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70" r:id="rId24"/>
    <p:sldId id="27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67A70-4433-4910-BC05-6C24F36C54B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28AD7D-12E6-4F6E-AB25-2A11407D6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prep.in/" TargetMode="External"/><Relationship Id="rId2" Type="http://schemas.openxmlformats.org/officeDocument/2006/relationships/hyperlink" Target="https://www.indiabix.com/aptitude/questions-and-answ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waal.com/aptitude-reasoning-questions-and-answer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24000"/>
            <a:ext cx="6172200" cy="22098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Aptitude Preparation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Nishigandha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Kulkarni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prepare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Verbal Ability : 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Give preference to Grammar.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English Speaking.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Read at least one news paper daily to improve vocabulary. 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Solve as many question as you can to improve speed and accuracy.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Believe in whatever written in questions don’t answer based on facts.</a:t>
            </a:r>
          </a:p>
          <a:p>
            <a:pPr marL="457200" indent="-4572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prepare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Logical Reasoning 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 Speed is very Important as questions are time consuming.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Prepare your rough work as soon as you get question paper [ for e.g. in series completion write alphabets and its corresponding numbers to save time later it will be used for coding decoding also.]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prepare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Quantitative Aptitude 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Speed and Accuracy is very important. Try solve maximum questions of maximum types.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smtClean="0"/>
              <a:t>Prepare as per following sequence: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Calendars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Clocks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Numbers / Square &amp; Square roots / Cube &amp; Cube roots.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HCF &amp; LCM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Decimal fractions / Basic operations / Logs.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Quantitative Aptitude :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Percentage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Ratio &amp; Proportion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Averages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Ages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Alligations</a:t>
            </a:r>
            <a:r>
              <a:rPr lang="en-US" dirty="0" smtClean="0"/>
              <a:t> and Mixtures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Probability / Permutation &amp; Combination.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Simple Interest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Compound Interest.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Profit &amp; Loss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Quantitative Aptitude :</a:t>
            </a:r>
            <a:endParaRPr lang="en-US" sz="2600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Time &amp; Distance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Boats &amp; Streams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Problems on Train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Time and Work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Pipes and Cistern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Works and Wages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Partnership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Clocks</a:t>
            </a:r>
            <a:endParaRPr lang="en-US" dirty="0"/>
          </a:p>
        </p:txBody>
      </p:sp>
      <p:pic>
        <p:nvPicPr>
          <p:cNvPr id="4" name="Content Placeholder 3" descr="cloc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209800"/>
            <a:ext cx="3581400" cy="312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07-04 at 14.57.52 (2)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84582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07-04 at 14.57.52 (1)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382000" cy="45724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07-04 at 14.57.52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05000"/>
            <a:ext cx="83058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hatsApp Image 2021-07-04 at 15.06.58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2296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Aptitude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Simple terms, “ Natural ability to do something is known as Aptitude ”.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is like testing your ability to perform tasks and react to situations at work.</a:t>
            </a:r>
          </a:p>
          <a:p>
            <a:r>
              <a:rPr lang="en-US" sz="2800" dirty="0" err="1" smtClean="0"/>
              <a:t>E.x</a:t>
            </a:r>
            <a:r>
              <a:rPr lang="en-US" sz="28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Problem solving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Prioritization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Numerical skills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07-04 at 15.11.12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102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07-04 at 15.15.31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7772400" cy="5864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hatsApp Image 2021-07-04 at 15.18.24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1" y="1295400"/>
            <a:ext cx="7696200" cy="5178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Points To Remember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 &amp; Accuracy.</a:t>
            </a:r>
          </a:p>
          <a:p>
            <a:r>
              <a:rPr lang="en-US" dirty="0" smtClean="0"/>
              <a:t>Presence of Mind.</a:t>
            </a:r>
          </a:p>
          <a:p>
            <a:r>
              <a:rPr lang="en-US" dirty="0" smtClean="0"/>
              <a:t>Way of thinking.</a:t>
            </a:r>
          </a:p>
          <a:p>
            <a:r>
              <a:rPr lang="en-US" dirty="0" smtClean="0"/>
              <a:t>Mathematics Basics. [as calculator is not allowed many times]</a:t>
            </a:r>
          </a:p>
          <a:p>
            <a:r>
              <a:rPr lang="en-US" dirty="0" smtClean="0"/>
              <a:t>By heart Tricks and shortcuts to avoid confusion in exam.</a:t>
            </a:r>
          </a:p>
          <a:p>
            <a:r>
              <a:rPr lang="en-US" dirty="0" smtClean="0"/>
              <a:t>Try solving Questions of different types.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Books &amp; Websites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R.S. </a:t>
            </a:r>
            <a:r>
              <a:rPr lang="en-US" dirty="0" err="1" smtClean="0"/>
              <a:t>Aggarwal</a:t>
            </a:r>
            <a:endParaRPr lang="en-US" dirty="0" smtClean="0"/>
          </a:p>
          <a:p>
            <a:r>
              <a:rPr lang="en-US" dirty="0" err="1" smtClean="0"/>
              <a:t>Aptipedia</a:t>
            </a:r>
            <a:endParaRPr lang="en-US" dirty="0" smtClean="0"/>
          </a:p>
          <a:p>
            <a:r>
              <a:rPr lang="en-US" dirty="0" smtClean="0"/>
              <a:t>www.indiabix.com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https://www.indiabix.com/aptitude/questions-and-answers/</a:t>
            </a:r>
            <a:endParaRPr lang="en-US" dirty="0" smtClean="0"/>
          </a:p>
          <a:p>
            <a:r>
              <a:rPr lang="en-US" dirty="0" smtClean="0"/>
              <a:t>www.faceprep.in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https://www.faceprep.in/</a:t>
            </a:r>
            <a:endParaRPr lang="en-US" dirty="0" smtClean="0"/>
          </a:p>
          <a:p>
            <a:r>
              <a:rPr lang="en-US" dirty="0" smtClean="0"/>
              <a:t>www.sawaal.com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https://www.sawaal.com/aptitude-reasoning-questions-and-answers.html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Aptitude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Crack any competitive exams .</a:t>
            </a:r>
          </a:p>
          <a:p>
            <a:r>
              <a:rPr lang="en-US" dirty="0" smtClean="0"/>
              <a:t>To get through the initials rounds during campus placements.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aptitude is needed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Campus Placement.</a:t>
            </a:r>
          </a:p>
          <a:p>
            <a:r>
              <a:rPr lang="en-US" dirty="0" smtClean="0"/>
              <a:t>GATE.</a:t>
            </a:r>
          </a:p>
          <a:p>
            <a:r>
              <a:rPr lang="en-US" dirty="0" smtClean="0"/>
              <a:t>GRE.</a:t>
            </a:r>
          </a:p>
          <a:p>
            <a:r>
              <a:rPr lang="en-US" dirty="0" smtClean="0"/>
              <a:t>MBA entrance exams.</a:t>
            </a:r>
          </a:p>
          <a:p>
            <a:r>
              <a:rPr lang="en-US" dirty="0" smtClean="0"/>
              <a:t>Civil Services.</a:t>
            </a:r>
          </a:p>
          <a:p>
            <a:r>
              <a:rPr lang="en-US" dirty="0" smtClean="0"/>
              <a:t>And many more.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Topics Covered in Aptitude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2641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Quantitative Aptitude.</a:t>
            </a:r>
          </a:p>
          <a:p>
            <a:r>
              <a:rPr lang="en-US" sz="3200" dirty="0" smtClean="0"/>
              <a:t>Logical Reasoning.</a:t>
            </a:r>
          </a:p>
          <a:p>
            <a:r>
              <a:rPr lang="en-US" sz="3200" dirty="0" smtClean="0"/>
              <a:t>Verbal Ability.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Quantitative aptitude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Numbers</a:t>
            </a:r>
          </a:p>
          <a:p>
            <a:r>
              <a:rPr lang="en-US" dirty="0" smtClean="0"/>
              <a:t>HCF &amp; LCM</a:t>
            </a:r>
          </a:p>
          <a:p>
            <a:r>
              <a:rPr lang="en-US" dirty="0" smtClean="0"/>
              <a:t>Calendars.</a:t>
            </a:r>
          </a:p>
          <a:p>
            <a:r>
              <a:rPr lang="en-US" dirty="0" smtClean="0"/>
              <a:t>Clocks</a:t>
            </a:r>
          </a:p>
          <a:p>
            <a:r>
              <a:rPr lang="en-US" dirty="0" err="1" smtClean="0"/>
              <a:t>Alligations</a:t>
            </a:r>
            <a:r>
              <a:rPr lang="en-US" dirty="0" smtClean="0"/>
              <a:t> and mixtures.</a:t>
            </a:r>
          </a:p>
          <a:p>
            <a:r>
              <a:rPr lang="en-US" dirty="0" smtClean="0"/>
              <a:t>Average</a:t>
            </a:r>
          </a:p>
          <a:p>
            <a:r>
              <a:rPr lang="en-US" dirty="0" smtClean="0"/>
              <a:t>Time and distance</a:t>
            </a:r>
          </a:p>
          <a:p>
            <a:r>
              <a:rPr lang="en-US" dirty="0" smtClean="0"/>
              <a:t>Boats and streams</a:t>
            </a:r>
          </a:p>
          <a:p>
            <a:r>
              <a:rPr lang="en-US" dirty="0" smtClean="0"/>
              <a:t>Problems on trains.</a:t>
            </a:r>
          </a:p>
          <a:p>
            <a:r>
              <a:rPr lang="en-US" dirty="0" smtClean="0"/>
              <a:t>Simple Interest.</a:t>
            </a:r>
          </a:p>
          <a:p>
            <a:r>
              <a:rPr lang="en-US" dirty="0" smtClean="0"/>
              <a:t>Compound Interest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Quantitative aptitude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Decimal fractions </a:t>
            </a:r>
          </a:p>
          <a:p>
            <a:r>
              <a:rPr lang="en-US" dirty="0" smtClean="0"/>
              <a:t>Partnership</a:t>
            </a:r>
          </a:p>
          <a:p>
            <a:r>
              <a:rPr lang="en-US" dirty="0" smtClean="0"/>
              <a:t>Percentage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 smtClean="0"/>
              <a:t>Permutation &amp; Combination.</a:t>
            </a:r>
          </a:p>
          <a:p>
            <a:r>
              <a:rPr lang="en-US" dirty="0" smtClean="0"/>
              <a:t>Ages</a:t>
            </a:r>
          </a:p>
          <a:p>
            <a:r>
              <a:rPr lang="en-US" dirty="0" smtClean="0"/>
              <a:t>Profit and loss.</a:t>
            </a:r>
          </a:p>
          <a:p>
            <a:r>
              <a:rPr lang="en-US" dirty="0" smtClean="0"/>
              <a:t>Ratio &amp; Proportion.</a:t>
            </a:r>
          </a:p>
          <a:p>
            <a:r>
              <a:rPr lang="en-US" dirty="0" smtClean="0"/>
              <a:t>Time &amp; Work.</a:t>
            </a:r>
          </a:p>
          <a:p>
            <a:r>
              <a:rPr lang="en-US" dirty="0" smtClean="0"/>
              <a:t>Pipes &amp; Cistern</a:t>
            </a:r>
          </a:p>
          <a:p>
            <a:r>
              <a:rPr lang="en-US" dirty="0" smtClean="0"/>
              <a:t>Works &amp; Wages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Reasoning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Series Completion</a:t>
            </a:r>
          </a:p>
          <a:p>
            <a:r>
              <a:rPr lang="en-US" dirty="0" smtClean="0"/>
              <a:t>Seating Arrangement.</a:t>
            </a:r>
          </a:p>
          <a:p>
            <a:r>
              <a:rPr lang="en-US" dirty="0" smtClean="0"/>
              <a:t>Blood Relations.</a:t>
            </a:r>
          </a:p>
          <a:p>
            <a:r>
              <a:rPr lang="en-US" dirty="0" smtClean="0"/>
              <a:t>Directions.</a:t>
            </a:r>
          </a:p>
          <a:p>
            <a:r>
              <a:rPr lang="en-US" dirty="0" smtClean="0"/>
              <a:t>Coding and Decoding.</a:t>
            </a:r>
          </a:p>
          <a:p>
            <a:r>
              <a:rPr lang="en-US" dirty="0" smtClean="0"/>
              <a:t>Decision Making.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Verbal 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Communicating in English is Easiest way to practice grammar. </a:t>
            </a:r>
          </a:p>
          <a:p>
            <a:r>
              <a:rPr lang="en-US" dirty="0" smtClean="0"/>
              <a:t>Reading Newspaper will help here.[Will be added advantage in GD ]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 Comprehension.</a:t>
            </a:r>
          </a:p>
          <a:p>
            <a:r>
              <a:rPr lang="en-US" dirty="0" smtClean="0"/>
              <a:t>Para Jumbles</a:t>
            </a:r>
          </a:p>
          <a:p>
            <a:r>
              <a:rPr lang="en-US" dirty="0" smtClean="0"/>
              <a:t>Sentence Correction</a:t>
            </a:r>
          </a:p>
          <a:p>
            <a:r>
              <a:rPr lang="en-US" dirty="0" smtClean="0"/>
              <a:t>Synonyms</a:t>
            </a:r>
          </a:p>
          <a:p>
            <a:r>
              <a:rPr lang="en-US" dirty="0" smtClean="0"/>
              <a:t>Antonyms</a:t>
            </a:r>
          </a:p>
          <a:p>
            <a:r>
              <a:rPr lang="en-US" dirty="0" smtClean="0"/>
              <a:t>Para Completion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1022</TotalTime>
  <Words>497</Words>
  <Application>Microsoft Office PowerPoint</Application>
  <PresentationFormat>On-screen Show (4:3)</PresentationFormat>
  <Paragraphs>136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Aptitude Preparation</vt:lpstr>
      <vt:lpstr>What is Aptitude ?</vt:lpstr>
      <vt:lpstr>Why Aptitude ?</vt:lpstr>
      <vt:lpstr>Where aptitude is needed ?</vt:lpstr>
      <vt:lpstr>Topics Covered in Aptitude ?</vt:lpstr>
      <vt:lpstr>Quantitative aptitude</vt:lpstr>
      <vt:lpstr>Quantitative aptitude</vt:lpstr>
      <vt:lpstr>Logical Reasoning</vt:lpstr>
      <vt:lpstr>Verbal Ability</vt:lpstr>
      <vt:lpstr>How to prepare ?</vt:lpstr>
      <vt:lpstr>How to prepare ?</vt:lpstr>
      <vt:lpstr>How to prepare ?</vt:lpstr>
      <vt:lpstr>Slide 13</vt:lpstr>
      <vt:lpstr>Slide 14</vt:lpstr>
      <vt:lpstr>Examples : Clocks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Points To Remember</vt:lpstr>
      <vt:lpstr>Books &amp; Websites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SAGAR</dc:creator>
  <cp:lastModifiedBy>SAGAR</cp:lastModifiedBy>
  <cp:revision>6</cp:revision>
  <dcterms:created xsi:type="dcterms:W3CDTF">2021-07-03T08:32:53Z</dcterms:created>
  <dcterms:modified xsi:type="dcterms:W3CDTF">2021-07-04T11:02:23Z</dcterms:modified>
</cp:coreProperties>
</file>