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DE588-A090-4779-B5AD-DA3E5D8F8CF4}" v="490" dt="2021-04-27T05:27:3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ouTube_social_white_square_(2017)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areers@zopper.com" TargetMode="External"/><Relationship Id="rId2" Type="http://schemas.openxmlformats.org/officeDocument/2006/relationships/hyperlink" Target="mailto:saurabh@liftoffllc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eha.chouhan@genus.i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rajan.tiwari@compunnel.com" TargetMode="External"/><Relationship Id="rId2" Type="http://schemas.openxmlformats.org/officeDocument/2006/relationships/hyperlink" Target="mailto:rosemalini@rlabsglobal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sheelu@testorigen.com" TargetMode="External"/><Relationship Id="rId2" Type="http://schemas.openxmlformats.org/officeDocument/2006/relationships/hyperlink" Target="mailto:raman.malik@glownetworks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riyanshu.sharma@accentuatesol.com" TargetMode="External"/><Relationship Id="rId2" Type="http://schemas.openxmlformats.org/officeDocument/2006/relationships/hyperlink" Target="mailto:sarika.batra@simplifyvms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pratiksha.ojha@ezops.com" TargetMode="External"/><Relationship Id="rId4" Type="http://schemas.openxmlformats.org/officeDocument/2006/relationships/hyperlink" Target="mailto:shariq.abbas@authbridge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sumit@ssafservices.co.in" TargetMode="External"/><Relationship Id="rId2" Type="http://schemas.openxmlformats.org/officeDocument/2006/relationships/hyperlink" Target="mailto:Anuj.kanojia@paytm.co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741" y="2211278"/>
            <a:ext cx="8637073" cy="1161205"/>
          </a:xfrm>
        </p:spPr>
        <p:txBody>
          <a:bodyPr/>
          <a:lstStyle/>
          <a:p>
            <a:r>
              <a:rPr lang="en-US" dirty="0"/>
              <a:t>       Internships 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9931F4-A8BC-446F-8709-47DDA25AD3D3}"/>
              </a:ext>
            </a:extLst>
          </p:cNvPr>
          <p:cNvSpPr txBox="1">
            <a:spLocks/>
          </p:cNvSpPr>
          <p:nvPr/>
        </p:nvSpPr>
        <p:spPr>
          <a:xfrm>
            <a:off x="2181990" y="3858923"/>
            <a:ext cx="8637073" cy="116120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       </a:t>
            </a:r>
            <a:r>
              <a:rPr lang="en-US" dirty="0">
                <a:ea typeface="+mj-lt"/>
                <a:cs typeface="+mj-lt"/>
              </a:rPr>
              <a:t>       /CODERKISHAN</a:t>
            </a:r>
            <a:r>
              <a:rPr lang="en-US" dirty="0"/>
              <a:t> </a:t>
            </a: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29E25632-B732-4CC9-8CE0-DA7E9B4A9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323" b="11323"/>
          <a:stretch/>
        </p:blipFill>
        <p:spPr>
          <a:xfrm>
            <a:off x="4077418" y="4273528"/>
            <a:ext cx="746847" cy="5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EE05-7B75-4F0A-9FBB-1616942A7C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6050"/>
            <a:ext cx="12192030" cy="59392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1. </a:t>
            </a:r>
            <a:r>
              <a:rPr lang="en-US" b="1" dirty="0">
                <a:ea typeface="+mn-lt"/>
                <a:cs typeface="+mn-lt"/>
              </a:rPr>
              <a:t>Urgent Hiring for Angular, React, Full Stack positions.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Experience: Freshers allowed. Bengaluru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We, at </a:t>
            </a:r>
            <a:r>
              <a:rPr lang="en-US" dirty="0" err="1">
                <a:ea typeface="+mn-lt"/>
                <a:cs typeface="+mn-lt"/>
              </a:rPr>
              <a:t>LiftOff</a:t>
            </a:r>
            <a:r>
              <a:rPr lang="en-US" dirty="0">
                <a:ea typeface="+mn-lt"/>
                <a:cs typeface="+mn-lt"/>
              </a:rPr>
              <a:t> LLC are having multiple openings for the above positions. If you would like to apply, send me your resume at  </a:t>
            </a:r>
            <a:r>
              <a:rPr lang="en-US" dirty="0">
                <a:ea typeface="+mn-lt"/>
                <a:cs typeface="+mn-lt"/>
                <a:hlinkClick r:id="rId2"/>
              </a:rPr>
              <a:t>saurabh@liftoffllc.com</a:t>
            </a:r>
            <a:endParaRPr lang="en-US"/>
          </a:p>
          <a:p>
            <a:pPr marL="0" indent="0">
              <a:buNone/>
            </a:pPr>
            <a:r>
              <a:rPr lang="en-US" b="1" dirty="0"/>
              <a:t>2. </a:t>
            </a:r>
            <a:r>
              <a:rPr lang="en-US" b="1" dirty="0" err="1">
                <a:ea typeface="+mn-lt"/>
                <a:cs typeface="+mn-lt"/>
              </a:rPr>
              <a:t>Zopper</a:t>
            </a:r>
            <a:r>
              <a:rPr lang="en-US" b="1" dirty="0">
                <a:ea typeface="+mn-lt"/>
                <a:cs typeface="+mn-lt"/>
              </a:rPr>
              <a:t> | Noida | Urgently hiring Back-end Developers Noida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Qualification- </a:t>
            </a:r>
            <a:r>
              <a:rPr lang="en-US" sz="1800" dirty="0" err="1">
                <a:ea typeface="+mn-lt"/>
                <a:cs typeface="+mn-lt"/>
              </a:rPr>
              <a:t>B.Tech</a:t>
            </a:r>
            <a:r>
              <a:rPr lang="en-US" sz="1800" dirty="0">
                <a:ea typeface="+mn-lt"/>
                <a:cs typeface="+mn-lt"/>
              </a:rPr>
              <a:t> in CS/IT (2020/2021 passouts)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Experience- 0-1 yr. Freshers must apply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send resume at </a:t>
            </a:r>
            <a:r>
              <a:rPr lang="en-US" sz="2400" dirty="0">
                <a:ea typeface="+mn-lt"/>
                <a:cs typeface="+mn-lt"/>
                <a:hlinkClick r:id="rId3"/>
              </a:rPr>
              <a:t>careers@zopper.com</a:t>
            </a:r>
            <a:endParaRPr lang="en-US" sz="2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Skills -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- Good Knowledge of Python &amp; Django.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- Good Knowledge of relational database, mySQL queries &amp; API Integration.</a:t>
            </a:r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- Ability to write Code that is reusable and modular, adhering to best practices in software engineering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F9372-B561-49FD-B0A2-EEDF36BED6C4}"/>
              </a:ext>
            </a:extLst>
          </p:cNvPr>
          <p:cNvSpPr txBox="1">
            <a:spLocks/>
          </p:cNvSpPr>
          <p:nvPr/>
        </p:nvSpPr>
        <p:spPr>
          <a:xfrm>
            <a:off x="45515" y="126562"/>
            <a:ext cx="12030129" cy="593448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3.</a:t>
            </a:r>
            <a:r>
              <a:rPr lang="en-US" sz="2000" b="1" dirty="0">
                <a:ea typeface="+mj-lt"/>
                <a:cs typeface="+mj-lt"/>
              </a:rPr>
              <a:t>Urgent Hiring for GET- ECE - 2020 pass out (Graduate Engineer Trainee) Genus Power Infrastructures Limited.</a:t>
            </a:r>
            <a:endParaRPr lang="en-US" sz="2000" dirty="0"/>
          </a:p>
          <a:p>
            <a:endParaRPr lang="en-US" sz="2000" b="1" dirty="0">
              <a:ea typeface="+mj-lt"/>
              <a:cs typeface="+mj-lt"/>
            </a:endParaRPr>
          </a:p>
          <a:p>
            <a:r>
              <a:rPr lang="en-US" sz="2000" dirty="0">
                <a:ea typeface="+mj-lt"/>
                <a:cs typeface="+mj-lt"/>
              </a:rPr>
              <a:t>Location: Jaipur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Experience: Freshers only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Education: </a:t>
            </a:r>
            <a:r>
              <a:rPr lang="en-US" sz="2000" dirty="0" err="1">
                <a:ea typeface="+mj-lt"/>
                <a:cs typeface="+mj-lt"/>
              </a:rPr>
              <a:t>B.Tech</a:t>
            </a:r>
            <a:r>
              <a:rPr lang="en-US" sz="2000" dirty="0">
                <a:ea typeface="+mj-lt"/>
                <a:cs typeface="+mj-lt"/>
              </a:rPr>
              <a:t> - Electronics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Working days: 6 working days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Major Accountabilities &amp; Skills: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· Good Programming Skills in C, C++ language.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· Good </a:t>
            </a:r>
            <a:r>
              <a:rPr lang="en-US" sz="2000" dirty="0" err="1">
                <a:ea typeface="+mj-lt"/>
                <a:cs typeface="+mj-lt"/>
              </a:rPr>
              <a:t>knowledege</a:t>
            </a:r>
            <a:r>
              <a:rPr lang="en-US" sz="2000" dirty="0">
                <a:ea typeface="+mj-lt"/>
                <a:cs typeface="+mj-lt"/>
              </a:rPr>
              <a:t> of 8051/8086 platforms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· Good Knowledge of circuit systems, electronics, DSP and digital systems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· Embedded projects during studies is a plus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· Good communication and writing skills</a:t>
            </a:r>
            <a:endParaRPr lang="en-US" sz="2000"/>
          </a:p>
          <a:p>
            <a:r>
              <a:rPr lang="en-US" sz="2000" dirty="0">
                <a:ea typeface="+mj-lt"/>
                <a:cs typeface="+mj-lt"/>
              </a:rPr>
              <a:t>Interested candidates can share CV on </a:t>
            </a:r>
            <a:r>
              <a:rPr lang="en-US" sz="2000" dirty="0">
                <a:ea typeface="+mj-lt"/>
                <a:cs typeface="+mj-lt"/>
                <a:hlinkClick r:id="rId2"/>
              </a:rPr>
              <a:t>neha.chouhan@genus.in</a:t>
            </a:r>
            <a:endParaRPr lang="en-US" sz="200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9532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1640A-CF70-48AF-8606-44E26F5C54F2}"/>
              </a:ext>
            </a:extLst>
          </p:cNvPr>
          <p:cNvSpPr txBox="1"/>
          <p:nvPr/>
        </p:nvSpPr>
        <p:spPr>
          <a:xfrm>
            <a:off x="123646" y="109268"/>
            <a:ext cx="11872821" cy="6955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4.We have opening for Support Engineer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Freshers 2019-2020 </a:t>
            </a:r>
            <a:r>
              <a:rPr lang="en-US" dirty="0" err="1">
                <a:ea typeface="+mn-lt"/>
                <a:cs typeface="+mn-lt"/>
              </a:rPr>
              <a:t>Passouts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Work Location Bangalore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Payroll </a:t>
            </a:r>
            <a:r>
              <a:rPr lang="en-US" dirty="0" err="1">
                <a:ea typeface="+mn-lt"/>
                <a:cs typeface="+mn-lt"/>
              </a:rPr>
              <a:t>Rlabs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CTC Max 3LPA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Candidates should know basics of Cloud Computing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interested Please share profile </a:t>
            </a:r>
            <a:r>
              <a:rPr lang="en-US" sz="2000" dirty="0">
                <a:ea typeface="+mn-lt"/>
                <a:cs typeface="+mn-lt"/>
                <a:hlinkClick r:id="rId2"/>
              </a:rPr>
              <a:t>rosemalini@rlabsglobal.com</a:t>
            </a:r>
            <a:endParaRPr lang="en-US" sz="2000"/>
          </a:p>
          <a:p>
            <a:pPr algn="l"/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5. </a:t>
            </a:r>
            <a:r>
              <a:rPr lang="en-US" sz="2000" b="1" dirty="0">
                <a:ea typeface="+mn-lt"/>
                <a:cs typeface="+mn-lt"/>
              </a:rPr>
              <a:t>Compunnel is Planning to hire </a:t>
            </a:r>
            <a:r>
              <a:rPr lang="en-US" sz="2000" b="1" dirty="0" err="1">
                <a:ea typeface="+mn-lt"/>
                <a:cs typeface="+mn-lt"/>
              </a:rPr>
              <a:t>B.Tech</a:t>
            </a:r>
            <a:r>
              <a:rPr lang="en-US" sz="2000" b="1" dirty="0">
                <a:ea typeface="+mn-lt"/>
                <a:cs typeface="+mn-lt"/>
              </a:rPr>
              <a:t> CS Fresher Students of Batch of year 2020 or Before 2020 (</a:t>
            </a:r>
            <a:r>
              <a:rPr lang="en-US" sz="2000" b="1" dirty="0" err="1">
                <a:ea typeface="+mn-lt"/>
                <a:cs typeface="+mn-lt"/>
              </a:rPr>
              <a:t>Passout</a:t>
            </a:r>
            <a:r>
              <a:rPr lang="en-US" sz="2000" b="1" dirty="0">
                <a:ea typeface="+mn-lt"/>
                <a:cs typeface="+mn-lt"/>
              </a:rPr>
              <a:t>).</a:t>
            </a:r>
            <a:endParaRPr lang="en-US" sz="2000" b="1" dirty="0"/>
          </a:p>
          <a:p>
            <a:r>
              <a:rPr lang="en-US" sz="2000" b="1" dirty="0">
                <a:ea typeface="+mn-lt"/>
                <a:cs typeface="+mn-lt"/>
              </a:rPr>
              <a:t>Shortlisting Criteria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1- B. Tech (Computer Science),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2- Math’s mandatory at 12th and should have scored more than 70%,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3- Good communication skills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No of Position: 5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Technology : .NET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Shift timing and Working days : 10 AM to 7 PM / 5 Days working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Location: Noida (work from Office)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Note: Please 2021 Batch Student is not eligible for this profile.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Interested Students can share your details at </a:t>
            </a:r>
            <a:r>
              <a:rPr lang="en-US" sz="2000" dirty="0">
                <a:ea typeface="+mn-lt"/>
                <a:cs typeface="+mn-lt"/>
                <a:hlinkClick r:id="rId3"/>
              </a:rPr>
              <a:t>rajan.tiwari@compunnel.com</a:t>
            </a:r>
            <a:r>
              <a:rPr lang="en-US" sz="2000" dirty="0">
                <a:ea typeface="+mn-lt"/>
                <a:cs typeface="+mn-lt"/>
              </a:rPr>
              <a:t> or can connect on 8076737126</a:t>
            </a:r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95C18-E9E4-4A28-8E29-3B7701B42171}"/>
              </a:ext>
            </a:extLst>
          </p:cNvPr>
          <p:cNvSpPr txBox="1"/>
          <p:nvPr/>
        </p:nvSpPr>
        <p:spPr>
          <a:xfrm>
            <a:off x="-5750" y="411192"/>
            <a:ext cx="1201659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6. job Role – ETL Developer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Location – Chennai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Experience – Fresher to 2 years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Job Description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· Must have exposure or experience in MSSQL Server , PL/SQL , Store procedure , SSRS,SSIS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interested or anyone you know is interested, please share resume at </a:t>
            </a:r>
            <a:r>
              <a:rPr lang="en-US" dirty="0">
                <a:ea typeface="+mn-lt"/>
                <a:cs typeface="+mn-lt"/>
                <a:hlinkClick r:id="rId2"/>
              </a:rPr>
              <a:t>raman.malik@glownetworks.com</a:t>
            </a:r>
            <a:endParaRPr lang="en-US"/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7. </a:t>
            </a:r>
            <a:r>
              <a:rPr lang="en-US" b="1" dirty="0" err="1">
                <a:ea typeface="+mn-lt"/>
                <a:cs typeface="+mn-lt"/>
              </a:rPr>
              <a:t>TestOrigen</a:t>
            </a:r>
            <a:r>
              <a:rPr lang="en-US" b="1" dirty="0">
                <a:ea typeface="+mn-lt"/>
                <a:cs typeface="+mn-lt"/>
              </a:rPr>
              <a:t> hiring Freshers Noida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Profile - QA Trainee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Please share your CV on </a:t>
            </a:r>
            <a:r>
              <a:rPr lang="en-US" dirty="0">
                <a:ea typeface="+mn-lt"/>
                <a:cs typeface="+mn-lt"/>
                <a:hlinkClick r:id="rId3"/>
              </a:rPr>
              <a:t>sheelu@testorigen.com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contact No.- 9654145010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Qualifications and Skills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Required Skills: </a:t>
            </a:r>
            <a:r>
              <a:rPr lang="en-US" dirty="0" err="1">
                <a:ea typeface="+mn-lt"/>
                <a:cs typeface="+mn-lt"/>
              </a:rPr>
              <a:t>TestOrigen</a:t>
            </a:r>
            <a:r>
              <a:rPr lang="en-US" dirty="0">
                <a:ea typeface="+mn-lt"/>
                <a:cs typeface="+mn-lt"/>
              </a:rPr>
              <a:t> to hire 2019/2020 onwards pass out </a:t>
            </a:r>
            <a:r>
              <a:rPr lang="en-US" dirty="0" err="1">
                <a:ea typeface="+mn-lt"/>
                <a:cs typeface="+mn-lt"/>
              </a:rPr>
              <a:t>B.Tech</a:t>
            </a:r>
            <a:r>
              <a:rPr lang="en-US" dirty="0">
                <a:ea typeface="+mn-lt"/>
                <a:cs typeface="+mn-lt"/>
              </a:rPr>
              <a:t>(CS, IT, EC), BCA, MCA candidates.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Have done training in Software testing/manual testing.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8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90D40-35E0-4C70-84F2-E93568C7DC7A}"/>
              </a:ext>
            </a:extLst>
          </p:cNvPr>
          <p:cNvSpPr txBox="1"/>
          <p:nvPr/>
        </p:nvSpPr>
        <p:spPr>
          <a:xfrm>
            <a:off x="-5750" y="123645"/>
            <a:ext cx="12074104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8. Hiring Python professionals with Django experience.</a:t>
            </a:r>
          </a:p>
          <a:p>
            <a:r>
              <a:rPr lang="en-US" dirty="0"/>
              <a:t>Job Location- Noida/Hyderabad/Bangalore/Kolkata</a:t>
            </a:r>
          </a:p>
          <a:p>
            <a:r>
              <a:rPr lang="en-US" dirty="0"/>
              <a:t>Reach out at </a:t>
            </a:r>
            <a:r>
              <a:rPr lang="en-US" b="1" dirty="0">
                <a:hlinkClick r:id="rId2"/>
              </a:rPr>
              <a:t>sarika.batra@simplifyvms.com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9. Looking for SAP certified freshers in SAP Basis.</a:t>
            </a:r>
            <a:r>
              <a:rPr lang="en-US" dirty="0">
                <a:ea typeface="+mn-lt"/>
                <a:cs typeface="+mn-lt"/>
              </a:rPr>
              <a:t> Those interested may please share their CV at </a:t>
            </a:r>
            <a:r>
              <a:rPr lang="en-US" dirty="0">
                <a:ea typeface="+mn-lt"/>
                <a:cs typeface="+mn-lt"/>
                <a:hlinkClick r:id="rId3"/>
              </a:rPr>
              <a:t>Priyanshu.sharma@accentuatesol.com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Delhi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10. </a:t>
            </a:r>
            <a:r>
              <a:rPr lang="en-US" b="1" dirty="0">
                <a:ea typeface="+mn-lt"/>
                <a:cs typeface="+mn-lt"/>
              </a:rPr>
              <a:t>opening for Freshers profile[2 positions] in Software testing[0-1.5 years exp.]</a:t>
            </a:r>
            <a:r>
              <a:rPr lang="en-US" dirty="0">
                <a:ea typeface="+mn-lt"/>
                <a:cs typeface="+mn-lt"/>
              </a:rPr>
              <a:t> &amp; looking to close it </a:t>
            </a:r>
            <a:r>
              <a:rPr lang="en-US" dirty="0" err="1">
                <a:ea typeface="+mn-lt"/>
                <a:cs typeface="+mn-lt"/>
              </a:rPr>
              <a:t>asap.Please</a:t>
            </a:r>
            <a:r>
              <a:rPr lang="en-US" dirty="0">
                <a:ea typeface="+mn-lt"/>
                <a:cs typeface="+mn-lt"/>
              </a:rPr>
              <a:t> share your resume @ </a:t>
            </a:r>
            <a:r>
              <a:rPr lang="en-US" dirty="0">
                <a:ea typeface="+mn-lt"/>
                <a:cs typeface="+mn-lt"/>
                <a:hlinkClick r:id="rId4"/>
              </a:rPr>
              <a:t>shariq.abbas@authbridge.com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Haryana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11. </a:t>
            </a:r>
            <a:r>
              <a:rPr lang="en-US" b="1" dirty="0">
                <a:ea typeface="+mn-lt"/>
                <a:cs typeface="+mn-lt"/>
              </a:rPr>
              <a:t>We are hiring!!!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Position - Fresher for our Testing Team(</a:t>
            </a:r>
            <a:r>
              <a:rPr lang="en-US" b="1" dirty="0" err="1">
                <a:ea typeface="+mn-lt"/>
                <a:cs typeface="+mn-lt"/>
              </a:rPr>
              <a:t>B.Tech</a:t>
            </a:r>
            <a:r>
              <a:rPr lang="en-US" b="1" dirty="0">
                <a:ea typeface="+mn-lt"/>
                <a:cs typeface="+mn-lt"/>
              </a:rPr>
              <a:t>/MCA/BCA)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Stipend - Yes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 join Immediately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Location Preference - Noida only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Please share your profile on </a:t>
            </a:r>
            <a:r>
              <a:rPr lang="en-US" dirty="0">
                <a:ea typeface="+mn-lt"/>
                <a:cs typeface="+mn-lt"/>
                <a:hlinkClick r:id="rId5"/>
              </a:rPr>
              <a:t>pratiksha.ojha@ezops.com</a:t>
            </a:r>
            <a:endParaRPr lang="en-US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660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F963A1-8764-4A14-BB9E-8FA7D58E016B}"/>
              </a:ext>
            </a:extLst>
          </p:cNvPr>
          <p:cNvSpPr txBox="1"/>
          <p:nvPr/>
        </p:nvSpPr>
        <p:spPr>
          <a:xfrm>
            <a:off x="66136" y="138023"/>
            <a:ext cx="11657161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12. Paytm Money hiring 2020-2021 </a:t>
            </a:r>
            <a:r>
              <a:rPr lang="en-US" b="1" dirty="0" err="1"/>
              <a:t>B.Tech</a:t>
            </a:r>
            <a:r>
              <a:rPr lang="en-US" b="1" dirty="0"/>
              <a:t> Fresher's for SDE role</a:t>
            </a:r>
          </a:p>
          <a:p>
            <a:r>
              <a:rPr lang="en-US" dirty="0"/>
              <a:t>for Paytm Money, Pune</a:t>
            </a:r>
          </a:p>
          <a:p>
            <a:r>
              <a:rPr lang="en-US" dirty="0"/>
              <a:t>Should have good </a:t>
            </a:r>
            <a:r>
              <a:rPr lang="en-US" dirty="0" err="1"/>
              <a:t>knowlege</a:t>
            </a:r>
            <a:r>
              <a:rPr lang="en-US" dirty="0"/>
              <a:t> in Java</a:t>
            </a:r>
          </a:p>
          <a:p>
            <a:r>
              <a:rPr lang="en-US" dirty="0"/>
              <a:t>Good in Problem Solving</a:t>
            </a:r>
          </a:p>
          <a:p>
            <a:r>
              <a:rPr lang="en-US" dirty="0"/>
              <a:t>Rest assured, you will get a great learning curve and</a:t>
            </a:r>
          </a:p>
          <a:p>
            <a:r>
              <a:rPr lang="en-US" dirty="0"/>
              <a:t>Scale to work upon.</a:t>
            </a:r>
          </a:p>
          <a:p>
            <a:r>
              <a:rPr lang="en-US" dirty="0"/>
              <a:t>Please connect with me on </a:t>
            </a:r>
            <a:r>
              <a:rPr lang="en-US" b="1" dirty="0">
                <a:hlinkClick r:id="rId2"/>
              </a:rPr>
              <a:t>Anuj.kanojia@paytm.com</a:t>
            </a:r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13.  Fresher Diploma &amp; </a:t>
            </a:r>
            <a:r>
              <a:rPr lang="en-US" b="1" dirty="0" err="1">
                <a:ea typeface="+mn-lt"/>
                <a:cs typeface="+mn-lt"/>
              </a:rPr>
              <a:t>B.tech</a:t>
            </a:r>
            <a:r>
              <a:rPr lang="en-US" b="1" dirty="0">
                <a:ea typeface="+mn-lt"/>
                <a:cs typeface="+mn-lt"/>
              </a:rPr>
              <a:t>/B.E ( Mechanical ) candidates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Locations : Bahadurgarh ( Haryana 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Qualification: Diploma &amp; </a:t>
            </a:r>
            <a:r>
              <a:rPr lang="en-US" dirty="0" err="1">
                <a:ea typeface="+mn-lt"/>
                <a:cs typeface="+mn-lt"/>
              </a:rPr>
              <a:t>B.tech</a:t>
            </a:r>
            <a:r>
              <a:rPr lang="en-US" dirty="0">
                <a:ea typeface="+mn-lt"/>
                <a:cs typeface="+mn-lt"/>
              </a:rPr>
              <a:t>/B.E ( Mechanical 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Batch: Only Pass Out candidates are eligible.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No. of Opening : 200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Stipend (in Rs.) : 14,000/- in hand + Subsidized Canteen - Diploma ( Mech. ) and 15,000/- in hand + Subsidized Canteen - B.E/</a:t>
            </a:r>
            <a:r>
              <a:rPr lang="en-US" dirty="0" err="1">
                <a:ea typeface="+mn-lt"/>
                <a:cs typeface="+mn-lt"/>
              </a:rPr>
              <a:t>B.tech</a:t>
            </a:r>
            <a:r>
              <a:rPr lang="en-US" dirty="0">
                <a:ea typeface="+mn-lt"/>
                <a:cs typeface="+mn-lt"/>
              </a:rPr>
              <a:t> ( Mech. 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Working </a:t>
            </a:r>
            <a:r>
              <a:rPr lang="en-US" dirty="0" err="1">
                <a:ea typeface="+mn-lt"/>
                <a:cs typeface="+mn-lt"/>
              </a:rPr>
              <a:t>Hr's</a:t>
            </a:r>
            <a:r>
              <a:rPr lang="en-US" dirty="0">
                <a:ea typeface="+mn-lt"/>
                <a:cs typeface="+mn-lt"/>
              </a:rPr>
              <a:t> : 12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Interested college/TPO/Placement coordinators feel free to contact for the detailed job description. You may also write to me at </a:t>
            </a:r>
            <a:r>
              <a:rPr lang="en-US" dirty="0">
                <a:ea typeface="+mn-lt"/>
                <a:cs typeface="+mn-lt"/>
                <a:hlinkClick r:id="rId3"/>
              </a:rPr>
              <a:t>sumit@ssafservices.co.in</a:t>
            </a:r>
            <a:endParaRPr lang="en-US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350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B72B61EA-AF7D-4896-B0B0-EC659A6C7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13" t="34210" r="33750" b="32456"/>
          <a:stretch/>
        </p:blipFill>
        <p:spPr>
          <a:xfrm>
            <a:off x="918731" y="3008320"/>
            <a:ext cx="699286" cy="548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4A02EB-C0DE-4234-886F-828F7B0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466" y="804519"/>
            <a:ext cx="10724708" cy="3608404"/>
          </a:xfrm>
        </p:spPr>
        <p:txBody>
          <a:bodyPr>
            <a:normAutofit/>
          </a:bodyPr>
          <a:lstStyle/>
          <a:p>
            <a:r>
              <a:rPr lang="en-US" dirty="0"/>
              <a:t>                                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from:-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      /</a:t>
            </a:r>
            <a:r>
              <a:rPr lang="en-US" dirty="0" err="1"/>
              <a:t>Coderkishan</a:t>
            </a:r>
          </a:p>
        </p:txBody>
      </p:sp>
    </p:spTree>
    <p:extLst>
      <p:ext uri="{BB962C8B-B14F-4D97-AF65-F5344CB8AC3E}">
        <p14:creationId xmlns:p14="http://schemas.microsoft.com/office/powerpoint/2010/main" val="2797016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       Internships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                              THANK YOU   from:-         /Coderkishan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139</cp:revision>
  <dcterms:created xsi:type="dcterms:W3CDTF">2021-04-27T04:42:20Z</dcterms:created>
  <dcterms:modified xsi:type="dcterms:W3CDTF">2021-04-27T05:28:06Z</dcterms:modified>
</cp:coreProperties>
</file>