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DE588-A090-4779-B5AD-DA3E5D8F8CF4}" v="490" dt="2021-04-27T05:27:3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81" d="100"/>
          <a:sy n="81" d="100"/>
        </p:scale>
        <p:origin x="84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square_(2017)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job-listings-microland-hiring-graduate-engineer-trainee-bangalore-microland-limited-bangalore-rural-bangalore-bengaluru-0-to-1-years-250321005619" TargetMode="External"/><Relationship Id="rId2" Type="http://schemas.openxmlformats.org/officeDocument/2006/relationships/hyperlink" Target="https://jobs.ecolab.com/job/12869188/technical-engineer-i-pune-i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mazon.jobs/en/jobs/1555441/tron-associ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juniper.net/#/jobdescription?jid=947441" TargetMode="External"/><Relationship Id="rId2" Type="http://schemas.openxmlformats.org/officeDocument/2006/relationships/hyperlink" Target="https://www.motionmiracles.com/careers/game-developer-inter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hackerrank.com/care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741" y="2211278"/>
            <a:ext cx="8637073" cy="1161205"/>
          </a:xfrm>
        </p:spPr>
        <p:txBody>
          <a:bodyPr/>
          <a:lstStyle/>
          <a:p>
            <a:r>
              <a:rPr lang="en-US" dirty="0"/>
              <a:t>       Internships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9931F4-A8BC-446F-8709-47DDA25AD3D3}"/>
              </a:ext>
            </a:extLst>
          </p:cNvPr>
          <p:cNvSpPr txBox="1">
            <a:spLocks/>
          </p:cNvSpPr>
          <p:nvPr/>
        </p:nvSpPr>
        <p:spPr>
          <a:xfrm>
            <a:off x="2181990" y="3858923"/>
            <a:ext cx="8637073" cy="116120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      </a:t>
            </a:r>
            <a:r>
              <a:rPr lang="en-US" dirty="0">
                <a:ea typeface="+mj-lt"/>
                <a:cs typeface="+mj-lt"/>
              </a:rPr>
              <a:t>       /CODERKISHAN</a:t>
            </a:r>
            <a:r>
              <a:rPr lang="en-US" dirty="0"/>
              <a:t> 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29E25632-B732-4CC9-8CE0-DA7E9B4A9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1323" b="11323"/>
          <a:stretch/>
        </p:blipFill>
        <p:spPr>
          <a:xfrm>
            <a:off x="4077418" y="4273528"/>
            <a:ext cx="746847" cy="57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6523" y="5322277"/>
            <a:ext cx="348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By:   </a:t>
            </a:r>
            <a:r>
              <a:rPr lang="en-US" sz="3200" b="1" dirty="0" err="1" smtClean="0"/>
              <a:t>Mohit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3EE05-7B75-4F0A-9FBB-1616942A7C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6050"/>
            <a:ext cx="12192030" cy="5152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1. </a:t>
            </a:r>
            <a:r>
              <a:rPr lang="en-US" sz="2400" dirty="0">
                <a:ea typeface="+mn-lt"/>
                <a:cs typeface="+mn-lt"/>
              </a:rPr>
              <a:t>Ecolab </a:t>
            </a:r>
            <a:r>
              <a:rPr lang="en-US" sz="2400" dirty="0" smtClean="0">
                <a:ea typeface="+mn-lt"/>
                <a:cs typeface="+mn-lt"/>
              </a:rPr>
              <a:t>Hiring: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https://jobs.ecolab.com/job/12869188/technical-engineer-i-pune-in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Microland</a:t>
            </a:r>
            <a:r>
              <a:rPr lang="en-US" sz="2400" dirty="0" smtClean="0"/>
              <a:t> </a:t>
            </a:r>
            <a:r>
              <a:rPr lang="en-US" sz="2400" dirty="0"/>
              <a:t>Hiring "Graduate Engineer Trainee" @</a:t>
            </a:r>
            <a:r>
              <a:rPr lang="en-US" sz="2400" dirty="0" smtClean="0"/>
              <a:t>Bangalore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www.naukri.com/job-listings-microland-hiring-graduate-engineer-trainee-bangalore-microland-limited-bangalore-rural-bangalore-bengaluru-0-to-1-years-250321005619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Tron</a:t>
            </a:r>
            <a:r>
              <a:rPr lang="en-US" sz="2400" dirty="0" smtClean="0"/>
              <a:t> associate at Amazon 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www.amazon.jobs/en/jobs/1555441/tron-associate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79F9372-B561-49FD-B0A2-EEDF36BED6C4}"/>
              </a:ext>
            </a:extLst>
          </p:cNvPr>
          <p:cNvSpPr txBox="1">
            <a:spLocks/>
          </p:cNvSpPr>
          <p:nvPr/>
        </p:nvSpPr>
        <p:spPr>
          <a:xfrm>
            <a:off x="45515" y="126562"/>
            <a:ext cx="12030129" cy="59344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      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15" y="691662"/>
            <a:ext cx="113610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Game developer 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www.motionmiracles.com/careers/game-developer-intern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5. Juniper networks(software developer)</a:t>
            </a:r>
          </a:p>
          <a:p>
            <a:r>
              <a:rPr lang="en-US" sz="2800" dirty="0">
                <a:hlinkClick r:id="rId3"/>
              </a:rPr>
              <a:t>https://careers.juniper.net/#/</a:t>
            </a:r>
            <a:r>
              <a:rPr lang="en-US" sz="2800" dirty="0" smtClean="0">
                <a:hlinkClick r:id="rId3"/>
              </a:rPr>
              <a:t>jobdescription?jid=947441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6. </a:t>
            </a:r>
            <a:r>
              <a:rPr lang="en-US" sz="2800" dirty="0" err="1"/>
              <a:t>Hackerrank</a:t>
            </a:r>
            <a:r>
              <a:rPr lang="en-US" sz="2800" dirty="0"/>
              <a:t>:</a:t>
            </a:r>
          </a:p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www.hackerrank.com/careers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7. </a:t>
            </a:r>
            <a:r>
              <a:rPr lang="en-US" sz="2800" dirty="0" err="1"/>
              <a:t>Goldmans</a:t>
            </a:r>
            <a:r>
              <a:rPr lang="en-US" sz="2800" dirty="0"/>
              <a:t> sacks (Software engineering</a:t>
            </a:r>
            <a:r>
              <a:rPr lang="en-US" sz="2800" dirty="0" smtClean="0"/>
              <a:t>):</a:t>
            </a:r>
            <a:endParaRPr lang="en-US" sz="2800" dirty="0"/>
          </a:p>
          <a:p>
            <a:r>
              <a:rPr lang="en-US" sz="2800" dirty="0"/>
              <a:t>https://careers-goldmansachs.icims.com/jobs/68898/software-engineer-consumer-engineering/job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3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B72B61EA-AF7D-4896-B0B0-EC659A6C7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3" t="34210" r="33750" b="32456"/>
          <a:stretch/>
        </p:blipFill>
        <p:spPr>
          <a:xfrm>
            <a:off x="918731" y="3008320"/>
            <a:ext cx="699286" cy="548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A02EB-C0DE-4234-886F-828F7B0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66" y="804519"/>
            <a:ext cx="10724708" cy="3608404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             THANK YOU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from:-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/</a:t>
            </a:r>
            <a:r>
              <a:rPr lang="en-US" dirty="0" err="1"/>
              <a:t>Coderkishan</a:t>
            </a:r>
          </a:p>
        </p:txBody>
      </p:sp>
    </p:spTree>
    <p:extLst>
      <p:ext uri="{BB962C8B-B14F-4D97-AF65-F5344CB8AC3E}">
        <p14:creationId xmlns:p14="http://schemas.microsoft.com/office/powerpoint/2010/main" val="2797016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53</TotalTime>
  <Words>41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       Internships </vt:lpstr>
      <vt:lpstr>PowerPoint Presentation</vt:lpstr>
      <vt:lpstr>PowerPoint Presentation</vt:lpstr>
      <vt:lpstr>                                THANK YOU   from:-         /Coderkishan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</dc:creator>
  <cp:lastModifiedBy>Sharma</cp:lastModifiedBy>
  <cp:revision>142</cp:revision>
  <dcterms:created xsi:type="dcterms:W3CDTF">2021-04-27T04:42:20Z</dcterms:created>
  <dcterms:modified xsi:type="dcterms:W3CDTF">2021-05-18T06:47:06Z</dcterms:modified>
</cp:coreProperties>
</file>