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 Light"/>
      <p:regular r:id="rId27"/>
      <p:bold r:id="rId28"/>
      <p:italic r:id="rId29"/>
      <p:boldItalic r:id="rId30"/>
    </p:embeddedFont>
    <p:embeddedFont>
      <p:font typeface="Google Sa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Light-bold.fntdata"/><Relationship Id="rId27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regular.fntdata"/><Relationship Id="rId30" Type="http://schemas.openxmlformats.org/officeDocument/2006/relationships/font" Target="fonts/RobotoMono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GoogleSans-italic.fntdata"/><Relationship Id="rId10" Type="http://schemas.openxmlformats.org/officeDocument/2006/relationships/slide" Target="slides/slide5.xml"/><Relationship Id="rId32" Type="http://schemas.openxmlformats.org/officeDocument/2006/relationships/font" Target="fonts/GoogleSans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Google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6c2ea51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6c2ea51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58bf49b8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58bf49b8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58bf49b8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58bf49b8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8bf49b8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58bf49b8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8bf49b8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58bf49b8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8bf49b8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58bf49b8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8bf49b8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58bf49b8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8bf49b8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58bf49b8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8bf49b8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58bf49b8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58bf49b8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58bf49b8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34c599d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334c599d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6c2ea51d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6c2ea51d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334c599d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334c599d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4e918c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54e918c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8bf49b8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8bf49b8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8bf49b8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58bf49b8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6c2ea5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6c2ea5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8bf49b8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8bf49b8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8bf49b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8bf49b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6c2ea51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66c2ea51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58bf49b8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58bf49b8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 Mono Light"/>
              <a:buNone/>
              <a:defRPr sz="24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None/>
              <a:defRPr sz="1400">
                <a:solidFill>
                  <a:srgbClr val="5F6368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Number">
  <p:cSld name="SECTION_TITLE_AND_DESCRIPTION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840275"/>
            <a:ext cx="25185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2" type="title"/>
          </p:nvPr>
        </p:nvSpPr>
        <p:spPr>
          <a:xfrm>
            <a:off x="311700" y="125722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3" type="title"/>
          </p:nvPr>
        </p:nvSpPr>
        <p:spPr>
          <a:xfrm>
            <a:off x="311700" y="330247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Call Out">
  <p:cSld name="SECTION_TITLE_AND_DESCRIPTION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5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929100" y="978450"/>
            <a:ext cx="3555000" cy="24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/>
              <a:buNone/>
              <a:defRPr sz="14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RL / CTA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668050" y="2269200"/>
            <a:ext cx="5808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ono Light"/>
              <a:buNone/>
              <a:defRPr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2170025" y="1840275"/>
            <a:ext cx="48039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title"/>
          </p:nvPr>
        </p:nvSpPr>
        <p:spPr>
          <a:xfrm>
            <a:off x="1037250" y="330247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66" name="Google Shape;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Yellow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bg>
      <p:bgPr>
        <a:solidFill>
          <a:srgbClr val="20212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56775" y="902275"/>
            <a:ext cx="7430400" cy="3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ono Light"/>
              <a:buNone/>
              <a:defRPr sz="2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List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389600"/>
            <a:ext cx="370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Quote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3706200" cy="4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 Light"/>
              <a:buNone/>
              <a:defRPr sz="24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Enable </a:t>
            </a:r>
            <a:r>
              <a:rPr lang="en"/>
              <a:t>Web Payments Using Google Pay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SDE III, Cisco systems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0849" l="9230" r="9230" t="26085"/>
          <a:stretch/>
        </p:blipFill>
        <p:spPr>
          <a:xfrm>
            <a:off x="5748450" y="4505050"/>
            <a:ext cx="3041649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312808" y="4782425"/>
            <a:ext cx="241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India</a:t>
            </a:r>
            <a:endParaRPr sz="105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7125" l="0" r="0" t="7133"/>
          <a:stretch/>
        </p:blipFill>
        <p:spPr>
          <a:xfrm>
            <a:off x="5402250" y="0"/>
            <a:ext cx="3741750" cy="42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161900"/>
            <a:ext cx="866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Request a payment token for your payment provider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30" y="982050"/>
            <a:ext cx="6877834" cy="31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61900"/>
            <a:ext cx="866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Define supported payment card networks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1750"/>
            <a:ext cx="9144000" cy="19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161900"/>
            <a:ext cx="866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Describe your allowed payment methods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175" y="835425"/>
            <a:ext cx="6624725" cy="40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161900"/>
            <a:ext cx="866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Load the Google Pay API JavaScript library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25" y="944287"/>
            <a:ext cx="8051650" cy="32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61900"/>
            <a:ext cx="866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Determine readiness to pay with the Google Pay API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0" y="849623"/>
            <a:ext cx="8667301" cy="38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161900"/>
            <a:ext cx="866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Add a Google Pay payment button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9316"/>
            <a:ext cx="9144001" cy="288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161900"/>
            <a:ext cx="866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8: Create a PaymentDataRequest object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23" y="826725"/>
            <a:ext cx="6130577" cy="40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161900"/>
            <a:ext cx="866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Register an event handler for user gestures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7598"/>
            <a:ext cx="9143999" cy="3609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555600"/>
            <a:ext cx="769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Payments Interview questions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Why should we use web payments?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are the three core principles of web payments?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is the payment flow of the Google pay API?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452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Payments?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Web Payments is an emerging web standard being developed by the W3C to simplify online payments.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standards are flexible; they work with various types of payment systems and are intended to work on any browser on any device, payment method, or payment service provider.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555600"/>
            <a:ext cx="769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&amp; AR / VR </a:t>
            </a:r>
            <a:r>
              <a:rPr lang="en"/>
              <a:t>Interview questions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are the primary usage of TensorFlow.js?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TensorFlow.js achieves good performance?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we can use WebXR in browser?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joining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452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</a:t>
            </a:r>
            <a:r>
              <a:rPr lang="en"/>
              <a:t> Web Payments?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Simplified check out flow for consumers.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Easy to implement payment options for merchants.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allow bringing any type of payment methods to the web </a:t>
            </a:r>
            <a:r>
              <a:rPr lang="en"/>
              <a:t>with relatively easy integration</a:t>
            </a:r>
            <a:r>
              <a:rPr lang="en"/>
              <a:t> for payment handlers.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bring new payment methods for payment service providers.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55600"/>
            <a:ext cx="769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principles </a:t>
            </a:r>
            <a:r>
              <a:rPr lang="en"/>
              <a:t>of Web Payments?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Standard and Open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Easy and Consistent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Secure and Flexible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Google Pay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555600"/>
            <a:ext cx="769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Google Pay API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Google Pay API facilitates fast and easy online purchases.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offer a one-touch checkout experience to hundreds of millions of Google users who have their credit or debit card payment information saved in their Google accounts.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Supported web browsers</a:t>
            </a:r>
            <a:r>
              <a:rPr lang="en"/>
              <a:t>: Google Chrome, Mozilla Firefox, Apple Safari, Microsoft Edge, Opera, and UCWeb UC Browser.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50" y="92507"/>
            <a:ext cx="4289550" cy="4825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74700" y="225250"/>
            <a:ext cx="370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274700" y="1145375"/>
            <a:ext cx="370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</a:t>
            </a:r>
            <a:r>
              <a:rPr lang="en"/>
              <a:t>ser clicks the Google Pay payment button.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User selects a payment method.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Your website submits the payment token, along with details about the purchase, to its backend.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backend processes the purchase.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7087800" y="4918250"/>
            <a:ext cx="202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Image source : https://developers.google.com/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ntegrate </a:t>
            </a:r>
            <a:r>
              <a:rPr lang="en"/>
              <a:t>the Google Pay API to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web app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61900"/>
            <a:ext cx="866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Define your Google Pay API version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389600"/>
            <a:ext cx="8434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951" y="1311413"/>
            <a:ext cx="3774000" cy="25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