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 Light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Light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Light-italic.fntdata"/><Relationship Id="rId27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11" Type="http://schemas.openxmlformats.org/officeDocument/2006/relationships/slide" Target="slides/slide6.xml"/><Relationship Id="rId33" Type="http://schemas.openxmlformats.org/officeDocument/2006/relationships/font" Target="fonts/GoogleSans-bold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369590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369590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454ce0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454ce0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369590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369590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454ce0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454ce0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454ce0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454ce0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5454ce0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5454ce0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369590a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369590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5322b8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5322b8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369590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369590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322b86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322b86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6c2ea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6c2ea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5322b86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5322b86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6c2ea51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6c2ea51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fc2d68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fc2d68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369590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369590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6c2ea51d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6c2ea51d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369590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369590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369590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369590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369590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369590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en.wikipedia.org/wiki/Ikiga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orbes.com/sites/jennifercohen/2018/12/04/surrounding-yourself-with-the-right-people-changes-everything/?sh=493deb677d09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orbes.com/sites/rodgerdeanduncan/2018/09/11/the-why-of-work-purpose-and-meaning-really-do-matter/?sh=52c31fdd68e1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Negotiation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Jobs.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313225"/>
            <a:ext cx="4118100" cy="7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Siddarth Kengadaran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enior Consultant</a:t>
            </a:r>
            <a:r>
              <a:rPr lang="en"/>
              <a:t>, Thoughtworks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@s1dd4rth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Coimbatore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6201" r="6210" t="0"/>
          <a:stretch/>
        </p:blipFill>
        <p:spPr>
          <a:xfrm>
            <a:off x="5399225" y="0"/>
            <a:ext cx="3744774" cy="4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71775" y="1928900"/>
            <a:ext cx="1309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Resume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871775" y="3037100"/>
            <a:ext cx="6269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Portfolio / Website / Github ...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871775" y="2483000"/>
            <a:ext cx="3729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LinkedIn profile...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871775" y="1548275"/>
            <a:ext cx="3353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What else do you need to </a:t>
            </a:r>
            <a:r>
              <a:rPr lang="en" sz="900"/>
              <a:t>embark</a:t>
            </a:r>
            <a:r>
              <a:rPr lang="en" sz="900"/>
              <a:t> this journey?</a:t>
            </a:r>
            <a:endParaRPr sz="500"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871775" y="892775"/>
            <a:ext cx="3978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Skills,Needs &amp; Wants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1029025"/>
            <a:ext cx="382601" cy="2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14704" l="0" r="0" t="0"/>
          <a:stretch/>
        </p:blipFill>
        <p:spPr>
          <a:xfrm>
            <a:off x="6900250" y="1029025"/>
            <a:ext cx="1636477" cy="1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1800" y="2045675"/>
            <a:ext cx="82404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5200">
                <a:latin typeface="Roboto Mono"/>
                <a:ea typeface="Roboto Mono"/>
                <a:cs typeface="Roboto Mono"/>
                <a:sym typeface="Roboto Mono"/>
              </a:rPr>
              <a:t>SIGNALLING</a:t>
            </a:r>
            <a:endParaRPr b="1" sz="5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6"/>
          <p:cNvSpPr txBox="1"/>
          <p:nvPr>
            <p:ph idx="2" type="title"/>
          </p:nvPr>
        </p:nvSpPr>
        <p:spPr>
          <a:xfrm>
            <a:off x="1037250" y="1170950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61" name="Google Shape;161;p26"/>
          <p:cNvSpPr txBox="1"/>
          <p:nvPr>
            <p:ph idx="3" type="title"/>
          </p:nvPr>
        </p:nvSpPr>
        <p:spPr>
          <a:xfrm>
            <a:off x="1037250" y="3216200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the world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14288" l="0" r="0" t="0"/>
          <a:stretch/>
        </p:blipFill>
        <p:spPr>
          <a:xfrm>
            <a:off x="7384876" y="3454582"/>
            <a:ext cx="1307325" cy="112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71775" y="1471700"/>
            <a:ext cx="2808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Artifacts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871775" y="892775"/>
            <a:ext cx="3978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Skills,Needs &amp; Wants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1029025"/>
            <a:ext cx="382601" cy="2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1607950"/>
            <a:ext cx="382601" cy="2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871775" y="2319975"/>
            <a:ext cx="3978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Outbound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871775" y="2005475"/>
            <a:ext cx="3353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It can be done in two ways,</a:t>
            </a:r>
            <a:endParaRPr sz="500"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871775" y="2929575"/>
            <a:ext cx="3978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In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bound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69075" y="1783700"/>
            <a:ext cx="2825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websites</a:t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569075" y="3310250"/>
            <a:ext cx="474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job search engines</a:t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4470150" y="1725563"/>
            <a:ext cx="2522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job boards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569075" y="1495250"/>
            <a:ext cx="25869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When you have a clear destination.</a:t>
            </a:r>
            <a:endParaRPr sz="5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470150" y="2309963"/>
            <a:ext cx="39252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Eg: Stack Overflow,angel.co,hasjob.co,internshala</a:t>
            </a:r>
            <a:endParaRPr sz="600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69075" y="3894650"/>
            <a:ext cx="46053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Eg: Indeed,LinkedIn,Naukri,Glassdoor,MonsterIndia,iimjobs</a:t>
            </a:r>
            <a:endParaRPr sz="1000"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470150" y="1472813"/>
            <a:ext cx="25869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When you know </a:t>
            </a:r>
            <a:r>
              <a:rPr lang="en" sz="900"/>
              <a:t>the direction.</a:t>
            </a:r>
            <a:endParaRPr sz="5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569075" y="3017300"/>
            <a:ext cx="27843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When you know that you want to start</a:t>
            </a:r>
            <a:endParaRPr sz="500"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569075" y="726150"/>
            <a:ext cx="1618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Outbound</a:t>
            </a:r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548375" y="2248100"/>
            <a:ext cx="2825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ecruiters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99806" y="2100125"/>
            <a:ext cx="2059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Content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3434447" y="2100125"/>
            <a:ext cx="1870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Community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5879788" y="2100125"/>
            <a:ext cx="2325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Networking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799800" y="726150"/>
            <a:ext cx="1618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bound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18995" l="0" r="0" t="0"/>
          <a:stretch/>
        </p:blipFill>
        <p:spPr>
          <a:xfrm>
            <a:off x="7262550" y="3424350"/>
            <a:ext cx="1484175" cy="12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1800" y="2131950"/>
            <a:ext cx="82404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5200">
                <a:latin typeface="Roboto Mono"/>
                <a:ea typeface="Roboto Mono"/>
                <a:cs typeface="Roboto Mono"/>
                <a:sym typeface="Roboto Mono"/>
              </a:rPr>
              <a:t>BE READY</a:t>
            </a:r>
            <a:endParaRPr b="1" sz="5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0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for the show</a:t>
            </a:r>
            <a:endParaRPr/>
          </a:p>
        </p:txBody>
      </p:sp>
      <p:sp>
        <p:nvSpPr>
          <p:cNvPr id="203" name="Google Shape;203;p30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intentional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871775" y="1471700"/>
            <a:ext cx="2808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Artifacts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871775" y="892775"/>
            <a:ext cx="3978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Skills,Needs &amp; Wants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1029025"/>
            <a:ext cx="382601" cy="2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1607950"/>
            <a:ext cx="382601" cy="2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type="title"/>
          </p:nvPr>
        </p:nvSpPr>
        <p:spPr>
          <a:xfrm>
            <a:off x="871775" y="2103350"/>
            <a:ext cx="2808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Signalling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26400" l="0" r="0" t="0"/>
          <a:stretch/>
        </p:blipFill>
        <p:spPr>
          <a:xfrm>
            <a:off x="422550" y="2239600"/>
            <a:ext cx="382601" cy="2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871775" y="2792500"/>
            <a:ext cx="2808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Be prepared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99788" y="2743375"/>
            <a:ext cx="2325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kills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799804" y="2189275"/>
            <a:ext cx="248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E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ducation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799800" y="1635175"/>
            <a:ext cx="2043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Experience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799800" y="726150"/>
            <a:ext cx="3082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Your Value</a:t>
            </a:r>
            <a:endParaRPr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799800" y="3329525"/>
            <a:ext cx="2917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ertifications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4346025" y="1635175"/>
            <a:ext cx="1706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L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ocation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4346025" y="2189275"/>
            <a:ext cx="27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A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chievements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99806" y="1635175"/>
            <a:ext cx="2059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PayScale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799804" y="2189275"/>
            <a:ext cx="248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Ambitionbox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799788" y="2743375"/>
            <a:ext cx="2325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Glassdoor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799800" y="726150"/>
            <a:ext cx="3082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Salary Trend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600000" y="1246350"/>
            <a:ext cx="1944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</a:t>
            </a:r>
            <a:r>
              <a:rPr lang="en"/>
              <a:t>Prepared</a:t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2687700" y="2294700"/>
            <a:ext cx="3768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Bargain, Negotiate</a:t>
            </a:r>
            <a:endParaRPr/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2687700" y="3225800"/>
            <a:ext cx="3768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Ethical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journey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F6368"/>
                </a:solidFill>
              </a:rPr>
              <a:t>For any questions and feedback @s1dd4rth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1800" y="2131950"/>
            <a:ext cx="82404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5200">
                <a:latin typeface="Roboto Mono"/>
                <a:ea typeface="Roboto Mono"/>
                <a:cs typeface="Roboto Mono"/>
                <a:sym typeface="Roboto Mono"/>
              </a:rPr>
              <a:t>UNDERSTANDING</a:t>
            </a:r>
            <a:endParaRPr b="1" sz="5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8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starts with</a:t>
            </a:r>
            <a:endParaRPr/>
          </a:p>
        </p:txBody>
      </p:sp>
      <p:sp>
        <p:nvSpPr>
          <p:cNvPr id="89" name="Google Shape;89;p18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&amp; Wants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1303" l="0" r="0" t="0"/>
          <a:stretch/>
        </p:blipFill>
        <p:spPr>
          <a:xfrm>
            <a:off x="7443100" y="3886275"/>
            <a:ext cx="1106950" cy="8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08238" y="3147900"/>
            <a:ext cx="28080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LOVE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you are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GOOD AT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13179" l="0" r="0" t="0"/>
          <a:stretch/>
        </p:blipFill>
        <p:spPr>
          <a:xfrm>
            <a:off x="636163" y="1357150"/>
            <a:ext cx="1585075" cy="13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17074" l="0" r="0" t="0"/>
          <a:stretch/>
        </p:blipFill>
        <p:spPr>
          <a:xfrm>
            <a:off x="6631913" y="1291125"/>
            <a:ext cx="1818850" cy="15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5">
            <a:alphaModFix/>
          </a:blip>
          <a:srcRect b="15775" l="0" r="0" t="0"/>
          <a:stretch/>
        </p:blipFill>
        <p:spPr>
          <a:xfrm>
            <a:off x="3494225" y="1291125"/>
            <a:ext cx="1712375" cy="14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279663" y="3147900"/>
            <a:ext cx="33561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World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NEEDS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you can be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PAID FOR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8309525" y="4636825"/>
            <a:ext cx="58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Light"/>
                <a:ea typeface="Roboto Light"/>
                <a:cs typeface="Roboto Light"/>
                <a:sym typeface="Roboto Light"/>
              </a:rPr>
              <a:t>Source: </a:t>
            </a:r>
            <a:r>
              <a:rPr lang="en" sz="4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Ikigai</a:t>
            </a:r>
            <a:endParaRPr sz="9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96500" y="1770150"/>
            <a:ext cx="1153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396500" y="2354550"/>
            <a:ext cx="3185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energizes </a:t>
            </a:r>
            <a:r>
              <a:rPr lang="en"/>
              <a:t>you?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Surrounding yourself with the right people changes everything.</a:t>
            </a:r>
            <a:endParaRPr sz="1200"/>
          </a:p>
        </p:txBody>
      </p:sp>
      <p:sp>
        <p:nvSpPr>
          <p:cNvPr id="107" name="Google Shape;107;p20"/>
          <p:cNvSpPr txBox="1"/>
          <p:nvPr/>
        </p:nvSpPr>
        <p:spPr>
          <a:xfrm>
            <a:off x="7283850" y="4518525"/>
            <a:ext cx="16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Light"/>
                <a:ea typeface="Roboto Light"/>
                <a:cs typeface="Roboto Light"/>
                <a:sym typeface="Roboto Light"/>
              </a:rPr>
              <a:t>Source:</a:t>
            </a:r>
            <a:br>
              <a:rPr lang="en" sz="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4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Surrounding Yourself With The Right People Changes Everything</a:t>
            </a:r>
            <a:endParaRPr sz="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17074" l="0" r="0" t="0"/>
          <a:stretch/>
        </p:blipFill>
        <p:spPr>
          <a:xfrm>
            <a:off x="2127013" y="1865050"/>
            <a:ext cx="1818850" cy="15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126500" y="1790088"/>
            <a:ext cx="1384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126500" y="2374488"/>
            <a:ext cx="36372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motivates </a:t>
            </a:r>
            <a:r>
              <a:rPr lang="en"/>
              <a:t>you?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Why</a:t>
            </a:r>
            <a:r>
              <a:rPr lang="en"/>
              <a:t> do we do the work we do?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7350950" y="4384325"/>
            <a:ext cx="16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Light"/>
                <a:ea typeface="Roboto Light"/>
                <a:cs typeface="Roboto Light"/>
                <a:sym typeface="Roboto Light"/>
              </a:rPr>
              <a:t>Source:</a:t>
            </a:r>
            <a:endParaRPr sz="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The Why Of Work: Purpose And Meaning Really Do Matter</a:t>
            </a:r>
            <a:endParaRPr sz="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20477" l="0" r="0" t="0"/>
          <a:stretch/>
        </p:blipFill>
        <p:spPr>
          <a:xfrm>
            <a:off x="2011875" y="1734725"/>
            <a:ext cx="1965875" cy="15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97575" y="1665475"/>
            <a:ext cx="700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97575" y="2249875"/>
            <a:ext cx="29505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 you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need?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Needs Vs aspiration</a:t>
            </a:r>
            <a:endParaRPr sz="1200"/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592081" y="1598408"/>
            <a:ext cx="2740423" cy="1697996"/>
            <a:chOff x="901925" y="1665475"/>
            <a:chExt cx="2113382" cy="1309475"/>
          </a:xfrm>
        </p:grpSpPr>
        <p:pic>
          <p:nvPicPr>
            <p:cNvPr id="124" name="Google Shape;124;p22"/>
            <p:cNvPicPr preferRelativeResize="0"/>
            <p:nvPr/>
          </p:nvPicPr>
          <p:blipFill rotWithShape="1">
            <a:blip r:embed="rId3">
              <a:alphaModFix/>
            </a:blip>
            <a:srcRect b="25052" l="0" r="0" t="12858"/>
            <a:stretch/>
          </p:blipFill>
          <p:spPr>
            <a:xfrm>
              <a:off x="1716550" y="2168550"/>
              <a:ext cx="1298757" cy="8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4">
              <a:alphaModFix/>
            </a:blip>
            <a:srcRect b="13292" l="0" r="0" t="0"/>
            <a:stretch/>
          </p:blipFill>
          <p:spPr>
            <a:xfrm>
              <a:off x="901925" y="1665475"/>
              <a:ext cx="1392885" cy="1207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799788" y="1414725"/>
            <a:ext cx="2059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Website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799788" y="1911994"/>
            <a:ext cx="1870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Blog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99788" y="2409263"/>
            <a:ext cx="317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Social handles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799800" y="419425"/>
            <a:ext cx="3082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research?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799788" y="3403800"/>
            <a:ext cx="6677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Current &amp; Previous employees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799788" y="2906531"/>
            <a:ext cx="317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Reviews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51800" y="2045675"/>
            <a:ext cx="82404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5200">
                <a:latin typeface="Roboto Mono"/>
                <a:ea typeface="Roboto Mono"/>
                <a:cs typeface="Roboto Mono"/>
                <a:sym typeface="Roboto Mono"/>
              </a:rPr>
              <a:t>PLANNING</a:t>
            </a:r>
            <a:endParaRPr b="1" sz="5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4"/>
          <p:cNvSpPr txBox="1"/>
          <p:nvPr>
            <p:ph idx="2" type="title"/>
          </p:nvPr>
        </p:nvSpPr>
        <p:spPr>
          <a:xfrm>
            <a:off x="1037250" y="1170950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42" name="Google Shape;142;p24"/>
          <p:cNvSpPr txBox="1"/>
          <p:nvPr>
            <p:ph idx="3" type="title"/>
          </p:nvPr>
        </p:nvSpPr>
        <p:spPr>
          <a:xfrm>
            <a:off x="1037250" y="3216200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 action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19543" l="0" r="0" t="0"/>
          <a:stretch/>
        </p:blipFill>
        <p:spPr>
          <a:xfrm>
            <a:off x="6928425" y="3362700"/>
            <a:ext cx="1870349" cy="15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