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301" r:id="rId4"/>
    <p:sldId id="318" r:id="rId5"/>
    <p:sldId id="319" r:id="rId6"/>
    <p:sldId id="32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6D6"/>
    <a:srgbClr val="FAF9F9"/>
    <a:srgbClr val="F5F5F5"/>
    <a:srgbClr val="F7F7F7"/>
    <a:srgbClr val="FAFAFA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920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77B18-D313-44E3-AA36-9CC6A06E3B35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36146-7AA0-4343-BC04-CCB0CD26F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844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036146-7AA0-4343-BC04-CCB0CD26FD4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151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036146-7AA0-4343-BC04-CCB0CD26FD4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831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036146-7AA0-4343-BC04-CCB0CD26FD4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538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036146-7AA0-4343-BC04-CCB0CD26FD4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142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EE2E-221D-4FC9-B5FC-AF6B6745E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910F7-A1EC-440C-B106-509A3B27F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BF05-8DE3-48FE-BF74-1EC4FA5A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9704-906C-41DC-8957-9F3FA8F65170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B36B5-9748-419F-B68B-C2AA2D0A6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751F3-62B8-44BF-B0C2-1E76B04C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5698-2009-45D3-A2CE-E3FC9FBB5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38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B60A-BAD4-494B-A849-A440CFE5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03673-974B-4D23-9A8D-A5372A532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757BF-1D1E-4EB9-8B5F-F330E0CAD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9704-906C-41DC-8957-9F3FA8F65170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AF547-6484-4A40-BA7A-567D7C73B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3C58B-06B1-4E92-B0A7-39D235B1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5698-2009-45D3-A2CE-E3FC9FBB5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72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41C7F7-030D-4BA3-8186-2059DEB5A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C5125-C04B-4505-8270-3AA18FFF6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05EBC-9987-4A0B-AE60-798868E9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9704-906C-41DC-8957-9F3FA8F65170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1CA95-C737-418F-8E9D-B4B2F631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1B000-6F20-4313-962F-27D40669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5698-2009-45D3-A2CE-E3FC9FBB5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157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9704-906C-41DC-8957-9F3FA8F65170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5698-2009-45D3-A2CE-E3FC9FBB5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82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9704-906C-41DC-8957-9F3FA8F65170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5698-2009-45D3-A2CE-E3FC9FBB5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90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9704-906C-41DC-8957-9F3FA8F65170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5698-2009-45D3-A2CE-E3FC9FBB5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37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9704-906C-41DC-8957-9F3FA8F65170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5698-2009-45D3-A2CE-E3FC9FBB5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346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9704-906C-41DC-8957-9F3FA8F65170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5698-2009-45D3-A2CE-E3FC9FBB5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921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9704-906C-41DC-8957-9F3FA8F65170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5698-2009-45D3-A2CE-E3FC9FBB5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329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9704-906C-41DC-8957-9F3FA8F65170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5698-2009-45D3-A2CE-E3FC9FBB5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59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9704-906C-41DC-8957-9F3FA8F65170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5698-2009-45D3-A2CE-E3FC9FBB5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84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7A535-E3F4-4DE4-91FF-3744CF04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05FAE-D2A0-4D30-9765-FF7297318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07A14-F1CC-40DB-A4CF-D01139999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9704-906C-41DC-8957-9F3FA8F65170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E3436-44A6-44C4-BA9A-7D7D5ADB7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EB9FF-4560-485C-B26E-692EDB2B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5698-2009-45D3-A2CE-E3FC9FBB5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4092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9704-906C-41DC-8957-9F3FA8F65170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5698-2009-45D3-A2CE-E3FC9FBB5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3126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9704-906C-41DC-8957-9F3FA8F65170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5698-2009-45D3-A2CE-E3FC9FBB5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72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9704-906C-41DC-8957-9F3FA8F65170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5698-2009-45D3-A2CE-E3FC9FBB5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61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C343-B706-465A-8AEB-47BDCD002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DB840-62F4-4012-8D7E-2007AB765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BA2BA-9C55-4572-90D6-F1235F3F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9704-906C-41DC-8957-9F3FA8F65170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E01FB-A65D-48F2-B336-3B75DAB88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B4756-EFC0-469F-83E0-6ED0410F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5698-2009-45D3-A2CE-E3FC9FBB5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71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743A2-BD44-47CA-AF4D-07BA1B92E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93E66-0275-4837-93BF-036E3AA69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EFF8D-AFFF-4732-9ED7-16747D045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4526A-B8C5-4880-989A-1EA9E8FE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9704-906C-41DC-8957-9F3FA8F65170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3D92E-F79A-456B-AD34-4167F324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E851A-2870-4B3E-9C1F-D0E20EC87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5698-2009-45D3-A2CE-E3FC9FBB5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51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40D4-A66D-423B-AF8E-1262EE8B8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1B302-8A79-4D60-BFD8-3892060FD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C73E3-859B-4F9E-80BE-718D1389F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4679D9-367D-4123-A484-A41D13733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C44154-94AC-400C-B18B-5E9EC4490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E6C7B9-3804-46AC-A304-E2B7C0850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9704-906C-41DC-8957-9F3FA8F65170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7CFF2-D937-408C-83D9-AB61548E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0137E0-53ED-41AB-A906-E978084C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5698-2009-45D3-A2CE-E3FC9FBB5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48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8624-69D7-4583-90DE-661341D89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BE5B8F-F31B-4926-9AE0-17F589B6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9704-906C-41DC-8957-9F3FA8F65170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3C476-677C-4234-BDBF-9A8EF360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29FA5-4EFF-463B-9A64-05D423CA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5698-2009-45D3-A2CE-E3FC9FBB5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04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5F7E8-FAC9-41ED-9102-62D2DE24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9704-906C-41DC-8957-9F3FA8F65170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7A5A17-C938-449B-926D-9E4631FC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69860-3734-431C-A03F-28C41481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5698-2009-45D3-A2CE-E3FC9FBB5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65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EC9B-D07B-49B1-803A-F85320CB9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E324-0189-42D8-80E7-A4E6262EB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7A0AA-B445-4EE0-8E1C-7CFB8CBB9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00368-DB54-4967-999B-72B3D33D0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9704-906C-41DC-8957-9F3FA8F65170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57748-7132-4D05-949C-F4D14B36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2DAB2-CBA4-4F69-8CA4-601AECEA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5698-2009-45D3-A2CE-E3FC9FBB5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94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C1FE-01EE-4492-B373-44CFF3B85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926889-8804-4AA3-AEC5-E46563C79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76C52-199F-4569-88D2-757261BFE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78AA2-BB32-40C4-87E7-97C223EA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9704-906C-41DC-8957-9F3FA8F65170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4BC9B-5082-4041-B625-128E5ABB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81D1F-306F-4F16-8A58-1F331812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5698-2009-45D3-A2CE-E3FC9FBB5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82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3892A7-F074-4824-BA18-A5276ECEE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46AC9-86F3-42CA-95E5-CAE70A135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E9C4E-F691-42E0-8157-7F26DC313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E9704-906C-41DC-8957-9F3FA8F65170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4B8E9-86F1-4B7C-BE82-E3A38DC1B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F9791-F757-4712-9D17-B26084EED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E5698-2009-45D3-A2CE-E3FC9FBB5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78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E9704-906C-41DC-8957-9F3FA8F65170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E5698-2009-45D3-A2CE-E3FC9FBB5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67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BF6CA1D-2E03-42FE-8AD0-D813E7202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10140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b="1" dirty="0"/>
              <a:t>Chatbot</a:t>
            </a:r>
            <a:br>
              <a:rPr lang="en-US" sz="5400" dirty="0"/>
            </a:br>
            <a:r>
              <a:rPr lang="en-US" sz="3600" dirty="0"/>
              <a:t>Observations n Inputs</a:t>
            </a:r>
            <a:endParaRPr lang="en-US" sz="5400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3C2A24C-A4CC-444E-9887-FCBBFE85B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89815"/>
            <a:ext cx="9144000" cy="1655762"/>
          </a:xfrm>
        </p:spPr>
        <p:txBody>
          <a:bodyPr/>
          <a:lstStyle/>
          <a:p>
            <a:r>
              <a:rPr lang="en-US" dirty="0"/>
              <a:t>SmartKarrot</a:t>
            </a:r>
          </a:p>
        </p:txBody>
      </p:sp>
    </p:spTree>
    <p:extLst>
      <p:ext uri="{BB962C8B-B14F-4D97-AF65-F5344CB8AC3E}">
        <p14:creationId xmlns:p14="http://schemas.microsoft.com/office/powerpoint/2010/main" val="168003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33091E-6541-4E97-88C3-2F4D1CB1B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317" y="1152636"/>
            <a:ext cx="8936336" cy="5026689"/>
          </a:xfrm>
          <a:prstGeom prst="rect">
            <a:avLst/>
          </a:prstGeom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647414F2-3D19-4420-BE18-FE00690C2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390895"/>
            <a:ext cx="114490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 b="1" dirty="0"/>
              <a:t>Chatbot - Feedback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63AA6D-0A9D-46D4-BA64-2013A8C4AE34}"/>
              </a:ext>
            </a:extLst>
          </p:cNvPr>
          <p:cNvSpPr/>
          <p:nvPr/>
        </p:nvSpPr>
        <p:spPr>
          <a:xfrm>
            <a:off x="0" y="454025"/>
            <a:ext cx="620713" cy="2508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6057CC-96F6-4835-8BF7-085977A6CDF9}"/>
              </a:ext>
            </a:extLst>
          </p:cNvPr>
          <p:cNvCxnSpPr>
            <a:cxnSpLocks/>
          </p:cNvCxnSpPr>
          <p:nvPr/>
        </p:nvCxnSpPr>
        <p:spPr>
          <a:xfrm flipV="1">
            <a:off x="5945294" y="5705364"/>
            <a:ext cx="2579581" cy="668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7E1CCEE-67CE-45A5-AE2B-51BB246087E4}"/>
              </a:ext>
            </a:extLst>
          </p:cNvPr>
          <p:cNvSpPr txBox="1"/>
          <p:nvPr/>
        </p:nvSpPr>
        <p:spPr>
          <a:xfrm>
            <a:off x="9448800" y="1876425"/>
            <a:ext cx="2406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Let this be a DIV with a fixed width box (till the red line). If there is additional text let it wrap below. Lets also make the light </a:t>
            </a:r>
            <a:r>
              <a:rPr lang="en-IN" sz="1200" dirty="0" err="1"/>
              <a:t>gray</a:t>
            </a:r>
            <a:r>
              <a:rPr lang="en-IN" sz="1200" dirty="0"/>
              <a:t> text a little darker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5698F38-7CF1-4876-B9D7-48F3ED2B33C9}"/>
              </a:ext>
            </a:extLst>
          </p:cNvPr>
          <p:cNvCxnSpPr>
            <a:cxnSpLocks/>
          </p:cNvCxnSpPr>
          <p:nvPr/>
        </p:nvCxnSpPr>
        <p:spPr>
          <a:xfrm flipV="1">
            <a:off x="9206683" y="2891326"/>
            <a:ext cx="1212216" cy="537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ECA7AE-F85C-403B-B6EB-C9905E104C8F}"/>
              </a:ext>
            </a:extLst>
          </p:cNvPr>
          <p:cNvCxnSpPr>
            <a:cxnSpLocks/>
          </p:cNvCxnSpPr>
          <p:nvPr/>
        </p:nvCxnSpPr>
        <p:spPr>
          <a:xfrm>
            <a:off x="8795913" y="4005294"/>
            <a:ext cx="2119737" cy="995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2AF979-45BF-4FBC-8D01-5944045A695F}"/>
              </a:ext>
            </a:extLst>
          </p:cNvPr>
          <p:cNvSpPr txBox="1"/>
          <p:nvPr/>
        </p:nvSpPr>
        <p:spPr>
          <a:xfrm>
            <a:off x="4448977" y="6310123"/>
            <a:ext cx="278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After typing if you hit enter let it go to the next page (take-a-look.html)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72A5C5-265A-4485-8A8E-3FABBCAE317A}"/>
              </a:ext>
            </a:extLst>
          </p:cNvPr>
          <p:cNvSpPr txBox="1"/>
          <p:nvPr/>
        </p:nvSpPr>
        <p:spPr>
          <a:xfrm>
            <a:off x="9935668" y="5010150"/>
            <a:ext cx="2060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Let this also be a hyper link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987D75-ECED-4E3B-A3A2-545F253BA437}"/>
              </a:ext>
            </a:extLst>
          </p:cNvPr>
          <p:cNvSpPr/>
          <p:nvPr/>
        </p:nvSpPr>
        <p:spPr>
          <a:xfrm>
            <a:off x="10173145" y="3261826"/>
            <a:ext cx="491508" cy="4651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7AFE73-4837-408D-94FD-1858708776CF}"/>
              </a:ext>
            </a:extLst>
          </p:cNvPr>
          <p:cNvSpPr/>
          <p:nvPr/>
        </p:nvSpPr>
        <p:spPr>
          <a:xfrm>
            <a:off x="7534275" y="3261826"/>
            <a:ext cx="491508" cy="4651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57D6AD-B354-4843-82C7-41EC96AEA2DB}"/>
              </a:ext>
            </a:extLst>
          </p:cNvPr>
          <p:cNvCxnSpPr>
            <a:cxnSpLocks/>
          </p:cNvCxnSpPr>
          <p:nvPr/>
        </p:nvCxnSpPr>
        <p:spPr>
          <a:xfrm>
            <a:off x="10173145" y="3067050"/>
            <a:ext cx="0" cy="8096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ADAC36F-9960-4C17-B2D8-289D116D82E9}"/>
              </a:ext>
            </a:extLst>
          </p:cNvPr>
          <p:cNvCxnSpPr>
            <a:cxnSpLocks/>
          </p:cNvCxnSpPr>
          <p:nvPr/>
        </p:nvCxnSpPr>
        <p:spPr>
          <a:xfrm>
            <a:off x="8025783" y="3190875"/>
            <a:ext cx="0" cy="647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877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BE4C94-2C1C-4B22-A808-52BEB1DF9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318" y="1152636"/>
            <a:ext cx="8936336" cy="5026689"/>
          </a:xfrm>
          <a:prstGeom prst="rect">
            <a:avLst/>
          </a:prstGeom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647414F2-3D19-4420-BE18-FE00690C2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390895"/>
            <a:ext cx="114490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 b="1" dirty="0"/>
              <a:t>Chatbot - Feedback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63AA6D-0A9D-46D4-BA64-2013A8C4AE34}"/>
              </a:ext>
            </a:extLst>
          </p:cNvPr>
          <p:cNvSpPr/>
          <p:nvPr/>
        </p:nvSpPr>
        <p:spPr>
          <a:xfrm>
            <a:off x="0" y="454025"/>
            <a:ext cx="620713" cy="2508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6057CC-96F6-4835-8BF7-085977A6CDF9}"/>
              </a:ext>
            </a:extLst>
          </p:cNvPr>
          <p:cNvCxnSpPr>
            <a:cxnSpLocks/>
          </p:cNvCxnSpPr>
          <p:nvPr/>
        </p:nvCxnSpPr>
        <p:spPr>
          <a:xfrm flipV="1">
            <a:off x="5945294" y="4298790"/>
            <a:ext cx="2036656" cy="20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7E1CCEE-67CE-45A5-AE2B-51BB246087E4}"/>
              </a:ext>
            </a:extLst>
          </p:cNvPr>
          <p:cNvSpPr txBox="1"/>
          <p:nvPr/>
        </p:nvSpPr>
        <p:spPr>
          <a:xfrm>
            <a:off x="9885317" y="197585"/>
            <a:ext cx="2060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If this text increases let it align to the red line.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5698F38-7CF1-4876-B9D7-48F3ED2B33C9}"/>
              </a:ext>
            </a:extLst>
          </p:cNvPr>
          <p:cNvCxnSpPr>
            <a:cxnSpLocks/>
          </p:cNvCxnSpPr>
          <p:nvPr/>
        </p:nvCxnSpPr>
        <p:spPr>
          <a:xfrm flipV="1">
            <a:off x="8777956" y="759896"/>
            <a:ext cx="1283211" cy="1667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ECA7AE-F85C-403B-B6EB-C9905E104C8F}"/>
              </a:ext>
            </a:extLst>
          </p:cNvPr>
          <p:cNvCxnSpPr>
            <a:cxnSpLocks/>
          </p:cNvCxnSpPr>
          <p:nvPr/>
        </p:nvCxnSpPr>
        <p:spPr>
          <a:xfrm>
            <a:off x="9210757" y="3653188"/>
            <a:ext cx="1755244" cy="464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2AF979-45BF-4FBC-8D01-5944045A695F}"/>
              </a:ext>
            </a:extLst>
          </p:cNvPr>
          <p:cNvSpPr txBox="1"/>
          <p:nvPr/>
        </p:nvSpPr>
        <p:spPr>
          <a:xfrm>
            <a:off x="4448977" y="6357748"/>
            <a:ext cx="278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Can you vertically align this text to the ‘A’ icon. Also use the ‘A’ icon attached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72A5C5-265A-4485-8A8E-3FABBCAE317A}"/>
              </a:ext>
            </a:extLst>
          </p:cNvPr>
          <p:cNvSpPr txBox="1"/>
          <p:nvPr/>
        </p:nvSpPr>
        <p:spPr>
          <a:xfrm>
            <a:off x="10915650" y="3513960"/>
            <a:ext cx="1276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Let this text get truncated after a few characters (followed by …) so it does not break the design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57D6AD-B354-4843-82C7-41EC96AEA2DB}"/>
              </a:ext>
            </a:extLst>
          </p:cNvPr>
          <p:cNvCxnSpPr>
            <a:cxnSpLocks/>
          </p:cNvCxnSpPr>
          <p:nvPr/>
        </p:nvCxnSpPr>
        <p:spPr>
          <a:xfrm>
            <a:off x="7877620" y="2266950"/>
            <a:ext cx="0" cy="5429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9B680D-2415-4629-85E2-BCF95BB9DA7A}"/>
              </a:ext>
            </a:extLst>
          </p:cNvPr>
          <p:cNvCxnSpPr>
            <a:cxnSpLocks/>
          </p:cNvCxnSpPr>
          <p:nvPr/>
        </p:nvCxnSpPr>
        <p:spPr>
          <a:xfrm flipV="1">
            <a:off x="9791700" y="4117974"/>
            <a:ext cx="1174301" cy="361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3C13EE2-404C-43FF-96F5-0E166719C4FE}"/>
              </a:ext>
            </a:extLst>
          </p:cNvPr>
          <p:cNvCxnSpPr>
            <a:cxnSpLocks/>
          </p:cNvCxnSpPr>
          <p:nvPr/>
        </p:nvCxnSpPr>
        <p:spPr>
          <a:xfrm flipH="1" flipV="1">
            <a:off x="8013207" y="4298790"/>
            <a:ext cx="1527497" cy="2058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D19201C-8732-42B2-88C3-B6B9E21AE79E}"/>
              </a:ext>
            </a:extLst>
          </p:cNvPr>
          <p:cNvSpPr txBox="1"/>
          <p:nvPr/>
        </p:nvSpPr>
        <p:spPr>
          <a:xfrm>
            <a:off x="8214078" y="6367759"/>
            <a:ext cx="2781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Have all links show up as a ‘hand’ icon</a:t>
            </a:r>
          </a:p>
        </p:txBody>
      </p:sp>
    </p:spTree>
    <p:extLst>
      <p:ext uri="{BB962C8B-B14F-4D97-AF65-F5344CB8AC3E}">
        <p14:creationId xmlns:p14="http://schemas.microsoft.com/office/powerpoint/2010/main" val="2366090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653610-DA1D-42E2-AF96-043B4380F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319" y="1155810"/>
            <a:ext cx="8936336" cy="5026689"/>
          </a:xfrm>
          <a:prstGeom prst="rect">
            <a:avLst/>
          </a:prstGeom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647414F2-3D19-4420-BE18-FE00690C2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390895"/>
            <a:ext cx="114490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 b="1" dirty="0"/>
              <a:t>Chatbot - Feedback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63AA6D-0A9D-46D4-BA64-2013A8C4AE34}"/>
              </a:ext>
            </a:extLst>
          </p:cNvPr>
          <p:cNvSpPr/>
          <p:nvPr/>
        </p:nvSpPr>
        <p:spPr>
          <a:xfrm>
            <a:off x="0" y="454025"/>
            <a:ext cx="620713" cy="2508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72A5C5-265A-4485-8A8E-3FABBCAE317A}"/>
              </a:ext>
            </a:extLst>
          </p:cNvPr>
          <p:cNvSpPr txBox="1"/>
          <p:nvPr/>
        </p:nvSpPr>
        <p:spPr>
          <a:xfrm>
            <a:off x="10915650" y="3513960"/>
            <a:ext cx="1276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As discussed see if this can come above all the information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9B680D-2415-4629-85E2-BCF95BB9DA7A}"/>
              </a:ext>
            </a:extLst>
          </p:cNvPr>
          <p:cNvCxnSpPr>
            <a:cxnSpLocks/>
          </p:cNvCxnSpPr>
          <p:nvPr/>
        </p:nvCxnSpPr>
        <p:spPr>
          <a:xfrm flipV="1">
            <a:off x="9391650" y="4117974"/>
            <a:ext cx="1574351" cy="654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F70AA8-EEA8-47D9-BB9A-F1FBABD50E56}"/>
              </a:ext>
            </a:extLst>
          </p:cNvPr>
          <p:cNvCxnSpPr>
            <a:cxnSpLocks/>
          </p:cNvCxnSpPr>
          <p:nvPr/>
        </p:nvCxnSpPr>
        <p:spPr>
          <a:xfrm flipV="1">
            <a:off x="6553200" y="5375165"/>
            <a:ext cx="1879151" cy="987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E99AAA9-146E-4776-939D-FADCBE92EDA3}"/>
              </a:ext>
            </a:extLst>
          </p:cNvPr>
          <p:cNvSpPr txBox="1"/>
          <p:nvPr/>
        </p:nvSpPr>
        <p:spPr>
          <a:xfrm>
            <a:off x="4661124" y="6362700"/>
            <a:ext cx="4730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This needs to link to the page: action-requested.html. Can you also check the links here.. They are different as shown in the design</a:t>
            </a:r>
          </a:p>
        </p:txBody>
      </p:sp>
    </p:spTree>
    <p:extLst>
      <p:ext uri="{BB962C8B-B14F-4D97-AF65-F5344CB8AC3E}">
        <p14:creationId xmlns:p14="http://schemas.microsoft.com/office/powerpoint/2010/main" val="2522217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7B4208-5BAC-4A71-A1E1-7D938E66A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320" y="1138833"/>
            <a:ext cx="8936336" cy="5026689"/>
          </a:xfrm>
          <a:prstGeom prst="rect">
            <a:avLst/>
          </a:prstGeom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647414F2-3D19-4420-BE18-FE00690C2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390895"/>
            <a:ext cx="114490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 b="1" dirty="0"/>
              <a:t>Chatbot - Feedback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63AA6D-0A9D-46D4-BA64-2013A8C4AE34}"/>
              </a:ext>
            </a:extLst>
          </p:cNvPr>
          <p:cNvSpPr/>
          <p:nvPr/>
        </p:nvSpPr>
        <p:spPr>
          <a:xfrm>
            <a:off x="0" y="454025"/>
            <a:ext cx="620713" cy="2508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49616C-6828-4592-8302-B535DD7BE61D}"/>
              </a:ext>
            </a:extLst>
          </p:cNvPr>
          <p:cNvSpPr txBox="1"/>
          <p:nvPr/>
        </p:nvSpPr>
        <p:spPr>
          <a:xfrm>
            <a:off x="9305925" y="197585"/>
            <a:ext cx="2640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If this text increases let it align to the red line and extend down and not break the design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8AEFC2-D102-4802-A374-AE9013ECE39B}"/>
              </a:ext>
            </a:extLst>
          </p:cNvPr>
          <p:cNvCxnSpPr>
            <a:cxnSpLocks/>
          </p:cNvCxnSpPr>
          <p:nvPr/>
        </p:nvCxnSpPr>
        <p:spPr>
          <a:xfrm flipV="1">
            <a:off x="9305925" y="659250"/>
            <a:ext cx="1485900" cy="245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238175-75DE-43F2-8EB4-5B887657CE37}"/>
              </a:ext>
            </a:extLst>
          </p:cNvPr>
          <p:cNvCxnSpPr>
            <a:cxnSpLocks/>
          </p:cNvCxnSpPr>
          <p:nvPr/>
        </p:nvCxnSpPr>
        <p:spPr>
          <a:xfrm>
            <a:off x="8630095" y="2843213"/>
            <a:ext cx="0" cy="5429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874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5090</TotalTime>
  <Words>205</Words>
  <Application>Microsoft Office PowerPoint</Application>
  <PresentationFormat>Widescreen</PresentationFormat>
  <Paragraphs>20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1_Office Theme</vt:lpstr>
      <vt:lpstr>Chatbot Observations n Inputs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Vikram Rao</dc:creator>
  <cp:lastModifiedBy>Vikram Rao</cp:lastModifiedBy>
  <cp:revision>721</cp:revision>
  <dcterms:created xsi:type="dcterms:W3CDTF">2020-08-21T10:19:17Z</dcterms:created>
  <dcterms:modified xsi:type="dcterms:W3CDTF">2021-04-02T05:25:33Z</dcterms:modified>
</cp:coreProperties>
</file>