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9"/>
  </p:notesMasterIdLst>
  <p:handoutMasterIdLst>
    <p:handoutMasterId r:id="rId10"/>
  </p:handoutMasterIdLst>
  <p:sldIdLst>
    <p:sldId id="256" r:id="rId2"/>
    <p:sldId id="257" r:id="rId3"/>
    <p:sldId id="265" r:id="rId4"/>
    <p:sldId id="263" r:id="rId5"/>
    <p:sldId id="259" r:id="rId6"/>
    <p:sldId id="266"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5C5B06-00A3-4D54-AE2D-F9134E68FD92}" v="9" dt="2022-08-15T14:07:29.111"/>
    <p1510:client id="{1B47445A-3A6C-4D77-99F6-A0963FA2216F}" v="53" dt="2022-08-15T13:43:43.142"/>
    <p1510:client id="{41E1ADDB-8E2B-46CA-BFE2-743572604BB3}" v="29" dt="2022-08-15T13:49:19.536"/>
    <p1510:client id="{D3B3F267-4458-44CF-BA97-9D1ED35C723F}" v="37" dt="2022-08-15T13:40:27.044"/>
    <p1510:client id="{E33D9BEC-F019-4D45-894D-A08BD43629AD}" v="395" dt="2022-08-15T13:59:14.691"/>
    <p1510:client id="{F3A8B24F-1461-4A93-9D3B-5E7795D26F2D}" v="53" dt="2022-08-15T14:15:05.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876FC8-E679-48DB-A588-AC32532A1D72}"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E4D3B390-C5F9-46F1-AB8D-937147F107E1}">
      <dgm:prSet/>
      <dgm:spPr/>
      <dgm:t>
        <a:bodyPr/>
        <a:lstStyle/>
        <a:p>
          <a:r>
            <a:rPr lang="en-GB"/>
            <a:t>The “</a:t>
          </a:r>
          <a:r>
            <a:rPr lang="en-GB" b="1"/>
            <a:t>pie chart”</a:t>
          </a:r>
          <a:r>
            <a:rPr lang="en-GB"/>
            <a:t> is also known as a “circle chart”, dividing the circular statistical graphic into sectors or sections to illustrate the numerical problems. Each sector denotes a proportionate part of the whole.</a:t>
          </a:r>
          <a:endParaRPr lang="en-US"/>
        </a:p>
      </dgm:t>
    </dgm:pt>
    <dgm:pt modelId="{D2F50146-1CA6-472E-907F-DD35640A8AF6}" type="parTrans" cxnId="{454A866E-0898-4A65-AEE1-720AF2B64B4E}">
      <dgm:prSet/>
      <dgm:spPr/>
      <dgm:t>
        <a:bodyPr/>
        <a:lstStyle/>
        <a:p>
          <a:endParaRPr lang="en-US"/>
        </a:p>
      </dgm:t>
    </dgm:pt>
    <dgm:pt modelId="{FE9D9212-163B-4557-8A43-5AD1592FE319}" type="sibTrans" cxnId="{454A866E-0898-4A65-AEE1-720AF2B64B4E}">
      <dgm:prSet/>
      <dgm:spPr/>
      <dgm:t>
        <a:bodyPr/>
        <a:lstStyle/>
        <a:p>
          <a:endParaRPr lang="en-US"/>
        </a:p>
      </dgm:t>
    </dgm:pt>
    <dgm:pt modelId="{BA7E9686-90E0-4AD2-B969-479B618D1D91}">
      <dgm:prSet/>
      <dgm:spPr/>
      <dgm:t>
        <a:bodyPr/>
        <a:lstStyle/>
        <a:p>
          <a:r>
            <a:rPr lang="en-GB"/>
            <a:t>It contains different segments and sectors in which each segment and sector of a pie chart forms a specific portion of the total(percentage). The sum of all the data is equal to 360°.</a:t>
          </a:r>
          <a:endParaRPr lang="en-US"/>
        </a:p>
      </dgm:t>
    </dgm:pt>
    <dgm:pt modelId="{D49C8A16-936B-4FDA-9965-B3EA9B332198}" type="parTrans" cxnId="{574BF948-BF2D-4F80-AD07-A6700F0D96CE}">
      <dgm:prSet/>
      <dgm:spPr/>
      <dgm:t>
        <a:bodyPr/>
        <a:lstStyle/>
        <a:p>
          <a:endParaRPr lang="en-US"/>
        </a:p>
      </dgm:t>
    </dgm:pt>
    <dgm:pt modelId="{95B687C1-765E-4F97-9CF6-278ACE40E098}" type="sibTrans" cxnId="{574BF948-BF2D-4F80-AD07-A6700F0D96CE}">
      <dgm:prSet/>
      <dgm:spPr/>
      <dgm:t>
        <a:bodyPr/>
        <a:lstStyle/>
        <a:p>
          <a:endParaRPr lang="en-US"/>
        </a:p>
      </dgm:t>
    </dgm:pt>
    <dgm:pt modelId="{8A4757A8-BFB9-4F35-AE11-D52CC7A0ED59}">
      <dgm:prSet/>
      <dgm:spPr/>
      <dgm:t>
        <a:bodyPr/>
        <a:lstStyle/>
        <a:p>
          <a:r>
            <a:rPr lang="en-GB" b="1"/>
            <a:t>The total value of the pie is always 100%.</a:t>
          </a:r>
          <a:endParaRPr lang="en-US"/>
        </a:p>
      </dgm:t>
    </dgm:pt>
    <dgm:pt modelId="{954EB8C4-FE39-4B7E-BCA6-57D35E4F9D70}" type="parTrans" cxnId="{AC968E69-5EB5-4A20-A613-862DDA30E272}">
      <dgm:prSet/>
      <dgm:spPr/>
      <dgm:t>
        <a:bodyPr/>
        <a:lstStyle/>
        <a:p>
          <a:endParaRPr lang="en-US"/>
        </a:p>
      </dgm:t>
    </dgm:pt>
    <dgm:pt modelId="{469C90D8-676D-40BB-896E-19EE123AB1CB}" type="sibTrans" cxnId="{AC968E69-5EB5-4A20-A613-862DDA30E272}">
      <dgm:prSet/>
      <dgm:spPr/>
      <dgm:t>
        <a:bodyPr/>
        <a:lstStyle/>
        <a:p>
          <a:endParaRPr lang="en-US"/>
        </a:p>
      </dgm:t>
    </dgm:pt>
    <dgm:pt modelId="{114E3043-C956-44D0-993A-136C45A1B74D}" type="pres">
      <dgm:prSet presAssocID="{B4876FC8-E679-48DB-A588-AC32532A1D72}" presName="outerComposite" presStyleCnt="0">
        <dgm:presLayoutVars>
          <dgm:chMax val="5"/>
          <dgm:dir/>
          <dgm:resizeHandles val="exact"/>
        </dgm:presLayoutVars>
      </dgm:prSet>
      <dgm:spPr/>
    </dgm:pt>
    <dgm:pt modelId="{5B5CD9FF-F9F6-4EDE-BEB0-2246CBF096E6}" type="pres">
      <dgm:prSet presAssocID="{B4876FC8-E679-48DB-A588-AC32532A1D72}" presName="dummyMaxCanvas" presStyleCnt="0">
        <dgm:presLayoutVars/>
      </dgm:prSet>
      <dgm:spPr/>
    </dgm:pt>
    <dgm:pt modelId="{75D0B236-7A63-4FEE-89BC-A4A61F3DB651}" type="pres">
      <dgm:prSet presAssocID="{B4876FC8-E679-48DB-A588-AC32532A1D72}" presName="ThreeNodes_1" presStyleLbl="node1" presStyleIdx="0" presStyleCnt="3">
        <dgm:presLayoutVars>
          <dgm:bulletEnabled val="1"/>
        </dgm:presLayoutVars>
      </dgm:prSet>
      <dgm:spPr/>
    </dgm:pt>
    <dgm:pt modelId="{9E7434C3-933B-4D13-9E23-789BE8837D3F}" type="pres">
      <dgm:prSet presAssocID="{B4876FC8-E679-48DB-A588-AC32532A1D72}" presName="ThreeNodes_2" presStyleLbl="node1" presStyleIdx="1" presStyleCnt="3">
        <dgm:presLayoutVars>
          <dgm:bulletEnabled val="1"/>
        </dgm:presLayoutVars>
      </dgm:prSet>
      <dgm:spPr/>
    </dgm:pt>
    <dgm:pt modelId="{628F9FCB-D878-4707-8BB8-97FFA085BF46}" type="pres">
      <dgm:prSet presAssocID="{B4876FC8-E679-48DB-A588-AC32532A1D72}" presName="ThreeNodes_3" presStyleLbl="node1" presStyleIdx="2" presStyleCnt="3">
        <dgm:presLayoutVars>
          <dgm:bulletEnabled val="1"/>
        </dgm:presLayoutVars>
      </dgm:prSet>
      <dgm:spPr/>
    </dgm:pt>
    <dgm:pt modelId="{007F9FC5-5F82-4220-8318-777EA594C701}" type="pres">
      <dgm:prSet presAssocID="{B4876FC8-E679-48DB-A588-AC32532A1D72}" presName="ThreeConn_1-2" presStyleLbl="fgAccFollowNode1" presStyleIdx="0" presStyleCnt="2">
        <dgm:presLayoutVars>
          <dgm:bulletEnabled val="1"/>
        </dgm:presLayoutVars>
      </dgm:prSet>
      <dgm:spPr/>
    </dgm:pt>
    <dgm:pt modelId="{DE83B4E8-8BF3-44FF-8B4F-6BC8C9AF1577}" type="pres">
      <dgm:prSet presAssocID="{B4876FC8-E679-48DB-A588-AC32532A1D72}" presName="ThreeConn_2-3" presStyleLbl="fgAccFollowNode1" presStyleIdx="1" presStyleCnt="2">
        <dgm:presLayoutVars>
          <dgm:bulletEnabled val="1"/>
        </dgm:presLayoutVars>
      </dgm:prSet>
      <dgm:spPr/>
    </dgm:pt>
    <dgm:pt modelId="{EF0D97C2-5C04-4F75-A382-67328B844FDF}" type="pres">
      <dgm:prSet presAssocID="{B4876FC8-E679-48DB-A588-AC32532A1D72}" presName="ThreeNodes_1_text" presStyleLbl="node1" presStyleIdx="2" presStyleCnt="3">
        <dgm:presLayoutVars>
          <dgm:bulletEnabled val="1"/>
        </dgm:presLayoutVars>
      </dgm:prSet>
      <dgm:spPr/>
    </dgm:pt>
    <dgm:pt modelId="{2A39B481-6B54-4298-9088-EB8B40A34821}" type="pres">
      <dgm:prSet presAssocID="{B4876FC8-E679-48DB-A588-AC32532A1D72}" presName="ThreeNodes_2_text" presStyleLbl="node1" presStyleIdx="2" presStyleCnt="3">
        <dgm:presLayoutVars>
          <dgm:bulletEnabled val="1"/>
        </dgm:presLayoutVars>
      </dgm:prSet>
      <dgm:spPr/>
    </dgm:pt>
    <dgm:pt modelId="{4A9D9B28-AE85-4926-B098-3CC27DCE7843}" type="pres">
      <dgm:prSet presAssocID="{B4876FC8-E679-48DB-A588-AC32532A1D72}" presName="ThreeNodes_3_text" presStyleLbl="node1" presStyleIdx="2" presStyleCnt="3">
        <dgm:presLayoutVars>
          <dgm:bulletEnabled val="1"/>
        </dgm:presLayoutVars>
      </dgm:prSet>
      <dgm:spPr/>
    </dgm:pt>
  </dgm:ptLst>
  <dgm:cxnLst>
    <dgm:cxn modelId="{CD456405-8C18-452A-BD2E-863A613A5FC0}" type="presOf" srcId="{BA7E9686-90E0-4AD2-B969-479B618D1D91}" destId="{9E7434C3-933B-4D13-9E23-789BE8837D3F}" srcOrd="0" destOrd="0" presId="urn:microsoft.com/office/officeart/2005/8/layout/vProcess5"/>
    <dgm:cxn modelId="{2793E41A-FCCA-4BB8-AA79-70810EC9B889}" type="presOf" srcId="{95B687C1-765E-4F97-9CF6-278ACE40E098}" destId="{DE83B4E8-8BF3-44FF-8B4F-6BC8C9AF1577}" srcOrd="0" destOrd="0" presId="urn:microsoft.com/office/officeart/2005/8/layout/vProcess5"/>
    <dgm:cxn modelId="{574BF948-BF2D-4F80-AD07-A6700F0D96CE}" srcId="{B4876FC8-E679-48DB-A588-AC32532A1D72}" destId="{BA7E9686-90E0-4AD2-B969-479B618D1D91}" srcOrd="1" destOrd="0" parTransId="{D49C8A16-936B-4FDA-9965-B3EA9B332198}" sibTransId="{95B687C1-765E-4F97-9CF6-278ACE40E098}"/>
    <dgm:cxn modelId="{AC968E69-5EB5-4A20-A613-862DDA30E272}" srcId="{B4876FC8-E679-48DB-A588-AC32532A1D72}" destId="{8A4757A8-BFB9-4F35-AE11-D52CC7A0ED59}" srcOrd="2" destOrd="0" parTransId="{954EB8C4-FE39-4B7E-BCA6-57D35E4F9D70}" sibTransId="{469C90D8-676D-40BB-896E-19EE123AB1CB}"/>
    <dgm:cxn modelId="{454A866E-0898-4A65-AEE1-720AF2B64B4E}" srcId="{B4876FC8-E679-48DB-A588-AC32532A1D72}" destId="{E4D3B390-C5F9-46F1-AB8D-937147F107E1}" srcOrd="0" destOrd="0" parTransId="{D2F50146-1CA6-472E-907F-DD35640A8AF6}" sibTransId="{FE9D9212-163B-4557-8A43-5AD1592FE319}"/>
    <dgm:cxn modelId="{C0CE6272-3F66-46B2-9FE3-2C1C2717386C}" type="presOf" srcId="{BA7E9686-90E0-4AD2-B969-479B618D1D91}" destId="{2A39B481-6B54-4298-9088-EB8B40A34821}" srcOrd="1" destOrd="0" presId="urn:microsoft.com/office/officeart/2005/8/layout/vProcess5"/>
    <dgm:cxn modelId="{5B02FD54-C566-44FD-93A5-641AC1D180BE}" type="presOf" srcId="{8A4757A8-BFB9-4F35-AE11-D52CC7A0ED59}" destId="{4A9D9B28-AE85-4926-B098-3CC27DCE7843}" srcOrd="1" destOrd="0" presId="urn:microsoft.com/office/officeart/2005/8/layout/vProcess5"/>
    <dgm:cxn modelId="{C063E055-9C9A-499D-A950-CE4E8EE4183E}" type="presOf" srcId="{E4D3B390-C5F9-46F1-AB8D-937147F107E1}" destId="{75D0B236-7A63-4FEE-89BC-A4A61F3DB651}" srcOrd="0" destOrd="0" presId="urn:microsoft.com/office/officeart/2005/8/layout/vProcess5"/>
    <dgm:cxn modelId="{B262709A-B429-43A6-AA4F-09B0F876EE4B}" type="presOf" srcId="{E4D3B390-C5F9-46F1-AB8D-937147F107E1}" destId="{EF0D97C2-5C04-4F75-A382-67328B844FDF}" srcOrd="1" destOrd="0" presId="urn:microsoft.com/office/officeart/2005/8/layout/vProcess5"/>
    <dgm:cxn modelId="{6E439A9E-D297-48EA-80E0-5EB214B84CC5}" type="presOf" srcId="{FE9D9212-163B-4557-8A43-5AD1592FE319}" destId="{007F9FC5-5F82-4220-8318-777EA594C701}" srcOrd="0" destOrd="0" presId="urn:microsoft.com/office/officeart/2005/8/layout/vProcess5"/>
    <dgm:cxn modelId="{62EFEDA4-4066-4F3A-9503-ED626480B7EE}" type="presOf" srcId="{B4876FC8-E679-48DB-A588-AC32532A1D72}" destId="{114E3043-C956-44D0-993A-136C45A1B74D}" srcOrd="0" destOrd="0" presId="urn:microsoft.com/office/officeart/2005/8/layout/vProcess5"/>
    <dgm:cxn modelId="{AE5E19C2-8C97-4F99-8228-1AD50FD991A8}" type="presOf" srcId="{8A4757A8-BFB9-4F35-AE11-D52CC7A0ED59}" destId="{628F9FCB-D878-4707-8BB8-97FFA085BF46}" srcOrd="0" destOrd="0" presId="urn:microsoft.com/office/officeart/2005/8/layout/vProcess5"/>
    <dgm:cxn modelId="{A49F4BF2-E0CA-4D8F-B164-B9BB5BA48FE4}" type="presParOf" srcId="{114E3043-C956-44D0-993A-136C45A1B74D}" destId="{5B5CD9FF-F9F6-4EDE-BEB0-2246CBF096E6}" srcOrd="0" destOrd="0" presId="urn:microsoft.com/office/officeart/2005/8/layout/vProcess5"/>
    <dgm:cxn modelId="{037407C5-4BB6-4286-871F-AE89F2890019}" type="presParOf" srcId="{114E3043-C956-44D0-993A-136C45A1B74D}" destId="{75D0B236-7A63-4FEE-89BC-A4A61F3DB651}" srcOrd="1" destOrd="0" presId="urn:microsoft.com/office/officeart/2005/8/layout/vProcess5"/>
    <dgm:cxn modelId="{4B8DA858-517F-4AB7-AB31-63352F4E600F}" type="presParOf" srcId="{114E3043-C956-44D0-993A-136C45A1B74D}" destId="{9E7434C3-933B-4D13-9E23-789BE8837D3F}" srcOrd="2" destOrd="0" presId="urn:microsoft.com/office/officeart/2005/8/layout/vProcess5"/>
    <dgm:cxn modelId="{B05877F3-D70E-4D08-B134-F09A9778EF48}" type="presParOf" srcId="{114E3043-C956-44D0-993A-136C45A1B74D}" destId="{628F9FCB-D878-4707-8BB8-97FFA085BF46}" srcOrd="3" destOrd="0" presId="urn:microsoft.com/office/officeart/2005/8/layout/vProcess5"/>
    <dgm:cxn modelId="{98E706B7-9DE3-46FD-9AC9-37714CA3724E}" type="presParOf" srcId="{114E3043-C956-44D0-993A-136C45A1B74D}" destId="{007F9FC5-5F82-4220-8318-777EA594C701}" srcOrd="4" destOrd="0" presId="urn:microsoft.com/office/officeart/2005/8/layout/vProcess5"/>
    <dgm:cxn modelId="{4E4BF5AB-3AA4-499D-8A4F-AF39EC97C123}" type="presParOf" srcId="{114E3043-C956-44D0-993A-136C45A1B74D}" destId="{DE83B4E8-8BF3-44FF-8B4F-6BC8C9AF1577}" srcOrd="5" destOrd="0" presId="urn:microsoft.com/office/officeart/2005/8/layout/vProcess5"/>
    <dgm:cxn modelId="{1BA8CC41-C91D-4BB8-97F7-864728EFF152}" type="presParOf" srcId="{114E3043-C956-44D0-993A-136C45A1B74D}" destId="{EF0D97C2-5C04-4F75-A382-67328B844FDF}" srcOrd="6" destOrd="0" presId="urn:microsoft.com/office/officeart/2005/8/layout/vProcess5"/>
    <dgm:cxn modelId="{5809DF56-2AE2-45EF-AE8B-C1487AF4484A}" type="presParOf" srcId="{114E3043-C956-44D0-993A-136C45A1B74D}" destId="{2A39B481-6B54-4298-9088-EB8B40A34821}" srcOrd="7" destOrd="0" presId="urn:microsoft.com/office/officeart/2005/8/layout/vProcess5"/>
    <dgm:cxn modelId="{1635C83F-FBBC-465E-9E7C-F6AC124E05CD}" type="presParOf" srcId="{114E3043-C956-44D0-993A-136C45A1B74D}" destId="{4A9D9B28-AE85-4926-B098-3CC27DCE784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F4DE03-62D9-40BC-8F05-89B6135CE65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FC785C06-38E4-485F-B3BB-D668FDF1E51A}">
      <dgm:prSet/>
      <dgm:spPr/>
      <dgm:t>
        <a:bodyPr/>
        <a:lstStyle/>
        <a:p>
          <a:r>
            <a:rPr lang="en-US"/>
            <a:t>3D-PIE CHART</a:t>
          </a:r>
        </a:p>
      </dgm:t>
    </dgm:pt>
    <dgm:pt modelId="{78C13787-6D2F-491F-B54E-AB0FB2BCA831}" type="parTrans" cxnId="{2BD7BD5B-ABD5-462D-A8D4-D1F371F47789}">
      <dgm:prSet/>
      <dgm:spPr/>
      <dgm:t>
        <a:bodyPr/>
        <a:lstStyle/>
        <a:p>
          <a:endParaRPr lang="en-US"/>
        </a:p>
      </dgm:t>
    </dgm:pt>
    <dgm:pt modelId="{EE925FF7-358F-4E1F-B427-9EEB93E37C71}" type="sibTrans" cxnId="{2BD7BD5B-ABD5-462D-A8D4-D1F371F47789}">
      <dgm:prSet/>
      <dgm:spPr/>
      <dgm:t>
        <a:bodyPr/>
        <a:lstStyle/>
        <a:p>
          <a:endParaRPr lang="en-US"/>
        </a:p>
      </dgm:t>
    </dgm:pt>
    <dgm:pt modelId="{FF29C68B-0346-479A-9D60-09E7AE274DF0}">
      <dgm:prSet/>
      <dgm:spPr/>
      <dgm:t>
        <a:bodyPr/>
        <a:lstStyle/>
        <a:p>
          <a:r>
            <a:rPr lang="en-US"/>
            <a:t>DOUGHNUT PIE CHART</a:t>
          </a:r>
        </a:p>
      </dgm:t>
    </dgm:pt>
    <dgm:pt modelId="{8FA41FB9-DD4B-46D2-B26C-44D4D5B80D72}" type="parTrans" cxnId="{5F215A98-267A-44CA-B497-B41797BBB515}">
      <dgm:prSet/>
      <dgm:spPr/>
      <dgm:t>
        <a:bodyPr/>
        <a:lstStyle/>
        <a:p>
          <a:endParaRPr lang="en-US"/>
        </a:p>
      </dgm:t>
    </dgm:pt>
    <dgm:pt modelId="{EAE01437-6511-4105-99D0-B629124B4B73}" type="sibTrans" cxnId="{5F215A98-267A-44CA-B497-B41797BBB515}">
      <dgm:prSet/>
      <dgm:spPr/>
      <dgm:t>
        <a:bodyPr/>
        <a:lstStyle/>
        <a:p>
          <a:endParaRPr lang="en-US"/>
        </a:p>
      </dgm:t>
    </dgm:pt>
    <dgm:pt modelId="{87B0F2EC-DA81-4FE9-ACED-7ADEEBB000DD}">
      <dgm:prSet/>
      <dgm:spPr/>
      <dgm:t>
        <a:bodyPr/>
        <a:lstStyle/>
        <a:p>
          <a:r>
            <a:rPr lang="en-US"/>
            <a:t>EXPLODED PIE CHART</a:t>
          </a:r>
        </a:p>
      </dgm:t>
    </dgm:pt>
    <dgm:pt modelId="{2E6E8764-EAD6-4B76-9CA5-14940EA0AD52}" type="parTrans" cxnId="{E29190BA-D562-4AD3-99A4-F8D4BF3FD4D9}">
      <dgm:prSet/>
      <dgm:spPr/>
      <dgm:t>
        <a:bodyPr/>
        <a:lstStyle/>
        <a:p>
          <a:endParaRPr lang="en-US"/>
        </a:p>
      </dgm:t>
    </dgm:pt>
    <dgm:pt modelId="{2621A377-90EE-4835-87D5-EC589DF92EF8}" type="sibTrans" cxnId="{E29190BA-D562-4AD3-99A4-F8D4BF3FD4D9}">
      <dgm:prSet/>
      <dgm:spPr/>
      <dgm:t>
        <a:bodyPr/>
        <a:lstStyle/>
        <a:p>
          <a:endParaRPr lang="en-US"/>
        </a:p>
      </dgm:t>
    </dgm:pt>
    <dgm:pt modelId="{688CC08C-EF74-4BF0-B15C-320234E8335E}">
      <dgm:prSet/>
      <dgm:spPr/>
      <dgm:t>
        <a:bodyPr/>
        <a:lstStyle/>
        <a:p>
          <a:r>
            <a:rPr lang="en-US"/>
            <a:t>SUNBURST PIE CHART</a:t>
          </a:r>
        </a:p>
      </dgm:t>
    </dgm:pt>
    <dgm:pt modelId="{469068AB-0250-4309-9830-88B6DD3DD509}" type="parTrans" cxnId="{AC09E950-DD54-4156-BB9F-614480369559}">
      <dgm:prSet/>
      <dgm:spPr/>
      <dgm:t>
        <a:bodyPr/>
        <a:lstStyle/>
        <a:p>
          <a:endParaRPr lang="en-US"/>
        </a:p>
      </dgm:t>
    </dgm:pt>
    <dgm:pt modelId="{E22A61E8-E9BF-41A8-9DD7-D4D819A799F0}" type="sibTrans" cxnId="{AC09E950-DD54-4156-BB9F-614480369559}">
      <dgm:prSet/>
      <dgm:spPr/>
      <dgm:t>
        <a:bodyPr/>
        <a:lstStyle/>
        <a:p>
          <a:endParaRPr lang="en-US"/>
        </a:p>
      </dgm:t>
    </dgm:pt>
    <dgm:pt modelId="{A48A1D1C-5E16-46E9-AD7F-B1F91B18E411}" type="pres">
      <dgm:prSet presAssocID="{2FF4DE03-62D9-40BC-8F05-89B6135CE65C}" presName="diagram" presStyleCnt="0">
        <dgm:presLayoutVars>
          <dgm:dir/>
          <dgm:resizeHandles val="exact"/>
        </dgm:presLayoutVars>
      </dgm:prSet>
      <dgm:spPr/>
    </dgm:pt>
    <dgm:pt modelId="{2A3E91E6-AAA9-4BC8-A0CD-DD116A577B4C}" type="pres">
      <dgm:prSet presAssocID="{FC785C06-38E4-485F-B3BB-D668FDF1E51A}" presName="node" presStyleLbl="node1" presStyleIdx="0" presStyleCnt="4">
        <dgm:presLayoutVars>
          <dgm:bulletEnabled val="1"/>
        </dgm:presLayoutVars>
      </dgm:prSet>
      <dgm:spPr/>
    </dgm:pt>
    <dgm:pt modelId="{7351B4DC-0FA4-48FD-B073-7304BE17354E}" type="pres">
      <dgm:prSet presAssocID="{EE925FF7-358F-4E1F-B427-9EEB93E37C71}" presName="sibTrans" presStyleCnt="0"/>
      <dgm:spPr/>
    </dgm:pt>
    <dgm:pt modelId="{528A0D04-2A07-4D0B-8F97-EC915E73E434}" type="pres">
      <dgm:prSet presAssocID="{FF29C68B-0346-479A-9D60-09E7AE274DF0}" presName="node" presStyleLbl="node1" presStyleIdx="1" presStyleCnt="4">
        <dgm:presLayoutVars>
          <dgm:bulletEnabled val="1"/>
        </dgm:presLayoutVars>
      </dgm:prSet>
      <dgm:spPr/>
    </dgm:pt>
    <dgm:pt modelId="{4FD34A0B-7F06-4DD2-97CB-FBC2C78E547C}" type="pres">
      <dgm:prSet presAssocID="{EAE01437-6511-4105-99D0-B629124B4B73}" presName="sibTrans" presStyleCnt="0"/>
      <dgm:spPr/>
    </dgm:pt>
    <dgm:pt modelId="{475FE925-DE1C-4ADF-9839-98AE935F4E09}" type="pres">
      <dgm:prSet presAssocID="{87B0F2EC-DA81-4FE9-ACED-7ADEEBB000DD}" presName="node" presStyleLbl="node1" presStyleIdx="2" presStyleCnt="4">
        <dgm:presLayoutVars>
          <dgm:bulletEnabled val="1"/>
        </dgm:presLayoutVars>
      </dgm:prSet>
      <dgm:spPr/>
    </dgm:pt>
    <dgm:pt modelId="{85E3D4A6-FF49-46E7-9A25-625DD34BCCFC}" type="pres">
      <dgm:prSet presAssocID="{2621A377-90EE-4835-87D5-EC589DF92EF8}" presName="sibTrans" presStyleCnt="0"/>
      <dgm:spPr/>
    </dgm:pt>
    <dgm:pt modelId="{49CC382E-EB5A-44D1-A6A1-2B5AF5848AED}" type="pres">
      <dgm:prSet presAssocID="{688CC08C-EF74-4BF0-B15C-320234E8335E}" presName="node" presStyleLbl="node1" presStyleIdx="3" presStyleCnt="4">
        <dgm:presLayoutVars>
          <dgm:bulletEnabled val="1"/>
        </dgm:presLayoutVars>
      </dgm:prSet>
      <dgm:spPr/>
    </dgm:pt>
  </dgm:ptLst>
  <dgm:cxnLst>
    <dgm:cxn modelId="{2AD25F10-7D67-44BE-B443-93A1B0C79ECB}" type="presOf" srcId="{FC785C06-38E4-485F-B3BB-D668FDF1E51A}" destId="{2A3E91E6-AAA9-4BC8-A0CD-DD116A577B4C}" srcOrd="0" destOrd="0" presId="urn:microsoft.com/office/officeart/2005/8/layout/default"/>
    <dgm:cxn modelId="{FE6CAF3C-4845-4851-B4F4-5755543C4F12}" type="presOf" srcId="{2FF4DE03-62D9-40BC-8F05-89B6135CE65C}" destId="{A48A1D1C-5E16-46E9-AD7F-B1F91B18E411}" srcOrd="0" destOrd="0" presId="urn:microsoft.com/office/officeart/2005/8/layout/default"/>
    <dgm:cxn modelId="{2BD7BD5B-ABD5-462D-A8D4-D1F371F47789}" srcId="{2FF4DE03-62D9-40BC-8F05-89B6135CE65C}" destId="{FC785C06-38E4-485F-B3BB-D668FDF1E51A}" srcOrd="0" destOrd="0" parTransId="{78C13787-6D2F-491F-B54E-AB0FB2BCA831}" sibTransId="{EE925FF7-358F-4E1F-B427-9EEB93E37C71}"/>
    <dgm:cxn modelId="{B5E03061-A17B-4625-8989-408CA53A0246}" type="presOf" srcId="{87B0F2EC-DA81-4FE9-ACED-7ADEEBB000DD}" destId="{475FE925-DE1C-4ADF-9839-98AE935F4E09}" srcOrd="0" destOrd="0" presId="urn:microsoft.com/office/officeart/2005/8/layout/default"/>
    <dgm:cxn modelId="{AC70654F-999E-4C87-9F24-6A175AF4C647}" type="presOf" srcId="{688CC08C-EF74-4BF0-B15C-320234E8335E}" destId="{49CC382E-EB5A-44D1-A6A1-2B5AF5848AED}" srcOrd="0" destOrd="0" presId="urn:microsoft.com/office/officeart/2005/8/layout/default"/>
    <dgm:cxn modelId="{AC09E950-DD54-4156-BB9F-614480369559}" srcId="{2FF4DE03-62D9-40BC-8F05-89B6135CE65C}" destId="{688CC08C-EF74-4BF0-B15C-320234E8335E}" srcOrd="3" destOrd="0" parTransId="{469068AB-0250-4309-9830-88B6DD3DD509}" sibTransId="{E22A61E8-E9BF-41A8-9DD7-D4D819A799F0}"/>
    <dgm:cxn modelId="{5F215A98-267A-44CA-B497-B41797BBB515}" srcId="{2FF4DE03-62D9-40BC-8F05-89B6135CE65C}" destId="{FF29C68B-0346-479A-9D60-09E7AE274DF0}" srcOrd="1" destOrd="0" parTransId="{8FA41FB9-DD4B-46D2-B26C-44D4D5B80D72}" sibTransId="{EAE01437-6511-4105-99D0-B629124B4B73}"/>
    <dgm:cxn modelId="{E29190BA-D562-4AD3-99A4-F8D4BF3FD4D9}" srcId="{2FF4DE03-62D9-40BC-8F05-89B6135CE65C}" destId="{87B0F2EC-DA81-4FE9-ACED-7ADEEBB000DD}" srcOrd="2" destOrd="0" parTransId="{2E6E8764-EAD6-4B76-9CA5-14940EA0AD52}" sibTransId="{2621A377-90EE-4835-87D5-EC589DF92EF8}"/>
    <dgm:cxn modelId="{1AAD19F2-568C-435E-9EA4-AFCB6B36B631}" type="presOf" srcId="{FF29C68B-0346-479A-9D60-09E7AE274DF0}" destId="{528A0D04-2A07-4D0B-8F97-EC915E73E434}" srcOrd="0" destOrd="0" presId="urn:microsoft.com/office/officeart/2005/8/layout/default"/>
    <dgm:cxn modelId="{C2A91137-6C3F-4817-AC64-DFCF6B891948}" type="presParOf" srcId="{A48A1D1C-5E16-46E9-AD7F-B1F91B18E411}" destId="{2A3E91E6-AAA9-4BC8-A0CD-DD116A577B4C}" srcOrd="0" destOrd="0" presId="urn:microsoft.com/office/officeart/2005/8/layout/default"/>
    <dgm:cxn modelId="{C0EF585E-39DA-4754-9EA8-80068FA10987}" type="presParOf" srcId="{A48A1D1C-5E16-46E9-AD7F-B1F91B18E411}" destId="{7351B4DC-0FA4-48FD-B073-7304BE17354E}" srcOrd="1" destOrd="0" presId="urn:microsoft.com/office/officeart/2005/8/layout/default"/>
    <dgm:cxn modelId="{46F62A1F-BBBB-4FD5-8382-39F14F35F3C9}" type="presParOf" srcId="{A48A1D1C-5E16-46E9-AD7F-B1F91B18E411}" destId="{528A0D04-2A07-4D0B-8F97-EC915E73E434}" srcOrd="2" destOrd="0" presId="urn:microsoft.com/office/officeart/2005/8/layout/default"/>
    <dgm:cxn modelId="{D313F9FA-495B-4B4B-82B1-B5CB19B2D64A}" type="presParOf" srcId="{A48A1D1C-5E16-46E9-AD7F-B1F91B18E411}" destId="{4FD34A0B-7F06-4DD2-97CB-FBC2C78E547C}" srcOrd="3" destOrd="0" presId="urn:microsoft.com/office/officeart/2005/8/layout/default"/>
    <dgm:cxn modelId="{5E40CCEA-390B-40CF-B909-BF3BF2B33E17}" type="presParOf" srcId="{A48A1D1C-5E16-46E9-AD7F-B1F91B18E411}" destId="{475FE925-DE1C-4ADF-9839-98AE935F4E09}" srcOrd="4" destOrd="0" presId="urn:microsoft.com/office/officeart/2005/8/layout/default"/>
    <dgm:cxn modelId="{3EC7501E-1503-4F7D-BEFB-29D572384937}" type="presParOf" srcId="{A48A1D1C-5E16-46E9-AD7F-B1F91B18E411}" destId="{85E3D4A6-FF49-46E7-9A25-625DD34BCCFC}" srcOrd="5" destOrd="0" presId="urn:microsoft.com/office/officeart/2005/8/layout/default"/>
    <dgm:cxn modelId="{27AEA0DB-E3E6-41D7-9B34-E9CADCE184F6}" type="presParOf" srcId="{A48A1D1C-5E16-46E9-AD7F-B1F91B18E411}" destId="{49CC382E-EB5A-44D1-A6A1-2B5AF5848AED}"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0B236-7A63-4FEE-89BC-A4A61F3DB651}">
      <dsp:nvSpPr>
        <dsp:cNvPr id="0" name=""/>
        <dsp:cNvSpPr/>
      </dsp:nvSpPr>
      <dsp:spPr>
        <a:xfrm>
          <a:off x="0" y="0"/>
          <a:ext cx="8722360" cy="93232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The “</a:t>
          </a:r>
          <a:r>
            <a:rPr lang="en-GB" sz="1800" b="1" kern="1200"/>
            <a:t>pie chart”</a:t>
          </a:r>
          <a:r>
            <a:rPr lang="en-GB" sz="1800" kern="1200"/>
            <a:t> is also known as a “circle chart”, dividing the circular statistical graphic into sectors or sections to illustrate the numerical problems. Each sector denotes a proportionate part of the whole.</a:t>
          </a:r>
          <a:endParaRPr lang="en-US" sz="1800" kern="1200"/>
        </a:p>
      </dsp:txBody>
      <dsp:txXfrm>
        <a:off x="27307" y="27307"/>
        <a:ext cx="7716308" cy="877710"/>
      </dsp:txXfrm>
    </dsp:sp>
    <dsp:sp modelId="{9E7434C3-933B-4D13-9E23-789BE8837D3F}">
      <dsp:nvSpPr>
        <dsp:cNvPr id="0" name=""/>
        <dsp:cNvSpPr/>
      </dsp:nvSpPr>
      <dsp:spPr>
        <a:xfrm>
          <a:off x="769619" y="1087711"/>
          <a:ext cx="8722360" cy="932324"/>
        </a:xfrm>
        <a:prstGeom prst="roundRect">
          <a:avLst>
            <a:gd name="adj" fmla="val 10000"/>
          </a:avLst>
        </a:prstGeom>
        <a:solidFill>
          <a:schemeClr val="accent2">
            <a:hueOff val="-5175944"/>
            <a:satOff val="22930"/>
            <a:lumOff val="-843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It contains different segments and sectors in which each segment and sector of a pie chart forms a specific portion of the total(percentage). The sum of all the data is equal to 360°.</a:t>
          </a:r>
          <a:endParaRPr lang="en-US" sz="1800" kern="1200"/>
        </a:p>
      </dsp:txBody>
      <dsp:txXfrm>
        <a:off x="796926" y="1115018"/>
        <a:ext cx="7292115" cy="877710"/>
      </dsp:txXfrm>
    </dsp:sp>
    <dsp:sp modelId="{628F9FCB-D878-4707-8BB8-97FFA085BF46}">
      <dsp:nvSpPr>
        <dsp:cNvPr id="0" name=""/>
        <dsp:cNvSpPr/>
      </dsp:nvSpPr>
      <dsp:spPr>
        <a:xfrm>
          <a:off x="1539239" y="2175423"/>
          <a:ext cx="8722360" cy="932324"/>
        </a:xfrm>
        <a:prstGeom prst="roundRect">
          <a:avLst>
            <a:gd name="adj" fmla="val 10000"/>
          </a:avLst>
        </a:prstGeom>
        <a:solidFill>
          <a:schemeClr val="accent2">
            <a:hueOff val="-10351888"/>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a:t>The total value of the pie is always 100%.</a:t>
          </a:r>
          <a:endParaRPr lang="en-US" sz="1800" kern="1200"/>
        </a:p>
      </dsp:txBody>
      <dsp:txXfrm>
        <a:off x="1566546" y="2202730"/>
        <a:ext cx="7292115" cy="877710"/>
      </dsp:txXfrm>
    </dsp:sp>
    <dsp:sp modelId="{007F9FC5-5F82-4220-8318-777EA594C701}">
      <dsp:nvSpPr>
        <dsp:cNvPr id="0" name=""/>
        <dsp:cNvSpPr/>
      </dsp:nvSpPr>
      <dsp:spPr>
        <a:xfrm>
          <a:off x="8116349" y="707012"/>
          <a:ext cx="606010" cy="6060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252701" y="707012"/>
        <a:ext cx="333306" cy="456023"/>
      </dsp:txXfrm>
    </dsp:sp>
    <dsp:sp modelId="{DE83B4E8-8BF3-44FF-8B4F-6BC8C9AF1577}">
      <dsp:nvSpPr>
        <dsp:cNvPr id="0" name=""/>
        <dsp:cNvSpPr/>
      </dsp:nvSpPr>
      <dsp:spPr>
        <a:xfrm>
          <a:off x="8885969" y="1788508"/>
          <a:ext cx="606010" cy="606010"/>
        </a:xfrm>
        <a:prstGeom prst="downArrow">
          <a:avLst>
            <a:gd name="adj1" fmla="val 55000"/>
            <a:gd name="adj2" fmla="val 45000"/>
          </a:avLst>
        </a:prstGeom>
        <a:solidFill>
          <a:schemeClr val="accent2">
            <a:tint val="40000"/>
            <a:alpha val="90000"/>
            <a:hueOff val="-10945986"/>
            <a:satOff val="31321"/>
            <a:lumOff val="-2084"/>
            <a:alphaOff val="0"/>
          </a:schemeClr>
        </a:solidFill>
        <a:ln w="12700" cap="flat" cmpd="sng" algn="ctr">
          <a:solidFill>
            <a:schemeClr val="accent2">
              <a:tint val="40000"/>
              <a:alpha val="90000"/>
              <a:hueOff val="-10945986"/>
              <a:satOff val="31321"/>
              <a:lumOff val="-20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022321" y="1788508"/>
        <a:ext cx="333306" cy="4560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E91E6-AAA9-4BC8-A0CD-DD116A577B4C}">
      <dsp:nvSpPr>
        <dsp:cNvPr id="0" name=""/>
        <dsp:cNvSpPr/>
      </dsp:nvSpPr>
      <dsp:spPr>
        <a:xfrm>
          <a:off x="1306750" y="353"/>
          <a:ext cx="2390030" cy="143401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3D-PIE CHART</a:t>
          </a:r>
        </a:p>
      </dsp:txBody>
      <dsp:txXfrm>
        <a:off x="1306750" y="353"/>
        <a:ext cx="2390030" cy="1434018"/>
      </dsp:txXfrm>
    </dsp:sp>
    <dsp:sp modelId="{528A0D04-2A07-4D0B-8F97-EC915E73E434}">
      <dsp:nvSpPr>
        <dsp:cNvPr id="0" name=""/>
        <dsp:cNvSpPr/>
      </dsp:nvSpPr>
      <dsp:spPr>
        <a:xfrm>
          <a:off x="3935784" y="353"/>
          <a:ext cx="2390030" cy="143401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DOUGHNUT PIE CHART</a:t>
          </a:r>
        </a:p>
      </dsp:txBody>
      <dsp:txXfrm>
        <a:off x="3935784" y="353"/>
        <a:ext cx="2390030" cy="1434018"/>
      </dsp:txXfrm>
    </dsp:sp>
    <dsp:sp modelId="{475FE925-DE1C-4ADF-9839-98AE935F4E09}">
      <dsp:nvSpPr>
        <dsp:cNvPr id="0" name=""/>
        <dsp:cNvSpPr/>
      </dsp:nvSpPr>
      <dsp:spPr>
        <a:xfrm>
          <a:off x="6564818" y="353"/>
          <a:ext cx="2390030" cy="143401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EXPLODED PIE CHART</a:t>
          </a:r>
        </a:p>
      </dsp:txBody>
      <dsp:txXfrm>
        <a:off x="6564818" y="353"/>
        <a:ext cx="2390030" cy="1434018"/>
      </dsp:txXfrm>
    </dsp:sp>
    <dsp:sp modelId="{49CC382E-EB5A-44D1-A6A1-2B5AF5848AED}">
      <dsp:nvSpPr>
        <dsp:cNvPr id="0" name=""/>
        <dsp:cNvSpPr/>
      </dsp:nvSpPr>
      <dsp:spPr>
        <a:xfrm>
          <a:off x="3935784" y="1673375"/>
          <a:ext cx="2390030" cy="143401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SUNBURST PIE CHART</a:t>
          </a:r>
        </a:p>
      </dsp:txBody>
      <dsp:txXfrm>
        <a:off x="3935784" y="1673375"/>
        <a:ext cx="2390030" cy="143401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4B6E94-1702-4120-9B63-AE6331988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01D6FE79-A706-4BFD-9E00-AAA9385EFE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7BFD21-0087-4529-9525-91C20CCBC1A6}" type="datetime1">
              <a:rPr lang="en-GB" smtClean="0"/>
              <a:t>15/08/2022</a:t>
            </a:fld>
            <a:endParaRPr lang="en-GB"/>
          </a:p>
        </p:txBody>
      </p:sp>
      <p:sp>
        <p:nvSpPr>
          <p:cNvPr id="4" name="Footer Placeholder 3">
            <a:extLst>
              <a:ext uri="{FF2B5EF4-FFF2-40B4-BE49-F238E27FC236}">
                <a16:creationId xmlns:a16="http://schemas.microsoft.com/office/drawing/2014/main" id="{6558AB23-6B18-451D-9D3B-1691924365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D1DD4F9-0494-427B-B1AB-C1B029FFE4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C8D3AF-C96B-4339-ADFF-17CC2AEA7152}" type="slidenum">
              <a:rPr lang="en-GB" smtClean="0"/>
              <a:t>‹#›</a:t>
            </a:fld>
            <a:endParaRPr lang="en-GB"/>
          </a:p>
        </p:txBody>
      </p:sp>
    </p:spTree>
    <p:extLst>
      <p:ext uri="{BB962C8B-B14F-4D97-AF65-F5344CB8AC3E}">
        <p14:creationId xmlns:p14="http://schemas.microsoft.com/office/powerpoint/2010/main" val="1059329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6DC80F-3293-4CB9-AFF3-897E61B95F53}" type="datetime1">
              <a:rPr lang="en-GB" smtClean="0"/>
              <a:pPr/>
              <a:t>15/08/2022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06C3E-E119-438C-AE91-C1FA81E9FF18}" type="slidenum">
              <a:rPr lang="en-GB" noProof="0" smtClean="0"/>
              <a:t>‹#›</a:t>
            </a:fld>
            <a:endParaRPr lang="en-GB" noProof="0"/>
          </a:p>
        </p:txBody>
      </p:sp>
    </p:spTree>
    <p:extLst>
      <p:ext uri="{BB962C8B-B14F-4D97-AF65-F5344CB8AC3E}">
        <p14:creationId xmlns:p14="http://schemas.microsoft.com/office/powerpoint/2010/main" val="10277628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9806C3E-E119-438C-AE91-C1FA81E9FF18}" type="slidenum">
              <a:rPr lang="en-GB" smtClean="0"/>
              <a:t>1</a:t>
            </a:fld>
            <a:endParaRPr lang="en-GB"/>
          </a:p>
        </p:txBody>
      </p:sp>
    </p:spTree>
    <p:extLst>
      <p:ext uri="{BB962C8B-B14F-4D97-AF65-F5344CB8AC3E}">
        <p14:creationId xmlns:p14="http://schemas.microsoft.com/office/powerpoint/2010/main" val="2722407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en-GB" noProof="0"/>
              <a:t>Click to edit Master title style</a:t>
            </a:r>
          </a:p>
        </p:txBody>
      </p:sp>
      <p:sp>
        <p:nvSpPr>
          <p:cNvPr id="3" name="Subtitle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Date Placeholder 6"/>
          <p:cNvSpPr>
            <a:spLocks noGrp="1"/>
          </p:cNvSpPr>
          <p:nvPr>
            <p:ph type="dt" sz="half" idx="10"/>
          </p:nvPr>
        </p:nvSpPr>
        <p:spPr/>
        <p:txBody>
          <a:bodyPr rtlCol="0"/>
          <a:lstStyle/>
          <a:p>
            <a:pPr rtl="0"/>
            <a:fld id="{87BC0407-E209-402A-A7A0-25FDBE1668B3}" type="datetime1">
              <a:rPr lang="en-GB" noProof="0" smtClean="0"/>
              <a:t>15/08/2022</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8A7A6979-0714-4377-B894-6BE4C2D6E202}" type="slidenum">
              <a:rPr lang="en-GB" noProof="0" smtClean="0"/>
              <a:pPr rtl="0"/>
              <a:t>‹#›</a:t>
            </a:fld>
            <a:endParaRPr lang="en-GB" noProof="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5F1A4943-A922-4D02-9F16-13741CB68E91}" type="datetime1">
              <a:rPr lang="en-GB" noProof="0" smtClean="0"/>
              <a:t>15/08/2022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rtlCol="0"/>
          <a:lstStyle/>
          <a:p>
            <a:pPr rtl="0"/>
            <a:r>
              <a:rPr lang="en-GB" noProof="0"/>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01ACB894-D71C-4420-85A6-FBA904A7BB2D}" type="datetime1">
              <a:rPr lang="en-GB" noProof="0" smtClean="0"/>
              <a:t>15/08/2022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F7B6599C-8CED-4FDC-B7E2-A4225C246423}" type="datetime1">
              <a:rPr lang="en-GB" noProof="0" smtClean="0"/>
              <a:t>15/08/2022</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8A7A6979-0714-4377-B894-6BE4C2D6E202}" type="slidenum">
              <a:rPr lang="en-GB" noProof="0" smtClean="0"/>
              <a:pPr rtl="0"/>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en-GB" noProof="0"/>
              <a:t>Click to edit Master title style</a:t>
            </a:r>
          </a:p>
        </p:txBody>
      </p:sp>
      <p:sp>
        <p:nvSpPr>
          <p:cNvPr id="3" name="Text Placeholder 2"/>
          <p:cNvSpPr>
            <a:spLocks noGrp="1"/>
          </p:cNvSpPr>
          <p:nvPr>
            <p:ph type="body" idx="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7" name="Date Placeholder 6"/>
          <p:cNvSpPr>
            <a:spLocks noGrp="1"/>
          </p:cNvSpPr>
          <p:nvPr>
            <p:ph type="dt" sz="half" idx="10"/>
          </p:nvPr>
        </p:nvSpPr>
        <p:spPr/>
        <p:txBody>
          <a:bodyPr rtlCol="0"/>
          <a:lstStyle/>
          <a:p>
            <a:pPr rtl="0"/>
            <a:fld id="{3D1FCBDB-DAB0-4F30-8F13-5606846F696D}" type="datetime1">
              <a:rPr lang="en-GB" noProof="0" smtClean="0"/>
              <a:t>15/08/2022</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8A7A6979-0714-4377-B894-6BE4C2D6E202}" type="slidenum">
              <a:rPr lang="en-GB" noProof="0" smtClean="0"/>
              <a:pPr rtl="0"/>
              <a:t>‹#›</a:t>
            </a:fld>
            <a:endParaRPr lang="en-GB" noProof="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1581912" y="2638044"/>
            <a:ext cx="4271771" cy="310198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6338315" y="2638044"/>
            <a:ext cx="4270247" cy="310198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8" name="Date Placeholder 7"/>
          <p:cNvSpPr>
            <a:spLocks noGrp="1"/>
          </p:cNvSpPr>
          <p:nvPr>
            <p:ph type="dt" sz="half" idx="10"/>
          </p:nvPr>
        </p:nvSpPr>
        <p:spPr/>
        <p:txBody>
          <a:bodyPr rtlCol="0"/>
          <a:lstStyle/>
          <a:p>
            <a:pPr rtl="0"/>
            <a:fld id="{6A23B1CB-6D7B-4727-A033-5EA08BB244B3}" type="datetime1">
              <a:rPr lang="en-GB" noProof="0" smtClean="0"/>
              <a:t>15/08/2022</a:t>
            </a:fld>
            <a:endParaRPr lang="en-GB" noProof="0"/>
          </a:p>
        </p:txBody>
      </p:sp>
      <p:sp>
        <p:nvSpPr>
          <p:cNvPr id="9" name="Footer Placeholder 8"/>
          <p:cNvSpPr>
            <a:spLocks noGrp="1"/>
          </p:cNvSpPr>
          <p:nvPr>
            <p:ph type="ftr" sz="quarter" idx="11"/>
          </p:nvPr>
        </p:nvSpPr>
        <p:spPr/>
        <p:txBody>
          <a:bodyPr rtlCol="0"/>
          <a:lstStyle/>
          <a:p>
            <a:pPr rtl="0"/>
            <a:endParaRPr lang="en-GB" noProof="0"/>
          </a:p>
        </p:txBody>
      </p:sp>
      <p:sp>
        <p:nvSpPr>
          <p:cNvPr id="10" name="Slide Number Placeholder 9"/>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583436" y="3143250"/>
            <a:ext cx="4270248" cy="2596776"/>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Content Placeholder 5"/>
          <p:cNvSpPr>
            <a:spLocks noGrp="1"/>
          </p:cNvSpPr>
          <p:nvPr>
            <p:ph sz="quarter" idx="4"/>
          </p:nvPr>
        </p:nvSpPr>
        <p:spPr>
          <a:xfrm>
            <a:off x="6338316" y="3143250"/>
            <a:ext cx="4253484" cy="2596776"/>
          </a:xfrm>
        </p:spPr>
        <p:txBody>
          <a:bodyPr rtlCol="0"/>
          <a:lstStyle>
            <a:lvl5pP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Text Placeholder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7" name="Date Placeholder 6"/>
          <p:cNvSpPr>
            <a:spLocks noGrp="1"/>
          </p:cNvSpPr>
          <p:nvPr>
            <p:ph type="dt" sz="half" idx="10"/>
          </p:nvPr>
        </p:nvSpPr>
        <p:spPr/>
        <p:txBody>
          <a:bodyPr rtlCol="0"/>
          <a:lstStyle/>
          <a:p>
            <a:pPr rtl="0"/>
            <a:fld id="{1EFB03FB-B353-4DFC-B1A5-BB96A8A79BBA}" type="datetime1">
              <a:rPr lang="en-GB" noProof="0" smtClean="0"/>
              <a:t>15/08/2022</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
        <p:nvSpPr>
          <p:cNvPr id="10" name="Title 9"/>
          <p:cNvSpPr>
            <a:spLocks noGrp="1"/>
          </p:cNvSpPr>
          <p:nvPr>
            <p:ph type="title"/>
          </p:nvPr>
        </p:nvSpPr>
        <p:spPr/>
        <p:txBody>
          <a:bodyPr rtlCol="0"/>
          <a:lstStyle/>
          <a:p>
            <a:pPr rtl="0"/>
            <a:r>
              <a:rPr lang="en-GB" noProof="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4E1E592E-F25D-4836-871A-50CF2D7D1BFF}" type="datetime1">
              <a:rPr lang="en-GB" noProof="0" smtClean="0"/>
              <a:t>15/08/2022</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EDA184D0-F935-42BE-B239-242D651AE426}" type="datetime1">
              <a:rPr lang="en-GB" noProof="0" smtClean="0"/>
              <a:t>15/08/2022</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en-GB" noProof="0"/>
              <a:t>Click to edit Master title style</a:t>
            </a:r>
          </a:p>
        </p:txBody>
      </p:sp>
      <p:sp>
        <p:nvSpPr>
          <p:cNvPr id="3" name="Content Placeholder 2"/>
          <p:cNvSpPr>
            <a:spLocks noGrp="1"/>
          </p:cNvSpPr>
          <p:nvPr>
            <p:ph idx="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9" name="Date Placeholder 8"/>
          <p:cNvSpPr>
            <a:spLocks noGrp="1"/>
          </p:cNvSpPr>
          <p:nvPr>
            <p:ph type="dt" sz="half" idx="10"/>
          </p:nvPr>
        </p:nvSpPr>
        <p:spPr/>
        <p:txBody>
          <a:bodyPr rtlCol="0"/>
          <a:lstStyle/>
          <a:p>
            <a:pPr rtl="0"/>
            <a:fld id="{30EB2355-C9AC-4E88-806E-AE10EC604038}" type="datetime1">
              <a:rPr lang="en-GB" noProof="0" smtClean="0"/>
              <a:t>15/08/2022</a:t>
            </a:fld>
            <a:endParaRPr lang="en-GB" noProof="0"/>
          </a:p>
        </p:txBody>
      </p:sp>
      <p:sp>
        <p:nvSpPr>
          <p:cNvPr id="10" name="Footer Placeholder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endParaRPr lang="en-GB" noProof="0"/>
          </a:p>
        </p:txBody>
      </p:sp>
      <p:sp>
        <p:nvSpPr>
          <p:cNvPr id="11" name="Slide Number Placeholder 10"/>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en-GB" noProof="0"/>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8" name="Date Placeholder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6D7C28C0-EB3C-48E0-BA62-B63DBF297317}" type="datetime1">
              <a:rPr lang="en-GB" noProof="0" smtClean="0"/>
              <a:t>15/08/2022</a:t>
            </a:fld>
            <a:endParaRPr lang="en-GB" noProof="0"/>
          </a:p>
        </p:txBody>
      </p:sp>
      <p:sp>
        <p:nvSpPr>
          <p:cNvPr id="9" name="Footer Placeholder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endParaRPr lang="en-GB" noProof="0"/>
          </a:p>
        </p:txBody>
      </p:sp>
      <p:sp>
        <p:nvSpPr>
          <p:cNvPr id="10" name="Slide Number Placeholder 9"/>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en-GB" noProof="0"/>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71F06936-C489-40E6-8312-7E0062756F02}" type="datetime1">
              <a:rPr lang="en-GB" noProof="0" smtClean="0"/>
              <a:t>15/08/2022</a:t>
            </a:fld>
            <a:endParaRPr lang="en-GB" noProof="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endParaRPr lang="en-GB" noProof="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rtl="0"/>
            <a:fld id="{8A7A6979-0714-4377-B894-6BE4C2D6E202}" type="slidenum">
              <a:rPr lang="en-GB" noProof="0" smtClean="0"/>
              <a:pPr rtl="0"/>
              <a:t>‹#›</a:t>
            </a:fld>
            <a:endParaRPr lang="en-GB" noProof="0"/>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urses.lumenlearning.com/wm-businesscommunicationmgrs/chapter/tables-charts-and-infographic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Pie charts 3D art">
            <a:extLst>
              <a:ext uri="{FF2B5EF4-FFF2-40B4-BE49-F238E27FC236}">
                <a16:creationId xmlns:a16="http://schemas.microsoft.com/office/drawing/2014/main" id="{4253D17C-7190-808A-6BA1-4E10246EF3A9}"/>
              </a:ext>
            </a:extLst>
          </p:cNvPr>
          <p:cNvPicPr>
            <a:picLocks noChangeAspect="1"/>
          </p:cNvPicPr>
          <p:nvPr/>
        </p:nvPicPr>
        <p:blipFill rotWithShape="1">
          <a:blip r:embed="rId3">
            <a:alphaModFix amt="40000"/>
          </a:blip>
          <a:srcRect t="7405" r="-2" b="8198"/>
          <a:stretch/>
        </p:blipFill>
        <p:spPr>
          <a:xfrm>
            <a:off x="20" y="10"/>
            <a:ext cx="12191980" cy="6857990"/>
          </a:xfrm>
          <a:prstGeom prst="rect">
            <a:avLst/>
          </a:prstGeom>
        </p:spPr>
      </p:pic>
      <p:sp>
        <p:nvSpPr>
          <p:cNvPr id="2" name="Title 1"/>
          <p:cNvSpPr>
            <a:spLocks noGrp="1"/>
          </p:cNvSpPr>
          <p:nvPr>
            <p:ph type="ctrTitle"/>
          </p:nvPr>
        </p:nvSpPr>
        <p:spPr>
          <a:xfrm>
            <a:off x="1600200" y="2386744"/>
            <a:ext cx="8991600" cy="1645920"/>
          </a:xfrm>
          <a:noFill/>
          <a:ln w="38100" cap="sq">
            <a:solidFill>
              <a:schemeClr val="tx1"/>
            </a:solidFill>
            <a:miter lim="800000"/>
          </a:ln>
        </p:spPr>
        <p:txBody>
          <a:bodyPr rtlCol="0" anchor="ctr">
            <a:normAutofit/>
          </a:bodyPr>
          <a:lstStyle/>
          <a:p>
            <a:r>
              <a:rPr lang="en-GB">
                <a:solidFill>
                  <a:schemeClr val="tx1"/>
                </a:solidFill>
              </a:rPr>
              <a:t>PIE Chart</a:t>
            </a:r>
          </a:p>
        </p:txBody>
      </p:sp>
      <p:sp>
        <p:nvSpPr>
          <p:cNvPr id="3" name="TextBox 2">
            <a:extLst>
              <a:ext uri="{FF2B5EF4-FFF2-40B4-BE49-F238E27FC236}">
                <a16:creationId xmlns:a16="http://schemas.microsoft.com/office/drawing/2014/main" id="{20CC614D-B42A-D9E1-AAB7-5D5CCCF91489}"/>
              </a:ext>
            </a:extLst>
          </p:cNvPr>
          <p:cNvSpPr txBox="1"/>
          <p:nvPr/>
        </p:nvSpPr>
        <p:spPr>
          <a:xfrm>
            <a:off x="1602441" y="4614022"/>
            <a:ext cx="1622052" cy="369332"/>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rgbClr val="000000"/>
                </a:solidFill>
              </a:rPr>
              <a:t>Group 4</a:t>
            </a:r>
          </a:p>
        </p:txBody>
      </p:sp>
    </p:spTree>
    <p:extLst>
      <p:ext uri="{BB962C8B-B14F-4D97-AF65-F5344CB8AC3E}">
        <p14:creationId xmlns:p14="http://schemas.microsoft.com/office/powerpoint/2010/main" val="119444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5A75B91C-FEA5-2300-E4B7-11CFC1EA7E92}"/>
              </a:ext>
            </a:extLst>
          </p:cNvPr>
          <p:cNvGraphicFramePr>
            <a:graphicFrameLocks noGrp="1"/>
          </p:cNvGraphicFramePr>
          <p:nvPr>
            <p:ph idx="1"/>
            <p:extLst>
              <p:ext uri="{D42A27DB-BD31-4B8C-83A1-F6EECF244321}">
                <p14:modId xmlns:p14="http://schemas.microsoft.com/office/powerpoint/2010/main" val="1294994993"/>
              </p:ext>
            </p:extLst>
          </p:nvPr>
        </p:nvGraphicFramePr>
        <p:xfrm>
          <a:off x="965200" y="1427576"/>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037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0D68F-C4C8-ADFF-06F1-C76B7D571393}"/>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a:solidFill>
                  <a:srgbClr val="FFFFFF"/>
                </a:solidFill>
              </a:rPr>
              <a:t>Syntax and parameters</a:t>
            </a:r>
          </a:p>
        </p:txBody>
      </p:sp>
      <p:sp>
        <p:nvSpPr>
          <p:cNvPr id="3" name="Content Placeholder 2">
            <a:extLst>
              <a:ext uri="{FF2B5EF4-FFF2-40B4-BE49-F238E27FC236}">
                <a16:creationId xmlns:a16="http://schemas.microsoft.com/office/drawing/2014/main" id="{2E50C056-4183-4A75-BB32-9DDF5C33C1DF}"/>
              </a:ext>
            </a:extLst>
          </p:cNvPr>
          <p:cNvSpPr>
            <a:spLocks noGrp="1"/>
          </p:cNvSpPr>
          <p:nvPr>
            <p:ph idx="1"/>
          </p:nvPr>
        </p:nvSpPr>
        <p:spPr>
          <a:xfrm>
            <a:off x="5591695" y="1402080"/>
            <a:ext cx="5320696" cy="4053840"/>
          </a:xfrm>
        </p:spPr>
        <p:txBody>
          <a:bodyPr vert="horz" lIns="91440" tIns="45720" rIns="91440" bIns="45720" rtlCol="0" anchor="ctr">
            <a:normAutofit/>
          </a:bodyPr>
          <a:lstStyle/>
          <a:p>
            <a:pPr>
              <a:lnSpc>
                <a:spcPct val="90000"/>
              </a:lnSpc>
            </a:pPr>
            <a:r>
              <a:rPr lang="en-US" b="1" i="1">
                <a:ea typeface="+mn-lt"/>
                <a:cs typeface="+mn-lt"/>
              </a:rPr>
              <a:t>Syntax:</a:t>
            </a:r>
            <a:r>
              <a:rPr lang="en-US" i="1">
                <a:ea typeface="+mn-lt"/>
                <a:cs typeface="+mn-lt"/>
              </a:rPr>
              <a:t> </a:t>
            </a:r>
            <a:r>
              <a:rPr lang="en-US" i="1" err="1">
                <a:ea typeface="+mn-lt"/>
                <a:cs typeface="+mn-lt"/>
              </a:rPr>
              <a:t>matplotlib.pyplot.pie</a:t>
            </a:r>
            <a:r>
              <a:rPr lang="en-US" i="1">
                <a:ea typeface="+mn-lt"/>
                <a:cs typeface="+mn-lt"/>
              </a:rPr>
              <a:t>(data, explode=None, labels=None, colors=None, </a:t>
            </a:r>
            <a:r>
              <a:rPr lang="en-US" i="1" err="1">
                <a:ea typeface="+mn-lt"/>
                <a:cs typeface="+mn-lt"/>
              </a:rPr>
              <a:t>autopct</a:t>
            </a:r>
            <a:r>
              <a:rPr lang="en-US" i="1">
                <a:ea typeface="+mn-lt"/>
                <a:cs typeface="+mn-lt"/>
              </a:rPr>
              <a:t>=None, shadow=False)</a:t>
            </a:r>
            <a:br>
              <a:rPr lang="en-US" i="1">
                <a:ea typeface="+mn-lt"/>
                <a:cs typeface="+mn-lt"/>
              </a:rPr>
            </a:br>
            <a:r>
              <a:rPr lang="en-US" i="1">
                <a:ea typeface="+mn-lt"/>
                <a:cs typeface="+mn-lt"/>
              </a:rPr>
              <a:t>Parameters: </a:t>
            </a:r>
            <a:br>
              <a:rPr lang="en-US" i="1">
                <a:ea typeface="+mn-lt"/>
                <a:cs typeface="+mn-lt"/>
              </a:rPr>
            </a:br>
            <a:r>
              <a:rPr lang="en-US" i="1">
                <a:ea typeface="+mn-lt"/>
                <a:cs typeface="+mn-lt"/>
              </a:rPr>
              <a:t>data represents the array of data values to be plotted, the fractional area of each slice is represented by </a:t>
            </a:r>
            <a:r>
              <a:rPr lang="en-US" b="1" i="1">
                <a:ea typeface="+mn-lt"/>
                <a:cs typeface="+mn-lt"/>
              </a:rPr>
              <a:t>data/sum(data)</a:t>
            </a:r>
            <a:r>
              <a:rPr lang="en-US" i="1">
                <a:ea typeface="+mn-lt"/>
                <a:cs typeface="+mn-lt"/>
              </a:rPr>
              <a:t>. If sum(data)&lt;1, then the data values returns the fractional area directly, thus resulting pie will have empty wedge of size 1-sum(data). </a:t>
            </a:r>
            <a:br>
              <a:rPr lang="en-US" i="1">
                <a:ea typeface="+mn-lt"/>
                <a:cs typeface="+mn-lt"/>
              </a:rPr>
            </a:br>
            <a:r>
              <a:rPr lang="en-US" i="1">
                <a:ea typeface="+mn-lt"/>
                <a:cs typeface="+mn-lt"/>
              </a:rPr>
              <a:t>labels is a list of sequence of strings which sets the label of each wedge. </a:t>
            </a:r>
            <a:br>
              <a:rPr lang="en-US" i="1">
                <a:ea typeface="+mn-lt"/>
                <a:cs typeface="+mn-lt"/>
              </a:rPr>
            </a:br>
            <a:r>
              <a:rPr lang="en-US" i="1">
                <a:ea typeface="+mn-lt"/>
                <a:cs typeface="+mn-lt"/>
              </a:rPr>
              <a:t>color attribute is used to provide color to the wedges. </a:t>
            </a:r>
            <a:br>
              <a:rPr lang="en-US" i="1">
                <a:ea typeface="+mn-lt"/>
                <a:cs typeface="+mn-lt"/>
              </a:rPr>
            </a:br>
            <a:r>
              <a:rPr lang="en-US" i="1" err="1">
                <a:ea typeface="+mn-lt"/>
                <a:cs typeface="+mn-lt"/>
              </a:rPr>
              <a:t>autopct</a:t>
            </a:r>
            <a:r>
              <a:rPr lang="en-US" i="1">
                <a:ea typeface="+mn-lt"/>
                <a:cs typeface="+mn-lt"/>
              </a:rPr>
              <a:t> is a string used to label the wedge with their numerical value. </a:t>
            </a:r>
            <a:br>
              <a:rPr lang="en-US" i="1">
                <a:ea typeface="+mn-lt"/>
                <a:cs typeface="+mn-lt"/>
              </a:rPr>
            </a:br>
            <a:r>
              <a:rPr lang="en-US" i="1">
                <a:ea typeface="+mn-lt"/>
                <a:cs typeface="+mn-lt"/>
              </a:rPr>
              <a:t>shadow is used to create shadow of wedge. </a:t>
            </a:r>
            <a:endParaRPr lang="en-US"/>
          </a:p>
        </p:txBody>
      </p:sp>
    </p:spTree>
    <p:extLst>
      <p:ext uri="{BB962C8B-B14F-4D97-AF65-F5344CB8AC3E}">
        <p14:creationId xmlns:p14="http://schemas.microsoft.com/office/powerpoint/2010/main" val="2048487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184559" y="643467"/>
            <a:ext cx="3363974" cy="1728044"/>
          </a:xfrm>
          <a:noFill/>
          <a:ln>
            <a:solidFill>
              <a:schemeClr val="bg1"/>
            </a:solidFill>
          </a:ln>
        </p:spPr>
        <p:txBody>
          <a:bodyPr wrap="square">
            <a:normAutofit/>
          </a:bodyPr>
          <a:lstStyle/>
          <a:p>
            <a:r>
              <a:rPr lang="en-US">
                <a:solidFill>
                  <a:schemeClr val="bg1"/>
                </a:solidFill>
              </a:rPr>
              <a:t>Advantages of using Pie charts</a:t>
            </a:r>
          </a:p>
        </p:txBody>
      </p:sp>
      <p:pic>
        <p:nvPicPr>
          <p:cNvPr id="13" name="Picture 13" descr="Chart, pie chart&#10;&#10;Description automatically generated">
            <a:extLst>
              <a:ext uri="{FF2B5EF4-FFF2-40B4-BE49-F238E27FC236}">
                <a16:creationId xmlns:a16="http://schemas.microsoft.com/office/drawing/2014/main" id="{654DDF57-055D-8732-F6C0-8397835B0DA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3468" y="942020"/>
            <a:ext cx="6250769" cy="4813092"/>
          </a:xfrm>
          <a:prstGeom prst="rect">
            <a:avLst/>
          </a:prstGeom>
        </p:spPr>
      </p:pic>
      <p:sp>
        <p:nvSpPr>
          <p:cNvPr id="3" name="Content Placeholder"/>
          <p:cNvSpPr>
            <a:spLocks noGrp="1"/>
          </p:cNvSpPr>
          <p:nvPr>
            <p:ph idx="1"/>
          </p:nvPr>
        </p:nvSpPr>
        <p:spPr>
          <a:xfrm>
            <a:off x="8184558" y="2638044"/>
            <a:ext cx="3363974" cy="3415622"/>
          </a:xfrm>
        </p:spPr>
        <p:txBody>
          <a:bodyPr vert="horz" lIns="91440" tIns="45720" rIns="91440" bIns="45720" rtlCol="0">
            <a:normAutofit/>
          </a:bodyPr>
          <a:lstStyle/>
          <a:p>
            <a:pPr>
              <a:lnSpc>
                <a:spcPct val="90000"/>
              </a:lnSpc>
            </a:pPr>
            <a:r>
              <a:rPr lang="en-US" sz="1300" cap="all">
                <a:solidFill>
                  <a:schemeClr val="bg1"/>
                </a:solidFill>
                <a:ea typeface="+mn-lt"/>
                <a:cs typeface="+mn-lt"/>
              </a:rPr>
              <a:t>THESE CHARTS ARE  WAY SIMPLER THAN OTHER FORMS OF CHARTS.</a:t>
            </a:r>
            <a:endParaRPr lang="en-US" sz="1300">
              <a:solidFill>
                <a:schemeClr val="bg1"/>
              </a:solidFill>
              <a:ea typeface="+mn-lt"/>
              <a:cs typeface="+mn-lt"/>
            </a:endParaRPr>
          </a:p>
          <a:p>
            <a:pPr>
              <a:lnSpc>
                <a:spcPct val="90000"/>
              </a:lnSpc>
            </a:pPr>
            <a:r>
              <a:rPr lang="en-US" sz="1300" cap="all">
                <a:solidFill>
                  <a:schemeClr val="bg1"/>
                </a:solidFill>
                <a:ea typeface="+mn-lt"/>
                <a:cs typeface="+mn-lt"/>
              </a:rPr>
              <a:t>PIE CHARTS ARE A GOOD WAY TO REPRESENT LARGE DATA IN A SIMPLE GRAPHICAL MANNER.</a:t>
            </a:r>
          </a:p>
          <a:p>
            <a:pPr>
              <a:lnSpc>
                <a:spcPct val="90000"/>
              </a:lnSpc>
            </a:pPr>
            <a:r>
              <a:rPr lang="en-US" sz="1300" cap="all">
                <a:solidFill>
                  <a:schemeClr val="bg1"/>
                </a:solidFill>
              </a:rPr>
              <a:t>Pie charts ARE MOSTLY USED WHEN DEALING WITH GROUPED DATA</a:t>
            </a:r>
          </a:p>
          <a:p>
            <a:pPr>
              <a:lnSpc>
                <a:spcPct val="90000"/>
              </a:lnSpc>
            </a:pPr>
            <a:r>
              <a:rPr lang="en-US" sz="1300" cap="all">
                <a:solidFill>
                  <a:schemeClr val="bg1"/>
                </a:solidFill>
              </a:rPr>
              <a:t>THESE CHARTS PREFERRED DURING PRESENTATIONS IN SCHOOLS, OFFICES ETC</a:t>
            </a:r>
          </a:p>
          <a:p>
            <a:pPr>
              <a:lnSpc>
                <a:spcPct val="90000"/>
              </a:lnSpc>
            </a:pPr>
            <a:r>
              <a:rPr lang="en-US" sz="1300" cap="all">
                <a:solidFill>
                  <a:schemeClr val="bg1"/>
                </a:solidFill>
              </a:rPr>
              <a:t>WHEN NUMBER OF RECORDED INFORMATION IS LESS THAN 6 AND CHANGE IN DATA NEED NOT TO BE ADDRESSED, A PIE CHART IS APT</a:t>
            </a:r>
          </a:p>
          <a:p>
            <a:pPr>
              <a:lnSpc>
                <a:spcPct val="90000"/>
              </a:lnSpc>
            </a:pPr>
            <a:endParaRPr lang="en-US" sz="1300" cap="all">
              <a:solidFill>
                <a:schemeClr val="bg1"/>
              </a:solidFill>
            </a:endParaRPr>
          </a:p>
          <a:p>
            <a:pPr>
              <a:lnSpc>
                <a:spcPct val="90000"/>
              </a:lnSpc>
            </a:pPr>
            <a:endParaRPr lang="en-US" sz="1300">
              <a:solidFill>
                <a:schemeClr val="bg1"/>
              </a:solidFill>
            </a:endParaRPr>
          </a:p>
        </p:txBody>
      </p:sp>
      <p:sp>
        <p:nvSpPr>
          <p:cNvPr id="14" name="TextBox 13">
            <a:extLst>
              <a:ext uri="{FF2B5EF4-FFF2-40B4-BE49-F238E27FC236}">
                <a16:creationId xmlns:a16="http://schemas.microsoft.com/office/drawing/2014/main" id="{36A3F0F1-753B-F95E-3CAF-E0669D8CCE19}"/>
              </a:ext>
            </a:extLst>
          </p:cNvPr>
          <p:cNvSpPr txBox="1"/>
          <p:nvPr/>
        </p:nvSpPr>
        <p:spPr>
          <a:xfrm>
            <a:off x="4604828" y="5555057"/>
            <a:ext cx="2289409"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335038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Different coloured sticks">
            <a:extLst>
              <a:ext uri="{FF2B5EF4-FFF2-40B4-BE49-F238E27FC236}">
                <a16:creationId xmlns:a16="http://schemas.microsoft.com/office/drawing/2014/main" id="{FB28C11B-1236-6215-AD24-BDB23278356A}"/>
              </a:ext>
            </a:extLst>
          </p:cNvPr>
          <p:cNvPicPr>
            <a:picLocks noChangeAspect="1"/>
          </p:cNvPicPr>
          <p:nvPr/>
        </p:nvPicPr>
        <p:blipFill rotWithShape="1">
          <a:blip r:embed="rId2"/>
          <a:srcRect l="8551" r="18082" b="-1"/>
          <a:stretch/>
        </p:blipFill>
        <p:spPr>
          <a:xfrm>
            <a:off x="20" y="9906"/>
            <a:ext cx="7943424" cy="6857990"/>
          </a:xfrm>
          <a:prstGeom prst="rect">
            <a:avLst/>
          </a:prstGeom>
        </p:spPr>
      </p:pic>
      <p:sp>
        <p:nvSpPr>
          <p:cNvPr id="14" name="Rectangle 13">
            <a:extLst>
              <a:ext uri="{FF2B5EF4-FFF2-40B4-BE49-F238E27FC236}">
                <a16:creationId xmlns:a16="http://schemas.microsoft.com/office/drawing/2014/main" id="{68D8C857-9447-4941-8520-9A44A926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674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C4FCA8-0F32-CCD1-171E-1028E51243CB}"/>
              </a:ext>
            </a:extLst>
          </p:cNvPr>
          <p:cNvSpPr>
            <a:spLocks noGrp="1"/>
          </p:cNvSpPr>
          <p:nvPr>
            <p:ph idx="1"/>
          </p:nvPr>
        </p:nvSpPr>
        <p:spPr>
          <a:xfrm>
            <a:off x="8242273" y="973600"/>
            <a:ext cx="3374136" cy="4924280"/>
          </a:xfrm>
        </p:spPr>
        <p:txBody>
          <a:bodyPr vert="horz" lIns="91440" tIns="45720" rIns="91440" bIns="45720" rtlCol="0" anchor="ctr">
            <a:normAutofit/>
          </a:bodyPr>
          <a:lstStyle/>
          <a:p>
            <a:pPr>
              <a:lnSpc>
                <a:spcPct val="90000"/>
              </a:lnSpc>
            </a:pPr>
            <a:r>
              <a:rPr lang="en-GB" sz="1100" b="1">
                <a:solidFill>
                  <a:srgbClr val="FFFFFF"/>
                </a:solidFill>
                <a:ea typeface="+mn-lt"/>
                <a:cs typeface="+mn-lt"/>
              </a:rPr>
              <a:t>Disadvantages of using Pie charts</a:t>
            </a:r>
            <a:endParaRPr lang="en-GB" sz="1100">
              <a:solidFill>
                <a:srgbClr val="FFFFFF"/>
              </a:solidFill>
              <a:ea typeface="+mn-lt"/>
              <a:cs typeface="+mn-lt"/>
            </a:endParaRPr>
          </a:p>
          <a:p>
            <a:pPr>
              <a:lnSpc>
                <a:spcPct val="90000"/>
              </a:lnSpc>
            </a:pPr>
            <a:r>
              <a:rPr lang="en-GB" sz="1100">
                <a:solidFill>
                  <a:srgbClr val="FFFFFF"/>
                </a:solidFill>
              </a:rPr>
              <a:t>Pie charts don’t work well with data with categories having similar values. This is because when we divide the data into many slices, the similarity between them makes it hard to distinguish them and the diversity between them is not properly conveyed.</a:t>
            </a:r>
            <a:endParaRPr lang="en-GB" sz="1100">
              <a:solidFill>
                <a:srgbClr val="FFFFFF"/>
              </a:solidFill>
              <a:ea typeface="+mn-lt"/>
              <a:cs typeface="+mn-lt"/>
            </a:endParaRPr>
          </a:p>
          <a:p>
            <a:pPr>
              <a:lnSpc>
                <a:spcPct val="90000"/>
              </a:lnSpc>
            </a:pPr>
            <a:r>
              <a:rPr lang="en-GB" sz="1100">
                <a:solidFill>
                  <a:srgbClr val="FFFFFF"/>
                </a:solidFill>
              </a:rPr>
              <a:t>The more the number of categories increase, the more the number of the slices increase and the more complex the chart becomes to read. This makes pie charts unsuitable for large data.</a:t>
            </a:r>
            <a:endParaRPr lang="en-GB" sz="1100">
              <a:solidFill>
                <a:srgbClr val="FFFFFF"/>
              </a:solidFill>
              <a:ea typeface="+mn-lt"/>
              <a:cs typeface="+mn-lt"/>
            </a:endParaRPr>
          </a:p>
          <a:p>
            <a:pPr>
              <a:lnSpc>
                <a:spcPct val="90000"/>
              </a:lnSpc>
            </a:pPr>
            <a:r>
              <a:rPr lang="en-GB" sz="1100">
                <a:solidFill>
                  <a:srgbClr val="FFFFFF"/>
                </a:solidFill>
              </a:rPr>
              <a:t>It takes up more space than any other suitable alternatives to represent data.</a:t>
            </a:r>
            <a:endParaRPr lang="en-GB" sz="1100">
              <a:solidFill>
                <a:srgbClr val="FFFFFF"/>
              </a:solidFill>
              <a:ea typeface="+mn-lt"/>
              <a:cs typeface="+mn-lt"/>
            </a:endParaRPr>
          </a:p>
          <a:p>
            <a:pPr>
              <a:lnSpc>
                <a:spcPct val="90000"/>
              </a:lnSpc>
            </a:pPr>
            <a:r>
              <a:rPr lang="en-GB" sz="1100">
                <a:solidFill>
                  <a:srgbClr val="FFFFFF"/>
                </a:solidFill>
              </a:rPr>
              <a:t>They are not preferred when making an accurate comparison between groups.</a:t>
            </a:r>
            <a:endParaRPr lang="en-GB" sz="1100">
              <a:solidFill>
                <a:srgbClr val="FFFFFF"/>
              </a:solidFill>
              <a:ea typeface="+mn-lt"/>
              <a:cs typeface="+mn-lt"/>
            </a:endParaRPr>
          </a:p>
          <a:p>
            <a:pPr>
              <a:lnSpc>
                <a:spcPct val="90000"/>
              </a:lnSpc>
            </a:pPr>
            <a:r>
              <a:rPr lang="en-GB" sz="1100">
                <a:solidFill>
                  <a:srgbClr val="FFFFFF"/>
                </a:solidFill>
              </a:rPr>
              <a:t>Pie charts do not give you the exact values of data. It is a mere summation of data in parts to the whole.</a:t>
            </a:r>
            <a:endParaRPr lang="en-GB" sz="1100">
              <a:solidFill>
                <a:srgbClr val="FFFFFF"/>
              </a:solidFill>
              <a:ea typeface="+mn-lt"/>
              <a:cs typeface="+mn-lt"/>
            </a:endParaRPr>
          </a:p>
          <a:p>
            <a:pPr>
              <a:lnSpc>
                <a:spcPct val="90000"/>
              </a:lnSpc>
            </a:pPr>
            <a:endParaRPr lang="en-GB" sz="1100">
              <a:solidFill>
                <a:srgbClr val="FFFFFF"/>
              </a:solidFill>
              <a:ea typeface="+mn-lt"/>
              <a:cs typeface="+mn-lt"/>
            </a:endParaRPr>
          </a:p>
          <a:p>
            <a:pPr>
              <a:lnSpc>
                <a:spcPct val="90000"/>
              </a:lnSpc>
            </a:pPr>
            <a:endParaRPr lang="en-GB" sz="1100">
              <a:solidFill>
                <a:srgbClr val="FFFFFF"/>
              </a:solidFill>
            </a:endParaRPr>
          </a:p>
        </p:txBody>
      </p:sp>
    </p:spTree>
    <p:extLst>
      <p:ext uri="{BB962C8B-B14F-4D97-AF65-F5344CB8AC3E}">
        <p14:creationId xmlns:p14="http://schemas.microsoft.com/office/powerpoint/2010/main" val="233292840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C41E-AB73-50A2-A09C-EFD996ADB67A}"/>
              </a:ext>
            </a:extLst>
          </p:cNvPr>
          <p:cNvSpPr>
            <a:spLocks noGrp="1"/>
          </p:cNvSpPr>
          <p:nvPr>
            <p:ph type="title"/>
          </p:nvPr>
        </p:nvSpPr>
        <p:spPr>
          <a:xfrm>
            <a:off x="2231136" y="964692"/>
            <a:ext cx="7729728" cy="1188720"/>
          </a:xfrm>
          <a:prstGeom prst="ellipse">
            <a:avLst/>
          </a:prstGeom>
        </p:spPr>
        <p:txBody>
          <a:bodyPr>
            <a:normAutofit/>
          </a:bodyPr>
          <a:lstStyle/>
          <a:p>
            <a:r>
              <a:rPr lang="en-US"/>
              <a:t>TYPES OF PIE CHARTS</a:t>
            </a:r>
          </a:p>
        </p:txBody>
      </p:sp>
      <p:graphicFrame>
        <p:nvGraphicFramePr>
          <p:cNvPr id="14" name="Content Placeholder 2">
            <a:extLst>
              <a:ext uri="{FF2B5EF4-FFF2-40B4-BE49-F238E27FC236}">
                <a16:creationId xmlns:a16="http://schemas.microsoft.com/office/drawing/2014/main" id="{ECB11981-F372-643F-193E-28891A01F959}"/>
              </a:ext>
            </a:extLst>
          </p:cNvPr>
          <p:cNvGraphicFramePr>
            <a:graphicFrameLocks noGrp="1"/>
          </p:cNvGraphicFramePr>
          <p:nvPr>
            <p:ph idx="1"/>
            <p:extLst>
              <p:ext uri="{D42A27DB-BD31-4B8C-83A1-F6EECF244321}">
                <p14:modId xmlns:p14="http://schemas.microsoft.com/office/powerpoint/2010/main" val="4251061372"/>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036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5">
            <a:extLst>
              <a:ext uri="{FF2B5EF4-FFF2-40B4-BE49-F238E27FC236}">
                <a16:creationId xmlns:a16="http://schemas.microsoft.com/office/drawing/2014/main" id="{C2AD7556-C90D-4946-8E4E-1E79D5B3D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7">
            <a:extLst>
              <a:ext uri="{FF2B5EF4-FFF2-40B4-BE49-F238E27FC236}">
                <a16:creationId xmlns:a16="http://schemas.microsoft.com/office/drawing/2014/main" id="{DBB0CC56-54B2-4AE0-87C5-296E78A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5"/>
            <a:ext cx="12192000" cy="2615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4C35B-3E29-7FDE-39F6-7CD779185B6F}"/>
              </a:ext>
            </a:extLst>
          </p:cNvPr>
          <p:cNvSpPr>
            <a:spLocks noGrp="1"/>
          </p:cNvSpPr>
          <p:nvPr>
            <p:ph type="title"/>
          </p:nvPr>
        </p:nvSpPr>
        <p:spPr>
          <a:xfrm>
            <a:off x="1600200" y="3418891"/>
            <a:ext cx="8991600" cy="1645920"/>
          </a:xfrm>
        </p:spPr>
        <p:txBody>
          <a:bodyPr vert="horz" lIns="274320" tIns="182880" rIns="274320" bIns="182880" rtlCol="0" anchor="ctr" anchorCtr="1">
            <a:normAutofit/>
          </a:bodyPr>
          <a:lstStyle/>
          <a:p>
            <a:r>
              <a:rPr lang="en-US" sz="2100"/>
              <a:t>For example, if you take a survey of the movies your friends or colleagues like and record it in a tabular form, it can be represented by a pie chart as illustrated above.</a:t>
            </a:r>
          </a:p>
        </p:txBody>
      </p:sp>
      <p:pic>
        <p:nvPicPr>
          <p:cNvPr id="4" name="Picture 4" descr="Chart, pie chart&#10;&#10;Description automatically generated">
            <a:extLst>
              <a:ext uri="{FF2B5EF4-FFF2-40B4-BE49-F238E27FC236}">
                <a16:creationId xmlns:a16="http://schemas.microsoft.com/office/drawing/2014/main" id="{2769E8E4-5522-4547-0941-216F26C1AD2C}"/>
              </a:ext>
            </a:extLst>
          </p:cNvPr>
          <p:cNvPicPr>
            <a:picLocks noChangeAspect="1"/>
          </p:cNvPicPr>
          <p:nvPr/>
        </p:nvPicPr>
        <p:blipFill>
          <a:blip r:embed="rId2"/>
          <a:stretch>
            <a:fillRect/>
          </a:stretch>
        </p:blipFill>
        <p:spPr>
          <a:xfrm>
            <a:off x="3969281" y="640079"/>
            <a:ext cx="4253437" cy="2456360"/>
          </a:xfrm>
          <a:prstGeom prst="rect">
            <a:avLst/>
          </a:prstGeom>
        </p:spPr>
      </p:pic>
    </p:spTree>
    <p:extLst>
      <p:ext uri="{BB962C8B-B14F-4D97-AF65-F5344CB8AC3E}">
        <p14:creationId xmlns:p14="http://schemas.microsoft.com/office/powerpoint/2010/main" val="102575532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7</Slides>
  <Notes>1</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Parcel</vt:lpstr>
      <vt:lpstr>PIE Chart</vt:lpstr>
      <vt:lpstr>PowerPoint Presentation</vt:lpstr>
      <vt:lpstr>Syntax and parameters</vt:lpstr>
      <vt:lpstr>Advantages of using Pie charts</vt:lpstr>
      <vt:lpstr>PowerPoint Presentation</vt:lpstr>
      <vt:lpstr>TYPES OF PIE CHARTS</vt:lpstr>
      <vt:lpstr>For example, if you take a survey of the movies your friends or colleagues like and record it in a tabular form, it can be represented by a pie chart as illustrated above.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revision>1</cp:revision>
  <dcterms:created xsi:type="dcterms:W3CDTF">2019-10-16T03:03:10Z</dcterms:created>
  <dcterms:modified xsi:type="dcterms:W3CDTF">2022-08-15T15:53:17Z</dcterms:modified>
</cp:coreProperties>
</file>