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70" r:id="rId11"/>
    <p:sldId id="287" r:id="rId12"/>
    <p:sldId id="271" r:id="rId13"/>
    <p:sldId id="280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273" r:id="rId27"/>
    <p:sldId id="274" r:id="rId28"/>
    <p:sldId id="275" r:id="rId29"/>
    <p:sldId id="276" r:id="rId30"/>
    <p:sldId id="277" r:id="rId31"/>
    <p:sldId id="27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B4860-C927-4443-8140-E79945FD3901}" v="10" dt="2024-06-19T19:39:10.724"/>
    <p1510:client id="{646D69B4-F1FA-4D1B-862E-31BC85F80C05}" v="96" dt="2024-06-19T19:58:54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81" d="100"/>
          <a:sy n="81" d="100"/>
        </p:scale>
        <p:origin x="58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7B1C9-D3B1-6D10-3CFC-45AC5E9C7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B4E04-BC51-185F-42BA-2F910F02D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43D3A-866F-B788-CE29-2B570FA3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1B48A-57A0-9A7B-E24D-9065BAF8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A2E11-76AC-0789-0E2C-5423F77E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8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B06E-51E8-851D-DAAC-F08D90781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D7C80-A6F5-628B-927C-86D39EE48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1DDCB-959C-B277-0040-885DB992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52562-DE8C-8344-7BC1-BCABDC1E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7572B-5710-6E63-9993-FDA5F79F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9B911-BF06-651E-D835-E7298AD7A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585EE-4AFA-7BF8-3F14-ED542BD9C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34001-E544-2BFF-D695-8EEF1E76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57F61-A206-9FB5-E57F-57D86E4C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CDBEF-E297-8EE7-4222-5CAF79AE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5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B2DC-6536-482B-7F94-C2F75F80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1CFD-8729-CBFF-2BFC-FE4601ED5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5198C-5F3C-DCB9-6E9B-666173CC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14F6D-6B03-7020-0B4C-D529A8927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36510-53FC-45AB-CACB-DF6CA25A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5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7FCE7-28AA-2319-0424-D25DAD4D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5DDB7-2561-93E6-C02B-9BD6F9F6C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5E9F2-629A-E51C-9D4D-C82DBC25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DCF33-A3D1-E170-BBF2-3B436ED4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5233A-7BEE-E4BD-ED9D-8AFEF928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8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58F9D-58CD-CF73-ADC4-FDC230971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8E44-815F-3F28-4222-61046109D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B6249-2430-A3EE-A573-6E9D08A72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04C75-A974-7BD1-A20A-A53DC37D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421BF-1459-4D5E-228D-532A0189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66E2D-DA95-D255-2145-5D011230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2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F2B3-E7EB-CE86-9733-1D982A67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EACEF-C859-677B-18EE-7DBEE6D12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6E3C5-94FF-E506-BECB-0F1515B16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B77049-E413-AF99-E287-B7D9D2489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79EFA-4E97-72B0-4C7F-6CD54B9BB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D0CAC-34F5-50CF-D403-01FD74C2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0B954-F2A3-A322-162B-7CCDCACC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C24413-270A-B6B8-9EC8-D267F362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1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7A11-85EE-769F-6A61-8ABC1EC1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6FCB5-A833-0CC2-A933-5C01B8B2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7/1/24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C0814-E55B-7D03-7530-F61BC339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3CDC3-07D9-D49C-FDD1-40BEFEED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0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5E7BE-7ED4-BD21-0A13-B95E9475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5E852-6761-CF08-A803-F2C86FCA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F5AC8-E4F8-86FB-3A05-808E1EC5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2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8A1D-BCF4-787E-62A1-D6E4804D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8D70-0A83-6B1E-5B04-FB753A505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E807C-1D17-C344-4727-3B5214FCF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55403-6425-C69B-29D5-C062809D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47D04-3A19-A346-FD65-940F596A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D0B3E-E785-E930-448D-9FB85C71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1994-B0B4-8F29-D1E8-FA07C3FA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53259-A4E5-CF4C-9DDC-CA1B96D64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461F6-60EA-F248-E2BC-5A2EEF7FB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EF5C8-A7C3-731B-ABAC-445729CB8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7FB0B-098A-7589-5B2D-25485E9D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59B41-8514-4692-D36B-6D74075B6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2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8CFF86-60FE-2477-2295-FAF92C51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14E7F-3A5B-65AE-00FE-81048FDB1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73640-9E15-36A7-D27A-1D0737AA5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7/1/24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655D0-6E59-501D-94AC-55C7D2ADF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DF407-2F49-DC8D-C644-AF868C1F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22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68961" y="3168869"/>
            <a:ext cx="7530685" cy="1034750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ECOBARTER</a:t>
            </a:r>
          </a:p>
        </p:txBody>
      </p:sp>
    </p:spTree>
    <p:extLst>
      <p:ext uri="{BB962C8B-B14F-4D97-AF65-F5344CB8AC3E}">
        <p14:creationId xmlns:p14="http://schemas.microsoft.com/office/powerpoint/2010/main" val="1764254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2335237"/>
            <a:ext cx="3962400" cy="107021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LEVEL-0</a:t>
            </a:r>
          </a:p>
        </p:txBody>
      </p:sp>
      <p:pic>
        <p:nvPicPr>
          <p:cNvPr id="4" name="Picture 3" descr="A black background with white rectangles and white text&#10;&#10;Description automatically generated">
            <a:extLst>
              <a:ext uri="{FF2B5EF4-FFF2-40B4-BE49-F238E27FC236}">
                <a16:creationId xmlns:a16="http://schemas.microsoft.com/office/drawing/2014/main" id="{F802D4C7-3BFC-8AE5-D293-2C32268D8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311990"/>
            <a:ext cx="6553760" cy="364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81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B26EB9D6-918C-52C8-3BB0-EAE599A4B598}"/>
              </a:ext>
            </a:extLst>
          </p:cNvPr>
          <p:cNvSpPr txBox="1">
            <a:spLocks/>
          </p:cNvSpPr>
          <p:nvPr/>
        </p:nvSpPr>
        <p:spPr>
          <a:xfrm>
            <a:off x="838200" y="2335237"/>
            <a:ext cx="3962400" cy="107021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LEVEL-1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5334E-BAF3-5A80-49F2-8FBFF07F0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63" y="1940428"/>
            <a:ext cx="5130312" cy="355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0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09822" y="2574388"/>
            <a:ext cx="10143977" cy="1325940"/>
          </a:xfrm>
        </p:spPr>
        <p:txBody>
          <a:bodyPr anchor="b">
            <a:normAutofit/>
          </a:bodyPr>
          <a:lstStyle/>
          <a:p>
            <a:pPr algn="l"/>
            <a:r>
              <a:rPr lang="en-US" sz="5200" dirty="0">
                <a:solidFill>
                  <a:schemeClr val="tx2"/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2299708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468B55D0-C332-F202-09AA-90EFA3FC4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00" y="1302807"/>
            <a:ext cx="8816859" cy="47163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297376-19C5-CAF3-964F-3AD590E3FA00}"/>
              </a:ext>
            </a:extLst>
          </p:cNvPr>
          <p:cNvSpPr txBox="1"/>
          <p:nvPr/>
        </p:nvSpPr>
        <p:spPr>
          <a:xfrm>
            <a:off x="5040923" y="654148"/>
            <a:ext cx="236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ER-DIAGRAM</a:t>
            </a:r>
          </a:p>
        </p:txBody>
      </p:sp>
    </p:spTree>
    <p:extLst>
      <p:ext uri="{BB962C8B-B14F-4D97-AF65-F5344CB8AC3E}">
        <p14:creationId xmlns:p14="http://schemas.microsoft.com/office/powerpoint/2010/main" val="1896896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291A74-23E1-119F-5F6A-F29F244F6B44}"/>
              </a:ext>
            </a:extLst>
          </p:cNvPr>
          <p:cNvSpPr txBox="1"/>
          <p:nvPr/>
        </p:nvSpPr>
        <p:spPr>
          <a:xfrm>
            <a:off x="2813538" y="2883875"/>
            <a:ext cx="56692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</a:t>
            </a:r>
          </a:p>
        </p:txBody>
      </p:sp>
    </p:spTree>
    <p:extLst>
      <p:ext uri="{BB962C8B-B14F-4D97-AF65-F5344CB8AC3E}">
        <p14:creationId xmlns:p14="http://schemas.microsoft.com/office/powerpoint/2010/main" val="563877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title="Inserting image...">
            <a:extLst>
              <a:ext uri="{FF2B5EF4-FFF2-40B4-BE49-F238E27FC236}">
                <a16:creationId xmlns:a16="http://schemas.microsoft.com/office/drawing/2014/main" id="{79D5145D-C963-A55D-72F2-A39DC7ABD2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668" y="1103972"/>
            <a:ext cx="1838325" cy="3886200"/>
          </a:xfrm>
          <a:prstGeom prst="rect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</p:pic>
      <p:pic>
        <p:nvPicPr>
          <p:cNvPr id="4" name="Picture 3" title="Inserting image...">
            <a:extLst>
              <a:ext uri="{FF2B5EF4-FFF2-40B4-BE49-F238E27FC236}">
                <a16:creationId xmlns:a16="http://schemas.microsoft.com/office/drawing/2014/main" id="{1EF04D6E-B1BD-F531-2CCA-1B84FE6CEE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03972"/>
            <a:ext cx="1895475" cy="3700780"/>
          </a:xfrm>
          <a:prstGeom prst="rect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FF590DF-5516-04BD-EFCC-E214FA4BA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137" y="161039"/>
            <a:ext cx="425238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 AND REGISTER FORM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7347E85-14D9-9EEA-C545-5A616C533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5637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      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login and registration screen of the application where the user has to registered or login first before accessing the app 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007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C87953-4770-07B8-3D03-62555534A95D}"/>
              </a:ext>
            </a:extLst>
          </p:cNvPr>
          <p:cNvSpPr txBox="1"/>
          <p:nvPr/>
        </p:nvSpPr>
        <p:spPr>
          <a:xfrm>
            <a:off x="5570806" y="3001360"/>
            <a:ext cx="122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F229D-FCAF-7FB5-1C89-7043F72C0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295" y="361820"/>
            <a:ext cx="80522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title="Inserting image...">
            <a:extLst>
              <a:ext uri="{FF2B5EF4-FFF2-40B4-BE49-F238E27FC236}">
                <a16:creationId xmlns:a16="http://schemas.microsoft.com/office/drawing/2014/main" id="{44BCF89B-DECE-0BC5-F3DA-B0739BA1A0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728" y="1286859"/>
            <a:ext cx="2082019" cy="3958769"/>
          </a:xfrm>
          <a:prstGeom prst="rect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4D7A1A3B-5542-AFA3-99D7-D43326C11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77" y="5368280"/>
            <a:ext cx="805226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home page where the customer can manage, select categories which he would like to sell.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96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title="Inserting image...">
            <a:extLst>
              <a:ext uri="{FF2B5EF4-FFF2-40B4-BE49-F238E27FC236}">
                <a16:creationId xmlns:a16="http://schemas.microsoft.com/office/drawing/2014/main" id="{07EF693A-7025-BDD1-38AA-EEEE7D00AA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763" y="1295400"/>
            <a:ext cx="1783345" cy="3783358"/>
          </a:xfrm>
          <a:prstGeom prst="rect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</p:pic>
      <p:pic>
        <p:nvPicPr>
          <p:cNvPr id="4" name="Picture 3" title="Inserting image...">
            <a:extLst>
              <a:ext uri="{FF2B5EF4-FFF2-40B4-BE49-F238E27FC236}">
                <a16:creationId xmlns:a16="http://schemas.microsoft.com/office/drawing/2014/main" id="{CAEE94D7-FBBC-8FE1-5E83-608E2092C9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4" y="1295400"/>
            <a:ext cx="1783346" cy="3776005"/>
          </a:xfrm>
          <a:prstGeom prst="rect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3D9B20FD-26FD-552A-ED3F-B1CC0D23F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526" y="344939"/>
            <a:ext cx="367318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PICKUP BOOKING PAGE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E094AC3-ABB4-4178-18B0-EFEE8BFAD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61" y="5073527"/>
            <a:ext cx="1110611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subcategories selections and schedule selection screen where the user has to select items which he would like to sell and schedule time 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444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5341A-B98A-61B2-16AA-8F483583C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079" y="416637"/>
            <a:ext cx="8105039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CONFIRMATION PAGE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title="Inserting image...">
            <a:extLst>
              <a:ext uri="{FF2B5EF4-FFF2-40B4-BE49-F238E27FC236}">
                <a16:creationId xmlns:a16="http://schemas.microsoft.com/office/drawing/2014/main" id="{8B13AC2F-00AC-2F19-6572-98F4729109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140" y="1216856"/>
            <a:ext cx="1887649" cy="3988190"/>
          </a:xfrm>
          <a:prstGeom prst="rect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C72820AB-6839-CC44-D2EF-8917D38FA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452" y="5455622"/>
            <a:ext cx="1291648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77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7781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7781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confirmation page where the user can see all pickup details and can continue.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518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title="Inserting image...">
            <a:extLst>
              <a:ext uri="{FF2B5EF4-FFF2-40B4-BE49-F238E27FC236}">
                <a16:creationId xmlns:a16="http://schemas.microsoft.com/office/drawing/2014/main" id="{7B21B567-BD93-0601-5BAC-050CDCC6ED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705" y="1118381"/>
            <a:ext cx="1758982" cy="3706833"/>
          </a:xfrm>
          <a:prstGeom prst="rect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</p:pic>
      <p:pic>
        <p:nvPicPr>
          <p:cNvPr id="3" name="Picture 2" title="Inserting image...">
            <a:extLst>
              <a:ext uri="{FF2B5EF4-FFF2-40B4-BE49-F238E27FC236}">
                <a16:creationId xmlns:a16="http://schemas.microsoft.com/office/drawing/2014/main" id="{D09D1407-816D-470D-DA96-F18BD68769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738" y="1118390"/>
            <a:ext cx="1920362" cy="3706824"/>
          </a:xfrm>
          <a:prstGeom prst="rect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FD245E-A025-FED9-2C61-B2159485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534" y="239093"/>
            <a:ext cx="329154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SCRAP COLLECTOR PAGE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448230-CA19-7DD2-F410-781E33FCF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32" y="58451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scrap selection page where the customer can choose the scrap collector and can schedule a pickup 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4294967295"/>
          </p:nvPr>
        </p:nvSpPr>
        <p:spPr>
          <a:xfrm>
            <a:off x="0" y="1698625"/>
            <a:ext cx="11541125" cy="4833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EcoBarter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mobile app that makes selling your scrap the simplest process ever. It addresses the challenge of inefficient waste management by providing a convenient and rewarding solution.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EcoBarter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mobile application that facilitates online scrap sales by offering door-to-door scrap collection services. We purchase a variety of scrap materials, including paper, plastic, metal, glass, e-waste, and many more. 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EcoBarter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designed for a broad spectrum of users, from individuals to businesses and organizations that generate or utilize waste products.</a:t>
            </a:r>
          </a:p>
          <a:p>
            <a:pPr marL="0"/>
            <a:endParaRPr lang="en-US" sz="17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/>
            <a:endParaRPr lang="en-US" sz="17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388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title="Inserting image...">
            <a:extLst>
              <a:ext uri="{FF2B5EF4-FFF2-40B4-BE49-F238E27FC236}">
                <a16:creationId xmlns:a16="http://schemas.microsoft.com/office/drawing/2014/main" id="{9B09B7E2-F3D7-A3C6-8B64-5C09F19247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02" y="1075934"/>
            <a:ext cx="1924490" cy="4089912"/>
          </a:xfrm>
          <a:prstGeom prst="rect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</p:pic>
      <p:pic>
        <p:nvPicPr>
          <p:cNvPr id="3" name="Picture 2" title="Inserting image...">
            <a:extLst>
              <a:ext uri="{FF2B5EF4-FFF2-40B4-BE49-F238E27FC236}">
                <a16:creationId xmlns:a16="http://schemas.microsoft.com/office/drawing/2014/main" id="{E6AB0F29-24D1-1ECD-BB2B-56E993584E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588" y="1075935"/>
            <a:ext cx="1924490" cy="4065652"/>
          </a:xfrm>
          <a:prstGeom prst="rect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FE6886-5950-996F-F6CC-14C20F542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014" y="311823"/>
            <a:ext cx="813947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PICKUP HISTORY PAGE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31154-10B9-0354-E33A-30FB0F154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55" y="568886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history page of customer where he can access all the past deals and see the bill details as well.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396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487CE70-0B40-61DA-7DEB-8EF188462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361" y="184338"/>
            <a:ext cx="4089068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PARTNER HOME PAGE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		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title="Inserting image...">
            <a:extLst>
              <a:ext uri="{FF2B5EF4-FFF2-40B4-BE49-F238E27FC236}">
                <a16:creationId xmlns:a16="http://schemas.microsoft.com/office/drawing/2014/main" id="{1F50F69A-1695-20EE-87F3-857796B351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849" y="996775"/>
            <a:ext cx="2333296" cy="4093984"/>
          </a:xfrm>
          <a:prstGeom prst="rect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985CF1-16B0-B687-9156-6A68E7FCE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54" y="55621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scapcollector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dashboard page where he can manage all the pickup request 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27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title="Inserting image...">
            <a:extLst>
              <a:ext uri="{FF2B5EF4-FFF2-40B4-BE49-F238E27FC236}">
                <a16:creationId xmlns:a16="http://schemas.microsoft.com/office/drawing/2014/main" id="{7FE96FFB-6781-83A2-F3E1-56F1BE4689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709" y="1114031"/>
            <a:ext cx="2164080" cy="4088765"/>
          </a:xfrm>
          <a:prstGeom prst="rect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</p:pic>
      <p:pic>
        <p:nvPicPr>
          <p:cNvPr id="3" name="Picture 2" title="Inserting image...">
            <a:extLst>
              <a:ext uri="{FF2B5EF4-FFF2-40B4-BE49-F238E27FC236}">
                <a16:creationId xmlns:a16="http://schemas.microsoft.com/office/drawing/2014/main" id="{7C38DF19-3795-68CA-B573-61B2D7632E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766" y="1114031"/>
            <a:ext cx="2168525" cy="4071620"/>
          </a:xfrm>
          <a:prstGeom prst="rect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3151FB-3F37-1204-AD2D-7CACA9298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3923" y="241131"/>
            <a:ext cx="3464153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MATERIAL FORM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8740B0-A26E-132D-0CA3-3A5E32803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50" y="5675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add material form where the scrap collector can add material which he would like to buy based on price per kg.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966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title="Inserting image...">
            <a:extLst>
              <a:ext uri="{FF2B5EF4-FFF2-40B4-BE49-F238E27FC236}">
                <a16:creationId xmlns:a16="http://schemas.microsoft.com/office/drawing/2014/main" id="{CEB2FAC4-A882-678E-F552-D6867BA42E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601" y="766970"/>
            <a:ext cx="2152650" cy="4166870"/>
          </a:xfrm>
          <a:prstGeom prst="rect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</p:pic>
      <p:pic>
        <p:nvPicPr>
          <p:cNvPr id="3" name="Picture 2" title="Inserting image...">
            <a:extLst>
              <a:ext uri="{FF2B5EF4-FFF2-40B4-BE49-F238E27FC236}">
                <a16:creationId xmlns:a16="http://schemas.microsoft.com/office/drawing/2014/main" id="{E4F31505-3C6F-3C62-CB63-603E5CBE4F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6" y="766970"/>
            <a:ext cx="2193290" cy="4206240"/>
          </a:xfrm>
          <a:prstGeom prst="rect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033CC5-49A2-6424-70D7-FBA3EA60E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555" y="181540"/>
            <a:ext cx="241739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PAGE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6AB2C0-B367-AEDB-1ED8-2E4486228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351" y="5880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79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request page where the scrap collector can either accept or reject the pickup.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248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title="Inserting image...">
            <a:extLst>
              <a:ext uri="{FF2B5EF4-FFF2-40B4-BE49-F238E27FC236}">
                <a16:creationId xmlns:a16="http://schemas.microsoft.com/office/drawing/2014/main" id="{CE5F7B1A-10DB-D026-A2CF-E227F3A165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930" y="1095068"/>
            <a:ext cx="2146300" cy="4082415"/>
          </a:xfrm>
          <a:prstGeom prst="rect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</p:pic>
      <p:pic>
        <p:nvPicPr>
          <p:cNvPr id="3" name="Picture 2" title="Inserting image...">
            <a:extLst>
              <a:ext uri="{FF2B5EF4-FFF2-40B4-BE49-F238E27FC236}">
                <a16:creationId xmlns:a16="http://schemas.microsoft.com/office/drawing/2014/main" id="{2EA9CAFD-9ADA-3221-6F66-6BCBFA0ACA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388" y="912188"/>
            <a:ext cx="2350770" cy="4265295"/>
          </a:xfrm>
          <a:prstGeom prst="rect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978DD0-EC4D-F9F7-7A15-90EB2A56E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590" y="177927"/>
            <a:ext cx="2215798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BILLING PAGE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086B8-5D05-FB9A-D9F6-D1FBA0FC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8BB2B4-9F32-6755-4A36-81F844D8F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58" y="57859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billing page where the scrap collector can view all the items cost and can make payment.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608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title="Inserting image...">
            <a:extLst>
              <a:ext uri="{FF2B5EF4-FFF2-40B4-BE49-F238E27FC236}">
                <a16:creationId xmlns:a16="http://schemas.microsoft.com/office/drawing/2014/main" id="{C8B6E71A-7C03-6C73-F3CE-124AE23B0A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99" y="1337945"/>
            <a:ext cx="1969770" cy="4160520"/>
          </a:xfrm>
          <a:prstGeom prst="rect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</p:pic>
      <p:pic>
        <p:nvPicPr>
          <p:cNvPr id="3" name="Picture 2" title="Inserting image...">
            <a:extLst>
              <a:ext uri="{FF2B5EF4-FFF2-40B4-BE49-F238E27FC236}">
                <a16:creationId xmlns:a16="http://schemas.microsoft.com/office/drawing/2014/main" id="{10BF99C2-F145-FF50-A291-9D53F7A861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436" y="1337945"/>
            <a:ext cx="1979295" cy="4182110"/>
          </a:xfrm>
          <a:prstGeom prst="rect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0E012B-18F4-E1A9-AB46-E9B2B8ACB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2802" y="497463"/>
            <a:ext cx="3507499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PICKUP HISTORY PAGE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7A106B-835B-1DF4-3C9C-8D4F192BA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6FF1A6-B563-031D-FF76-4A438DE5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36" y="57092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pickup history page of scrap collector where he can see all the past pickups.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995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1899138"/>
            <a:ext cx="6154694" cy="289794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REQUIREMENTS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C14B89BD-B126-EBC3-A1C0-B23AC9C61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2800" y="1142999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80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lectronic circuit board">
            <a:extLst>
              <a:ext uri="{FF2B5EF4-FFF2-40B4-BE49-F238E27FC236}">
                <a16:creationId xmlns:a16="http://schemas.microsoft.com/office/drawing/2014/main" id="{FD62621E-E305-D806-FA89-E8879A12B0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89" r="-9" b="-9"/>
          <a:stretch/>
        </p:blipFill>
        <p:spPr>
          <a:xfrm>
            <a:off x="3048" y="10"/>
            <a:ext cx="6195372" cy="4618233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en-US" dirty="0"/>
              <a:t>HARDWARE REQUIREMENTS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553200" y="399684"/>
            <a:ext cx="4800600" cy="3935986"/>
          </a:xfrm>
        </p:spPr>
        <p:txBody>
          <a:bodyPr anchor="ctr">
            <a:normAutofit/>
          </a:bodyPr>
          <a:lstStyle/>
          <a:p>
            <a:pPr marL="342900" lvl="0" indent="-342900">
              <a:lnSpc>
                <a:spcPct val="116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800MHZ single core processor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6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RAM :  minimum 256MB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6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Storage : minimum 80MB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6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Device Type : Android device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281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SOFTWARE REQUIREMENT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93DC3F-7C8B-6144-ADB5-F1978EDC4CC7}"/>
              </a:ext>
            </a:extLst>
          </p:cNvPr>
          <p:cNvSpPr txBox="1"/>
          <p:nvPr/>
        </p:nvSpPr>
        <p:spPr>
          <a:xfrm>
            <a:off x="1318846" y="1981123"/>
            <a:ext cx="6812280" cy="2088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79705" lvl="0" indent="-342900" algn="just">
              <a:lnSpc>
                <a:spcPct val="116000"/>
              </a:lnSpc>
              <a:spcAft>
                <a:spcPts val="800"/>
              </a:spcAft>
              <a:buFont typeface="Symbol" pitchFamily="2" charset="2"/>
              <a:buChar char=""/>
              <a:tabLst>
                <a:tab pos="539750" algn="ctr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 system : OS above API LEVEL 34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179705" lvl="0" indent="-342900" algn="just">
              <a:lnSpc>
                <a:spcPct val="116000"/>
              </a:lnSpc>
              <a:spcAft>
                <a:spcPts val="800"/>
              </a:spcAft>
              <a:buFont typeface="Symbol" pitchFamily="2" charset="2"/>
              <a:buChar char=""/>
              <a:tabLst>
                <a:tab pos="539750" algn="ctr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Core language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Dart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179705" lvl="0" indent="-342900" algn="just">
              <a:lnSpc>
                <a:spcPct val="116000"/>
              </a:lnSpc>
              <a:spcAft>
                <a:spcPts val="800"/>
              </a:spcAft>
              <a:buFont typeface="Symbol" pitchFamily="2" charset="2"/>
              <a:buChar char=""/>
              <a:tabLst>
                <a:tab pos="539750" algn="ctr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Flutter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179705" lvl="0" indent="-342900" algn="just">
              <a:lnSpc>
                <a:spcPct val="116000"/>
              </a:lnSpc>
              <a:spcAft>
                <a:spcPts val="800"/>
              </a:spcAft>
              <a:buFont typeface="Symbol" pitchFamily="2" charset="2"/>
              <a:buChar char=""/>
              <a:tabLst>
                <a:tab pos="539750" algn="ctr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:Firebase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179705" lvl="0" indent="-342900" algn="just">
              <a:lnSpc>
                <a:spcPct val="116000"/>
              </a:lnSpc>
              <a:spcAft>
                <a:spcPts val="800"/>
              </a:spcAft>
              <a:buFont typeface="Symbol" pitchFamily="2" charset="2"/>
              <a:buChar char=""/>
              <a:tabLst>
                <a:tab pos="539750" algn="ctr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Android Studio.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122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509847"/>
            <a:ext cx="3962400" cy="28956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FUTURE SCOPE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F09CA135-5D75-FDEA-6084-114FE9C49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1062" y="509847"/>
            <a:ext cx="4913204" cy="491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7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11773" y="2446139"/>
            <a:ext cx="3962400" cy="1040619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634F88FA-AD6F-8A9D-90E5-4F158E97E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1062" y="509847"/>
            <a:ext cx="4913204" cy="491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4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Future scope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862BB7-EA45-F1DE-F954-5B02F4CB8366}"/>
              </a:ext>
            </a:extLst>
          </p:cNvPr>
          <p:cNvSpPr txBox="1"/>
          <p:nvPr/>
        </p:nvSpPr>
        <p:spPr>
          <a:xfrm>
            <a:off x="1617147" y="1549657"/>
            <a:ext cx="9759331" cy="334423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2900" marR="179705" lvl="0" indent="-342900" algn="just">
              <a:lnSpc>
                <a:spcPct val="116000"/>
              </a:lnSpc>
              <a:spcAft>
                <a:spcPts val="800"/>
              </a:spcAft>
              <a:buFont typeface="Symbol" pitchFamily="2" charset="2"/>
              <a:buChar char=""/>
              <a:tabLst>
                <a:tab pos="539750" algn="ctr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Integrating various online payment methods .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179705" lvl="0" indent="-342900" algn="just">
              <a:lnSpc>
                <a:spcPct val="116000"/>
              </a:lnSpc>
              <a:spcAft>
                <a:spcPts val="800"/>
              </a:spcAft>
              <a:buFont typeface="Symbol" pitchFamily="2" charset="2"/>
              <a:buChar char=""/>
              <a:tabLst>
                <a:tab pos="539750" algn="ctr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Integrating real-time tracking of location with an estimated time of arrival (ETA) for pickups, enhancing user experience.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179705" lvl="0" indent="-342900" algn="just">
              <a:lnSpc>
                <a:spcPct val="116000"/>
              </a:lnSpc>
              <a:spcAft>
                <a:spcPts val="800"/>
              </a:spcAft>
              <a:buFont typeface="Symbol" pitchFamily="2" charset="2"/>
              <a:buChar char=""/>
              <a:tabLst>
                <a:tab pos="539750" algn="ctr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Implementing real time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tracking for scrap pickups.</a:t>
            </a:r>
          </a:p>
          <a:p>
            <a:pPr marL="342900" marR="179705" lvl="0" indent="-342900" algn="just">
              <a:lnSpc>
                <a:spcPct val="116000"/>
              </a:lnSpc>
              <a:spcAft>
                <a:spcPts val="800"/>
              </a:spcAft>
              <a:buFont typeface="Symbol" pitchFamily="2" charset="2"/>
              <a:buChar char=""/>
              <a:tabLst>
                <a:tab pos="539750" algn="ctr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Implementing push notifications and SMS alerts to keep customer informed about the status of their requests.</a:t>
            </a:r>
          </a:p>
        </p:txBody>
      </p:sp>
    </p:spTree>
    <p:extLst>
      <p:ext uri="{BB962C8B-B14F-4D97-AF65-F5344CB8AC3E}">
        <p14:creationId xmlns:p14="http://schemas.microsoft.com/office/powerpoint/2010/main" val="923899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E924-14D1-8204-C84C-C73BC7567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307" y="2133600"/>
            <a:ext cx="5342574" cy="1256608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>
              <a:buNone/>
            </a:pPr>
            <a:r>
              <a:rPr lang="en-US" sz="7200" dirty="0">
                <a:solidFill>
                  <a:schemeClr val="tx2"/>
                </a:solidFill>
                <a:latin typeface="Arial"/>
                <a:cs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1661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65">
            <a:extLst>
              <a:ext uri="{FF2B5EF4-FFF2-40B4-BE49-F238E27FC236}">
                <a16:creationId xmlns:a16="http://schemas.microsoft.com/office/drawing/2014/main" id="{800D93FB-76A3-51F0-FF0F-BE12EA761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OBJECTIVES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38386F-8A55-D81A-390E-83EE8BBD0BEA}"/>
              </a:ext>
            </a:extLst>
          </p:cNvPr>
          <p:cNvSpPr txBox="1"/>
          <p:nvPr/>
        </p:nvSpPr>
        <p:spPr>
          <a:xfrm>
            <a:off x="841812" y="1726822"/>
            <a:ext cx="10360041" cy="454819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endParaRPr lang="en-US" sz="2400" dirty="0">
              <a:solidFill>
                <a:schemeClr val="tx2"/>
              </a:solidFill>
              <a:latin typeface="Avenir Next LT Pro"/>
              <a:cs typeface="Arial"/>
            </a:endParaRPr>
          </a:p>
          <a:p>
            <a:pPr marL="342900" indent="-342900"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endParaRPr lang="en-US" sz="2400" dirty="0">
              <a:solidFill>
                <a:schemeClr val="tx2"/>
              </a:solidFill>
              <a:latin typeface="Avenir Next LT Pro"/>
              <a:cs typeface="Arial"/>
            </a:endParaRPr>
          </a:p>
          <a:p>
            <a:pPr marL="342900" indent="-342900"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endParaRPr lang="en-US" sz="2400" dirty="0">
              <a:solidFill>
                <a:schemeClr val="tx2"/>
              </a:solidFill>
              <a:latin typeface="Avenir Next LT Pro"/>
              <a:cs typeface="Arial"/>
            </a:endParaRPr>
          </a:p>
          <a:p>
            <a:pPr marL="342900" indent="-342900"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1"/>
              </a:buClr>
              <a:buFont typeface="Symbol"/>
              <a:buChar char="•"/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To Streamline the process of selling recyclable materials for users through a mobile platform</a:t>
            </a:r>
            <a:b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</a:br>
            <a:endParaRPr lang="en-US" sz="2100" dirty="0">
              <a:solidFill>
                <a:srgbClr val="000000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  <a:p>
            <a:pPr algn="just">
              <a:buFont typeface="Symbol"/>
              <a:buChar char="•"/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To Provide clear and competitive price comparisons for various recyclable materials..</a:t>
            </a:r>
            <a:b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</a:br>
            <a:endParaRPr lang="en-US" sz="2100" dirty="0">
              <a:solidFill>
                <a:srgbClr val="000000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  <a:p>
            <a:pPr algn="just">
              <a:buFont typeface="Symbol"/>
              <a:buChar char="•"/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To support local scrap collectors with a platform to reach a broader customer base.</a:t>
            </a:r>
          </a:p>
          <a:p>
            <a:pPr algn="just">
              <a:buFont typeface="Arial"/>
              <a:buChar char="•"/>
            </a:pPr>
            <a:endParaRPr lang="en-US" sz="2100" dirty="0">
              <a:solidFill>
                <a:srgbClr val="000000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  <a:p>
            <a:pPr algn="just">
              <a:buFont typeface="Symbol"/>
              <a:buChar char="•"/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To provide seamless connections between customers and local scrap collectors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endParaRPr lang="en-US" sz="2400" dirty="0">
              <a:solidFill>
                <a:schemeClr val="tx2"/>
              </a:solidFill>
              <a:latin typeface="Avenir Next LT Pro"/>
              <a:cs typeface="Arial"/>
            </a:endParaRPr>
          </a:p>
          <a:p>
            <a:pPr marL="342900" indent="-342900"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endParaRPr lang="en-US" sz="2400" dirty="0">
              <a:solidFill>
                <a:schemeClr val="tx2"/>
              </a:solidFill>
              <a:latin typeface="Avenir Next LT Pro"/>
              <a:cs typeface="Arial"/>
            </a:endParaRPr>
          </a:p>
          <a:p>
            <a:pPr marL="342900" indent="-342900"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endParaRPr lang="en-US" sz="2400" dirty="0">
              <a:solidFill>
                <a:schemeClr val="tx2"/>
              </a:solidFill>
              <a:latin typeface="Avenir Next LT Pro"/>
              <a:cs typeface="Arial"/>
            </a:endParaRPr>
          </a:p>
          <a:p>
            <a:pPr marL="342900" indent="-342900"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endParaRPr lang="en-US" sz="2400" dirty="0">
              <a:solidFill>
                <a:schemeClr val="tx2"/>
              </a:solidFill>
              <a:latin typeface="Avenir Next LT Pro"/>
              <a:cs typeface="Arial"/>
            </a:endParaRPr>
          </a:p>
          <a:p>
            <a:pPr marL="342900" indent="-342900"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endParaRPr lang="en-US" sz="2400" dirty="0">
              <a:solidFill>
                <a:schemeClr val="tx2"/>
              </a:solidFill>
              <a:latin typeface="Avenir Next LT Pro"/>
              <a:cs typeface="Arial"/>
            </a:endParaRPr>
          </a:p>
          <a:p>
            <a:pPr marL="342900" indent="-342900"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endParaRPr lang="en-US" sz="2400" dirty="0">
              <a:solidFill>
                <a:schemeClr val="tx2"/>
              </a:solidFill>
              <a:latin typeface="Avenir Next LT Pro"/>
              <a:cs typeface="Arial"/>
            </a:endParaRPr>
          </a:p>
          <a:p>
            <a:pPr>
              <a:spcAft>
                <a:spcPts val="600"/>
              </a:spcAft>
              <a:buClr>
                <a:schemeClr val="accent1"/>
              </a:buClr>
            </a:pPr>
            <a:endParaRPr lang="en-US" sz="2000" dirty="0">
              <a:solidFill>
                <a:schemeClr val="tx2"/>
              </a:solidFill>
              <a:latin typeface="Arial"/>
              <a:cs typeface="Arial"/>
            </a:endParaRP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75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1378633"/>
            <a:ext cx="3962400" cy="202681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6A950687-419D-22E3-3CC9-24B6025AE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1062" y="509847"/>
            <a:ext cx="4913204" cy="491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7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>
            <a:extLst>
              <a:ext uri="{FF2B5EF4-FFF2-40B4-BE49-F238E27FC236}">
                <a16:creationId xmlns:a16="http://schemas.microsoft.com/office/drawing/2014/main" id="{1D65A9C5-B798-12AF-D1E2-82DCBE7A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EXISTING SYSTEM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B816BB-8A68-439E-0239-B24B781A4602}"/>
              </a:ext>
            </a:extLst>
          </p:cNvPr>
          <p:cNvSpPr txBox="1"/>
          <p:nvPr/>
        </p:nvSpPr>
        <p:spPr>
          <a:xfrm>
            <a:off x="984687" y="1717297"/>
            <a:ext cx="10798191" cy="370999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often lack bargaining power and accepts lower offers due to limited knowledge of market values 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systems for selling waste items are not optimized for mobile devices, which limits their reach and convenience for users. 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17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PROPOSED SYSTEM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75212" y="2184022"/>
            <a:ext cx="7292991" cy="387191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Simplified Process by listing the scrap items within the app using categories. </a:t>
            </a:r>
          </a:p>
          <a:p>
            <a:pPr>
              <a:buFont typeface="Arial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 pickups at your preferred date and time.</a:t>
            </a:r>
          </a:p>
          <a:p>
            <a:pPr>
              <a:buFont typeface="Arial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in pricing and fairness.</a:t>
            </a:r>
          </a:p>
          <a:p>
            <a:pPr>
              <a:buFont typeface="Arial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all your past deals within the app for easy record-keeping and reference.</a:t>
            </a:r>
          </a:p>
          <a:p>
            <a:pPr lvl="0">
              <a:buFont typeface="Arial"/>
              <a:buChar char="•"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79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509847"/>
            <a:ext cx="3962400" cy="28956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A8B042AD-6C99-01BE-2F7B-96179B1DA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1062" y="509847"/>
            <a:ext cx="4913204" cy="491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60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199" y="1420837"/>
            <a:ext cx="4591929" cy="198461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9943D044-6205-8D25-BBA1-8CEAA66E1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1062" y="509847"/>
            <a:ext cx="4913204" cy="491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9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646</Words>
  <Application>Microsoft Macintosh PowerPoint</Application>
  <PresentationFormat>Widescreen</PresentationFormat>
  <Paragraphs>98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Aptos</vt:lpstr>
      <vt:lpstr>Aptos Display</vt:lpstr>
      <vt:lpstr>Arial</vt:lpstr>
      <vt:lpstr>Avenir Next LT Pro</vt:lpstr>
      <vt:lpstr>Calibri</vt:lpstr>
      <vt:lpstr>Symbol</vt:lpstr>
      <vt:lpstr>Times New Roman</vt:lpstr>
      <vt:lpstr>Office Theme</vt:lpstr>
      <vt:lpstr>ECOBARTER</vt:lpstr>
      <vt:lpstr>INTRODUCTION</vt:lpstr>
      <vt:lpstr>OBJECTIVES</vt:lpstr>
      <vt:lpstr>OBJECTIVES</vt:lpstr>
      <vt:lpstr>SYSTEM ANALYSIS</vt:lpstr>
      <vt:lpstr>EXISTING SYSTEM</vt:lpstr>
      <vt:lpstr>PROPOSED SYSTEM</vt:lpstr>
      <vt:lpstr>SYSTEM DESIGN</vt:lpstr>
      <vt:lpstr>DATA FLOW DIAGRAM</vt:lpstr>
      <vt:lpstr>LEVEL-0</vt:lpstr>
      <vt:lpstr>PowerPoint Presentation</vt:lpstr>
      <vt:lpstr>ENTITY RELATIONSHIP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HARDWARE AND SOFTWARE REQUIREMENTS</vt:lpstr>
      <vt:lpstr>HARDWARE REQUIREMENTS</vt:lpstr>
      <vt:lpstr>SOFTWARE REQUIREMENT</vt:lpstr>
      <vt:lpstr>FUTURE SCOPE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kishan talekar</cp:lastModifiedBy>
  <cp:revision>320</cp:revision>
  <dcterms:created xsi:type="dcterms:W3CDTF">2024-04-11T18:00:22Z</dcterms:created>
  <dcterms:modified xsi:type="dcterms:W3CDTF">2024-07-01T16:46:44Z</dcterms:modified>
</cp:coreProperties>
</file>