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47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4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23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62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424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33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17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3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2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07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4825F-DE8C-4C53-81D2-7B8C322EF3D8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1E9524-C64F-46D2-9D1A-18EDD2F7E5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FE359-A16F-E2AB-43EB-83773BBB0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73" y="2601861"/>
            <a:ext cx="10016613" cy="165427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+mn-lt"/>
              </a:rPr>
              <a:t>Swiggy Recommendation System – </a:t>
            </a:r>
            <a:r>
              <a:rPr lang="en-IN" sz="3600" b="1" dirty="0" err="1">
                <a:latin typeface="+mn-lt"/>
              </a:rPr>
              <a:t>Streamlit</a:t>
            </a:r>
            <a:r>
              <a:rPr lang="en-IN" sz="3600" b="1" dirty="0">
                <a:latin typeface="+mn-lt"/>
              </a:rPr>
              <a:t> Demo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B73C0-9F98-2603-2106-8D5322471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7" y="2601861"/>
            <a:ext cx="1654277" cy="165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4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410670-A4B7-2D1A-D082-10C312A7D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052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88BC-7029-10AC-B3AF-E1C09EEF5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AD2099-5535-B4B6-CC55-A5684DF4F9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6663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</TotalTime>
  <Words>6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Swiggy Recommendation System – Streamlit Demo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Surenth A</dc:creator>
  <cp:lastModifiedBy>Surenth A</cp:lastModifiedBy>
  <cp:revision>2</cp:revision>
  <dcterms:created xsi:type="dcterms:W3CDTF">2025-01-29T18:56:28Z</dcterms:created>
  <dcterms:modified xsi:type="dcterms:W3CDTF">2025-01-29T19:06:39Z</dcterms:modified>
</cp:coreProperties>
</file>