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6CA8-95E9-493D-AD50-8DF55D1161D6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CC960-906E-4B88-A583-CC3AEB1E2A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5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2776" y="1707502"/>
            <a:ext cx="8907624" cy="1082351"/>
          </a:xfrm>
        </p:spPr>
        <p:txBody>
          <a:bodyPr/>
          <a:lstStyle/>
          <a:p>
            <a:r>
              <a:rPr lang="en-IN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VACCINATION PORTAL</a:t>
            </a:r>
            <a:endParaRPr lang="en-IN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4701" y="3573625"/>
            <a:ext cx="2537927" cy="1707501"/>
          </a:xfrm>
        </p:spPr>
        <p:txBody>
          <a:bodyPr>
            <a:normAutofit/>
          </a:bodyPr>
          <a:lstStyle/>
          <a:p>
            <a:r>
              <a:rPr lang="en-IN" dirty="0" smtClean="0"/>
              <a:t>By- Kishan Tripathi</a:t>
            </a:r>
            <a:endParaRPr lang="en-IN" dirty="0"/>
          </a:p>
          <a:p>
            <a:r>
              <a:rPr lang="en-IN" dirty="0" smtClean="0"/>
              <a:t>2</a:t>
            </a:r>
            <a:r>
              <a:rPr lang="en-IN" baseline="30000" dirty="0" smtClean="0"/>
              <a:t>nd</a:t>
            </a:r>
            <a:r>
              <a:rPr lang="en-IN" dirty="0" smtClean="0"/>
              <a:t> Year. CSE B2</a:t>
            </a:r>
          </a:p>
          <a:p>
            <a:r>
              <a:rPr lang="en-IN" dirty="0" smtClean="0"/>
              <a:t>University roll no.</a:t>
            </a:r>
          </a:p>
          <a:p>
            <a:r>
              <a:rPr lang="en-IN" dirty="0" smtClean="0"/>
              <a:t>2102220100095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80" y="3573625"/>
            <a:ext cx="4590661" cy="228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02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049" y="1108705"/>
            <a:ext cx="2827175" cy="774033"/>
          </a:xfrm>
        </p:spPr>
        <p:txBody>
          <a:bodyPr>
            <a:normAutofit fontScale="90000"/>
          </a:bodyPr>
          <a:lstStyle/>
          <a:p>
            <a:r>
              <a:rPr lang="en-IN" sz="4400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CONTENTS</a:t>
            </a:r>
            <a:endParaRPr lang="en-IN" sz="4400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958" y="2210601"/>
            <a:ext cx="9629274" cy="4024125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Introduction</a:t>
            </a:r>
          </a:p>
          <a:p>
            <a:r>
              <a:rPr lang="en-IN" sz="2800" dirty="0" smtClean="0"/>
              <a:t>References</a:t>
            </a:r>
          </a:p>
          <a:p>
            <a:r>
              <a:rPr lang="en-IN" sz="2800" dirty="0" smtClean="0"/>
              <a:t>Working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5" y="3148886"/>
            <a:ext cx="5449078" cy="3307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95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4" y="706615"/>
            <a:ext cx="9013372" cy="1293028"/>
          </a:xfrm>
        </p:spPr>
        <p:txBody>
          <a:bodyPr/>
          <a:lstStyle/>
          <a:p>
            <a:pPr algn="ctr"/>
            <a:r>
              <a:rPr lang="en-IN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</a:t>
            </a:r>
            <a:endParaRPr lang="en-IN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an online </a:t>
            </a:r>
            <a:r>
              <a:rPr lang="en-US" dirty="0" smtClean="0"/>
              <a:t>COVID-19 </a:t>
            </a:r>
            <a:r>
              <a:rPr lang="en-US" dirty="0"/>
              <a:t>booking </a:t>
            </a:r>
            <a:r>
              <a:rPr lang="en-US" dirty="0" smtClean="0"/>
              <a:t>slot in </a:t>
            </a:r>
            <a:r>
              <a:rPr lang="en-US" dirty="0"/>
              <a:t>which we can go to our district or any other district and get </a:t>
            </a:r>
            <a:r>
              <a:rPr lang="en-US" dirty="0" smtClean="0"/>
              <a:t>vaccinated.</a:t>
            </a:r>
          </a:p>
          <a:p>
            <a:r>
              <a:rPr lang="en-US" dirty="0" smtClean="0"/>
              <a:t>This project will be hugely helpful to people in Need of urgent vaccination in their locality.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34" y="3877422"/>
            <a:ext cx="4558006" cy="2478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6" y="3877422"/>
            <a:ext cx="3918856" cy="2492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75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Apisetu.gov.in</a:t>
            </a:r>
          </a:p>
          <a:p>
            <a:r>
              <a:rPr lang="en-IN" dirty="0" smtClean="0"/>
              <a:t> </a:t>
            </a:r>
            <a:r>
              <a:rPr lang="en-IN" dirty="0"/>
              <a:t>Python.org</a:t>
            </a:r>
          </a:p>
          <a:p>
            <a:r>
              <a:rPr lang="en-IN" dirty="0" smtClean="0"/>
              <a:t> </a:t>
            </a:r>
            <a:r>
              <a:rPr lang="en-IN" dirty="0"/>
              <a:t>Code academy</a:t>
            </a:r>
          </a:p>
          <a:p>
            <a:r>
              <a:rPr lang="en-IN" dirty="0" smtClean="0"/>
              <a:t> Tutorialspoint.com</a:t>
            </a:r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Google’s Python Class</a:t>
            </a:r>
          </a:p>
          <a:p>
            <a:r>
              <a:rPr lang="en-IN" dirty="0" smtClean="0"/>
              <a:t> LearnPython.org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9771" y="764373"/>
            <a:ext cx="6456784" cy="1293028"/>
          </a:xfrm>
        </p:spPr>
        <p:txBody>
          <a:bodyPr/>
          <a:lstStyle/>
          <a:p>
            <a:pPr algn="ctr"/>
            <a:r>
              <a:rPr lang="en-IN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REFERENCES</a:t>
            </a:r>
            <a:endParaRPr lang="en-IN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6" y="2988144"/>
            <a:ext cx="4691936" cy="3692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538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6248400" cy="1293028"/>
          </a:xfrm>
        </p:spPr>
        <p:txBody>
          <a:bodyPr/>
          <a:lstStyle/>
          <a:p>
            <a:pPr algn="ctr"/>
            <a:r>
              <a:rPr lang="en-IN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WORKING</a:t>
            </a:r>
            <a:endParaRPr lang="en-IN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086567"/>
          </a:xfrm>
        </p:spPr>
        <p:txBody>
          <a:bodyPr numCol="2">
            <a:noAutofit/>
          </a:bodyPr>
          <a:lstStyle/>
          <a:p>
            <a:r>
              <a:rPr lang="en-IN" sz="2400" dirty="0" smtClean="0"/>
              <a:t>Getting otp.</a:t>
            </a:r>
          </a:p>
          <a:p>
            <a:r>
              <a:rPr lang="en-US" sz="2400" dirty="0" smtClean="0"/>
              <a:t>Asking </a:t>
            </a:r>
            <a:r>
              <a:rPr lang="en-US" sz="2400" dirty="0"/>
              <a:t>for location and </a:t>
            </a:r>
            <a:r>
              <a:rPr lang="en-US" sz="2400" dirty="0" smtClean="0"/>
              <a:t>date.</a:t>
            </a:r>
          </a:p>
          <a:p>
            <a:r>
              <a:rPr lang="en-IN" sz="2400" dirty="0" smtClean="0"/>
              <a:t>Generating </a:t>
            </a:r>
            <a:r>
              <a:rPr lang="en-IN" sz="2400" dirty="0"/>
              <a:t>current </a:t>
            </a:r>
            <a:r>
              <a:rPr lang="en-IN" sz="2400" dirty="0" smtClean="0"/>
              <a:t>date.</a:t>
            </a:r>
          </a:p>
          <a:p>
            <a:r>
              <a:rPr lang="en-IN" sz="2400" dirty="0" smtClean="0"/>
              <a:t>Dates </a:t>
            </a:r>
            <a:r>
              <a:rPr lang="en-IN" sz="2400" dirty="0"/>
              <a:t>in </a:t>
            </a:r>
            <a:r>
              <a:rPr lang="en-IN" sz="2400" dirty="0" smtClean="0"/>
              <a:t>format.</a:t>
            </a:r>
          </a:p>
          <a:p>
            <a:r>
              <a:rPr lang="en-IN" sz="2400" dirty="0" smtClean="0"/>
              <a:t>Checking </a:t>
            </a:r>
            <a:r>
              <a:rPr lang="en-IN" sz="2400" dirty="0"/>
              <a:t>for valid </a:t>
            </a:r>
            <a:r>
              <a:rPr lang="en-IN" sz="2400" dirty="0" smtClean="0"/>
              <a:t>date.</a:t>
            </a:r>
          </a:p>
          <a:p>
            <a:r>
              <a:rPr lang="en-US" sz="2400" dirty="0" smtClean="0"/>
              <a:t>Checking </a:t>
            </a:r>
            <a:r>
              <a:rPr lang="en-US" sz="2400" dirty="0"/>
              <a:t>whether working or </a:t>
            </a:r>
            <a:r>
              <a:rPr lang="en-US" sz="2400" dirty="0" smtClean="0"/>
              <a:t>not.</a:t>
            </a:r>
          </a:p>
          <a:p>
            <a:r>
              <a:rPr lang="en-IN" sz="2400" dirty="0" smtClean="0"/>
              <a:t>Vaccine selection.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Getting </a:t>
            </a:r>
            <a:r>
              <a:rPr lang="en-IN" sz="2400" dirty="0"/>
              <a:t>Appointment </a:t>
            </a:r>
            <a:r>
              <a:rPr lang="en-IN" sz="2400" dirty="0" smtClean="0"/>
              <a:t>list.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Booking Venue.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Dose selection.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Slot Booking.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Generating </a:t>
            </a:r>
            <a:r>
              <a:rPr lang="en-IN" sz="2400" dirty="0"/>
              <a:t>random </a:t>
            </a:r>
            <a:r>
              <a:rPr lang="en-IN" sz="2400" dirty="0" smtClean="0"/>
              <a:t>number.</a:t>
            </a:r>
          </a:p>
          <a:p>
            <a:pPr marL="0" indent="0"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08" y="4506686"/>
            <a:ext cx="4236098" cy="2176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569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869" y="173475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4800" b="1" cap="none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IN" sz="4800" b="1" cap="none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0417" y="391118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By- Kishan Tripathi</a:t>
            </a:r>
          </a:p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Year. CSE B2</a:t>
            </a:r>
          </a:p>
          <a:p>
            <a:r>
              <a:rPr lang="en-IN" dirty="0"/>
              <a:t>University roll no.</a:t>
            </a:r>
          </a:p>
          <a:p>
            <a:r>
              <a:rPr lang="en-IN" dirty="0"/>
              <a:t>2102220100095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996" y="3221248"/>
            <a:ext cx="6083559" cy="3372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344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144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VACCINATION PORTAL</vt:lpstr>
      <vt:lpstr>CONTENTS</vt:lpstr>
      <vt:lpstr>INTRODUCTION</vt:lpstr>
      <vt:lpstr>REFERENCES</vt:lpstr>
      <vt:lpstr>WORKING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Vaccination portal</dc:title>
  <dc:creator>kisha</dc:creator>
  <cp:lastModifiedBy>kisha</cp:lastModifiedBy>
  <cp:revision>18</cp:revision>
  <dcterms:created xsi:type="dcterms:W3CDTF">2022-11-18T16:10:19Z</dcterms:created>
  <dcterms:modified xsi:type="dcterms:W3CDTF">2022-11-20T16:53:28Z</dcterms:modified>
</cp:coreProperties>
</file>