
<file path=[Content_Types].xml><?xml version="1.0" encoding="utf-8"?>
<Types xmlns="http://schemas.openxmlformats.org/package/2006/content-types">
  <Default Extension="png" ContentType="image/png"/>
  <Default Extension="mp3" ContentType="audio/mpe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364" autoAdjust="0"/>
  </p:normalViewPr>
  <p:slideViewPr>
    <p:cSldViewPr snapToGrid="0">
      <p:cViewPr varScale="1">
        <p:scale>
          <a:sx n="39" d="100"/>
          <a:sy n="39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416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242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2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353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737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190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4950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737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441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923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A2D37-70B0-4E10-85AF-227C49EB026F}" type="datetimeFigureOut">
              <a:rPr lang="es-MX" smtClean="0"/>
              <a:t>22/06/2020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C09FA-AC22-469D-884D-552A9C3C1F8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924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de.visualstudio.com/docs/?dv=win64us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ecolas.github.io/normalize.cs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PILARES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ESCUEL ADE CODIGO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572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Añadiendo estilos a la barra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navegacion</a:t>
            </a:r>
            <a:r>
              <a:rPr lang="es-MX" dirty="0"/>
              <a:t>-principal a {</a:t>
            </a:r>
          </a:p>
          <a:p>
            <a:r>
              <a:rPr lang="es-MX" dirty="0"/>
              <a:t>    color: #</a:t>
            </a:r>
            <a:r>
              <a:rPr lang="es-MX" dirty="0" err="1"/>
              <a:t>ffffff</a:t>
            </a:r>
            <a:r>
              <a:rPr lang="es-MX" dirty="0"/>
              <a:t>;</a:t>
            </a:r>
          </a:p>
          <a:p>
            <a:r>
              <a:rPr lang="es-MX" dirty="0"/>
              <a:t>    </a:t>
            </a:r>
            <a:r>
              <a:rPr lang="es-MX" dirty="0" err="1"/>
              <a:t>text-decoration</a:t>
            </a:r>
            <a:r>
              <a:rPr lang="es-MX" dirty="0"/>
              <a:t>: </a:t>
            </a:r>
            <a:r>
              <a:rPr lang="es-MX" dirty="0" err="1"/>
              <a:t>none</a:t>
            </a:r>
            <a:r>
              <a:rPr lang="es-MX" dirty="0"/>
              <a:t>;</a:t>
            </a:r>
          </a:p>
          <a:p>
            <a:r>
              <a:rPr lang="es-MX" dirty="0"/>
              <a:t>    </a:t>
            </a:r>
            <a:r>
              <a:rPr lang="es-MX" dirty="0" err="1"/>
              <a:t>font-size</a:t>
            </a:r>
            <a:r>
              <a:rPr lang="es-MX" dirty="0"/>
              <a:t>: 22px;</a:t>
            </a:r>
          </a:p>
          <a:p>
            <a:r>
              <a:rPr lang="es-MX" dirty="0"/>
              <a:t>    </a:t>
            </a:r>
            <a:r>
              <a:rPr lang="es-MX" dirty="0" err="1"/>
              <a:t>display</a:t>
            </a:r>
            <a:r>
              <a:rPr lang="es-MX" dirty="0"/>
              <a:t>: block;</a:t>
            </a:r>
          </a:p>
          <a:p>
            <a:r>
              <a:rPr lang="es-MX" dirty="0"/>
              <a:t>    </a:t>
            </a:r>
            <a:r>
              <a:rPr lang="es-MX" dirty="0" err="1"/>
              <a:t>text-align</a:t>
            </a:r>
            <a:r>
              <a:rPr lang="es-MX" dirty="0"/>
              <a:t>: center;</a:t>
            </a:r>
          </a:p>
          <a:p>
            <a:r>
              <a:rPr lang="es-MX" dirty="0"/>
              <a:t>    </a:t>
            </a:r>
            <a:r>
              <a:rPr lang="es-MX" dirty="0" err="1"/>
              <a:t>padding</a:t>
            </a:r>
            <a:r>
              <a:rPr lang="es-MX" dirty="0"/>
              <a:t>: 20px;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5625"/>
            <a:ext cx="66008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4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Usando @media para móvil </a:t>
            </a:r>
            <a:r>
              <a:rPr lang="es-MX" dirty="0" err="1" smtClean="0"/>
              <a:t>first</a:t>
            </a:r>
            <a:r>
              <a:rPr lang="es-MX" dirty="0" smtClean="0"/>
              <a:t> </a:t>
            </a:r>
            <a:r>
              <a:rPr lang="es-MX" dirty="0" err="1" smtClean="0"/>
              <a:t>design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779502"/>
            <a:ext cx="4851400" cy="2720975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@media (min-width:768px){</a:t>
            </a:r>
          </a:p>
          <a:p>
            <a:pPr marL="0" indent="0">
              <a:buNone/>
            </a:pPr>
            <a:r>
              <a:rPr lang="es-MX" dirty="0"/>
              <a:t>    .</a:t>
            </a:r>
            <a:r>
              <a:rPr lang="es-MX" dirty="0" err="1"/>
              <a:t>navegacion</a:t>
            </a:r>
            <a:r>
              <a:rPr lang="es-MX" dirty="0"/>
              <a:t>-principal a{</a:t>
            </a:r>
          </a:p>
          <a:p>
            <a:pPr marL="0" indent="0">
              <a:buNone/>
            </a:pPr>
            <a:r>
              <a:rPr lang="es-MX" dirty="0"/>
              <a:t>        </a:t>
            </a:r>
            <a:r>
              <a:rPr lang="es-MX" dirty="0" err="1"/>
              <a:t>display</a:t>
            </a:r>
            <a:r>
              <a:rPr lang="es-MX" dirty="0"/>
              <a:t>: </a:t>
            </a:r>
            <a:r>
              <a:rPr lang="es-MX" dirty="0" err="1"/>
              <a:t>inline</a:t>
            </a:r>
            <a:r>
              <a:rPr lang="es-MX" dirty="0"/>
              <a:t>-block;</a:t>
            </a:r>
          </a:p>
          <a:p>
            <a:pPr marL="0" indent="0">
              <a:buNone/>
            </a:pPr>
            <a:r>
              <a:rPr lang="es-MX" dirty="0"/>
              <a:t>    }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200" y="2062162"/>
            <a:ext cx="4368800" cy="43132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400425"/>
            <a:ext cx="3638550" cy="2476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0" y="5568950"/>
            <a:ext cx="4114800" cy="11144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38200" y="4638675"/>
            <a:ext cx="485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.</a:t>
            </a:r>
            <a:r>
              <a:rPr lang="es-MX" dirty="0" err="1"/>
              <a:t>navegacion</a:t>
            </a:r>
            <a:r>
              <a:rPr lang="es-MX" dirty="0"/>
              <a:t>-principal a:hover {</a:t>
            </a:r>
          </a:p>
          <a:p>
            <a:r>
              <a:rPr lang="es-MX" dirty="0"/>
              <a:t>    </a:t>
            </a:r>
            <a:r>
              <a:rPr lang="es-MX" dirty="0" err="1"/>
              <a:t>background</a:t>
            </a:r>
            <a:r>
              <a:rPr lang="es-MX" dirty="0"/>
              <a:t>-color: #00B8E4;</a:t>
            </a:r>
          </a:p>
          <a:p>
            <a:r>
              <a:rPr lang="es-MX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563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Instalando Visual Studio Code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14408"/>
          </a:xfrm>
        </p:spPr>
        <p:txBody>
          <a:bodyPr>
            <a:normAutofit/>
          </a:bodyPr>
          <a:lstStyle/>
          <a:p>
            <a:r>
              <a:rPr lang="es-MX" dirty="0" smtClean="0"/>
              <a:t>La Ventaja de instalar visual Studio code es que nos va a permitir instalar una extensión para crear un servidor, da clic  al enlace para descargar el programa desde su sitio oficial </a:t>
            </a:r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://code.visualstudio.com/docs/?</a:t>
            </a:r>
            <a:r>
              <a:rPr lang="es-MX" dirty="0" smtClean="0">
                <a:hlinkClick r:id="rId2"/>
              </a:rPr>
              <a:t>dv=win64user</a:t>
            </a:r>
            <a:r>
              <a:rPr lang="es-MX" dirty="0" smtClean="0"/>
              <a:t>. (lo instalan )</a:t>
            </a:r>
          </a:p>
          <a:p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" y="3540034"/>
            <a:ext cx="2638697" cy="318733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65714" y="3540034"/>
            <a:ext cx="28868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1.-Le darán clic en el icono remarcado en rojo</a:t>
            </a:r>
          </a:p>
          <a:p>
            <a:endParaRPr lang="es-MX" sz="2000" dirty="0" smtClean="0"/>
          </a:p>
          <a:p>
            <a:r>
              <a:rPr lang="es-MX" sz="2000" dirty="0" smtClean="0"/>
              <a:t>2.-En el cuadro verde buscaran Live Server</a:t>
            </a:r>
          </a:p>
          <a:p>
            <a:endParaRPr lang="es-MX" sz="2000" dirty="0"/>
          </a:p>
          <a:p>
            <a:r>
              <a:rPr lang="es-MX" sz="2000" dirty="0" smtClean="0"/>
              <a:t> </a:t>
            </a:r>
          </a:p>
          <a:p>
            <a:r>
              <a:rPr lang="es-MX" sz="2000" dirty="0" smtClean="0"/>
              <a:t>3.-Cuando aparezca en amarillo  le darán instaló</a:t>
            </a:r>
            <a:endParaRPr lang="es-MX" sz="2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9172031" y="3540034"/>
            <a:ext cx="30199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Cuando lo tengan instalado reinician el programa visual studio code.</a:t>
            </a:r>
          </a:p>
          <a:p>
            <a:r>
              <a:rPr lang="es-MX" sz="2000" dirty="0" smtClean="0"/>
              <a:t>Y para hacer un espacio simplemente eligen la opción open workspace y eligen la </a:t>
            </a:r>
            <a:r>
              <a:rPr lang="es-MX" sz="2000" b="1" dirty="0" smtClean="0"/>
              <a:t>CARPETA </a:t>
            </a:r>
            <a:r>
              <a:rPr lang="es-MX" sz="2000" dirty="0" smtClean="0"/>
              <a:t>donde están sus archivos css img y html</a:t>
            </a:r>
            <a:endParaRPr lang="es-MX" sz="20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606" y="3540033"/>
            <a:ext cx="3000375" cy="31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5090"/>
          </a:xfrm>
        </p:spPr>
        <p:txBody>
          <a:bodyPr/>
          <a:lstStyle/>
          <a:p>
            <a:r>
              <a:rPr lang="es-MX" dirty="0" smtClean="0"/>
              <a:t>Creando un Layout	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7881927" y="666232"/>
            <a:ext cx="37708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 smtClean="0"/>
              <a:t>En este capitulo veremos como integramos varios conceptos ya vistos y unirlos en este Proyecto.</a:t>
            </a:r>
          </a:p>
          <a:p>
            <a:pPr algn="just"/>
            <a:endParaRPr lang="es-MX" sz="2000" b="1" dirty="0"/>
          </a:p>
          <a:p>
            <a:pPr algn="just"/>
            <a:r>
              <a:rPr lang="es-MX" sz="2000" b="1" dirty="0" smtClean="0"/>
              <a:t>Descargaremos el archivo Blog viajes  y dentro están una carpeta con imágenes.</a:t>
            </a:r>
          </a:p>
          <a:p>
            <a:pPr algn="just"/>
            <a:endParaRPr lang="es-MX" sz="2000" b="1" dirty="0" smtClean="0"/>
          </a:p>
          <a:p>
            <a:pPr algn="just"/>
            <a:r>
              <a:rPr lang="es-MX" sz="2000" b="1" dirty="0" smtClean="0"/>
              <a:t>Así que en esa carpeta crearemos un archivo  llamado index.html</a:t>
            </a:r>
          </a:p>
          <a:p>
            <a:pPr algn="just"/>
            <a:endParaRPr lang="es-MX" sz="2000" b="1" dirty="0" smtClean="0"/>
          </a:p>
          <a:p>
            <a:pPr algn="just"/>
            <a:endParaRPr lang="es-MX" sz="2000" b="1" dirty="0"/>
          </a:p>
        </p:txBody>
      </p:sp>
      <p:pic>
        <p:nvPicPr>
          <p:cNvPr id="7" name="01inicio.ogg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62532" y="4587239"/>
            <a:ext cx="609600" cy="609600"/>
          </a:xfrm>
          <a:prstGeom prst="rect">
            <a:avLst/>
          </a:prstGeom>
        </p:spPr>
      </p:pic>
      <p:pic>
        <p:nvPicPr>
          <p:cNvPr id="11" name="Marcador de contenido 10" descr="Recorte de pantalla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8" y="1136864"/>
            <a:ext cx="7408529" cy="5525193"/>
          </a:xfrm>
        </p:spPr>
      </p:pic>
      <p:pic>
        <p:nvPicPr>
          <p:cNvPr id="12" name="Imagen 11" descr="Recorte de pantall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" y="1179294"/>
            <a:ext cx="7878274" cy="57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50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Comenzando el Layout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1" y="1825624"/>
            <a:ext cx="4842164" cy="4270375"/>
          </a:xfrm>
        </p:spPr>
        <p:txBody>
          <a:bodyPr>
            <a:normAutofit/>
          </a:bodyPr>
          <a:lstStyle/>
          <a:p>
            <a:r>
              <a:rPr lang="es-MX" dirty="0" smtClean="0"/>
              <a:t>En </a:t>
            </a:r>
            <a:r>
              <a:rPr lang="es-MX" dirty="0"/>
              <a:t>nuestra carpeta </a:t>
            </a:r>
            <a:r>
              <a:rPr lang="es-MX" dirty="0" smtClean="0"/>
              <a:t>blog viajes – Inicio crearemos nuestro archivo index.html.</a:t>
            </a:r>
          </a:p>
          <a:p>
            <a:r>
              <a:rPr lang="es-MX" dirty="0" smtClean="0"/>
              <a:t>Una vez guardado podemos usar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  ! + tab para que nos aparezca la estructura html5 con se muestra a continuación. 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4"/>
            <a:ext cx="5514109" cy="37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Instalando </a:t>
            </a:r>
            <a:r>
              <a:rPr lang="es-MX" dirty="0" err="1" smtClean="0"/>
              <a:t>live</a:t>
            </a:r>
            <a:r>
              <a:rPr lang="es-MX" dirty="0" smtClean="0"/>
              <a:t> server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52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comenzando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9906000" y="1547956"/>
            <a:ext cx="2175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nuestra etiqueta </a:t>
            </a:r>
            <a:r>
              <a:rPr lang="es-MX" dirty="0" err="1" smtClean="0"/>
              <a:t>title</a:t>
            </a:r>
            <a:r>
              <a:rPr lang="es-MX" dirty="0" smtClean="0"/>
              <a:t> pondremos Blog de Viajes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/>
              <a:t>Y ya dentro de </a:t>
            </a:r>
            <a:r>
              <a:rPr lang="es-MX" dirty="0" err="1" smtClean="0"/>
              <a:t>body</a:t>
            </a:r>
            <a:endParaRPr lang="es-MX" dirty="0" smtClean="0"/>
          </a:p>
          <a:p>
            <a:r>
              <a:rPr lang="es-MX" dirty="0" smtClean="0"/>
              <a:t>El siguiente código: </a:t>
            </a:r>
            <a:endParaRPr lang="es-MX" dirty="0"/>
          </a:p>
        </p:txBody>
      </p:sp>
      <p:sp>
        <p:nvSpPr>
          <p:cNvPr id="8" name="Marcador de contenido 7"/>
          <p:cNvSpPr>
            <a:spLocks noGrp="1"/>
          </p:cNvSpPr>
          <p:nvPr>
            <p:ph idx="1"/>
          </p:nvPr>
        </p:nvSpPr>
        <p:spPr>
          <a:xfrm>
            <a:off x="838199" y="1825625"/>
            <a:ext cx="8776856" cy="14766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 &lt;</a:t>
            </a:r>
            <a:r>
              <a:rPr lang="es-MX" dirty="0" err="1"/>
              <a:t>header</a:t>
            </a:r>
            <a:r>
              <a:rPr lang="es-MX" dirty="0"/>
              <a:t> </a:t>
            </a:r>
            <a:r>
              <a:rPr lang="es-MX" dirty="0" err="1"/>
              <a:t>class</a:t>
            </a:r>
            <a:r>
              <a:rPr lang="es-MX" dirty="0"/>
              <a:t>="</a:t>
            </a:r>
            <a:r>
              <a:rPr lang="es-MX" dirty="0" err="1" smtClean="0"/>
              <a:t>site-header</a:t>
            </a:r>
            <a:r>
              <a:rPr lang="es-MX" dirty="0" smtClean="0"/>
              <a:t> contenedor"&gt;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       &lt;</a:t>
            </a:r>
            <a:r>
              <a:rPr lang="es-MX" dirty="0" err="1"/>
              <a:t>img</a:t>
            </a:r>
            <a:r>
              <a:rPr lang="es-MX" dirty="0"/>
              <a:t> </a:t>
            </a:r>
            <a:r>
              <a:rPr lang="es-MX" dirty="0" err="1"/>
              <a:t>src</a:t>
            </a:r>
            <a:r>
              <a:rPr lang="es-MX" dirty="0"/>
              <a:t>="</a:t>
            </a:r>
            <a:r>
              <a:rPr lang="es-MX" dirty="0" err="1"/>
              <a:t>img</a:t>
            </a:r>
            <a:r>
              <a:rPr lang="es-MX" dirty="0"/>
              <a:t>/logo.png" </a:t>
            </a:r>
            <a:r>
              <a:rPr lang="es-MX" dirty="0" err="1"/>
              <a:t>alt</a:t>
            </a:r>
            <a:r>
              <a:rPr lang="es-MX" dirty="0"/>
              <a:t>="logotipo"&gt;</a:t>
            </a:r>
          </a:p>
          <a:p>
            <a:pPr marL="0" indent="0">
              <a:buNone/>
            </a:pPr>
            <a:r>
              <a:rPr lang="es-MX" dirty="0"/>
              <a:t>    &lt;/</a:t>
            </a:r>
            <a:r>
              <a:rPr lang="es-MX" dirty="0" err="1"/>
              <a:t>header</a:t>
            </a:r>
            <a:r>
              <a:rPr lang="es-MX" dirty="0"/>
              <a:t>&gt;</a:t>
            </a:r>
          </a:p>
          <a:p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1039090" y="3449782"/>
            <a:ext cx="749530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  </a:t>
            </a:r>
            <a:r>
              <a:rPr lang="es-MX" sz="2400" dirty="0"/>
              <a:t> &lt;</a:t>
            </a:r>
            <a:r>
              <a:rPr lang="es-MX" sz="2400" dirty="0" err="1"/>
              <a:t>nav</a:t>
            </a:r>
            <a:r>
              <a:rPr lang="es-MX" sz="2400" dirty="0"/>
              <a:t> id="</a:t>
            </a:r>
            <a:r>
              <a:rPr lang="es-MX" sz="2400" dirty="0" err="1"/>
              <a:t>nav</a:t>
            </a:r>
            <a:r>
              <a:rPr lang="es-MX" sz="2400" dirty="0"/>
              <a:t>" </a:t>
            </a:r>
            <a:r>
              <a:rPr lang="es-MX" sz="2400" dirty="0" err="1"/>
              <a:t>class</a:t>
            </a:r>
            <a:r>
              <a:rPr lang="es-MX" sz="2400" dirty="0"/>
              <a:t>="</a:t>
            </a:r>
            <a:r>
              <a:rPr lang="es-MX" sz="2400" dirty="0" err="1"/>
              <a:t>navegacion</a:t>
            </a:r>
            <a:r>
              <a:rPr lang="es-MX" sz="2400" dirty="0"/>
              <a:t>-principal contenedor"&gt;</a:t>
            </a:r>
          </a:p>
          <a:p>
            <a:r>
              <a:rPr lang="es-MX" sz="2400" dirty="0"/>
              <a:t>            &lt;a </a:t>
            </a:r>
            <a:r>
              <a:rPr lang="es-MX" sz="2400" dirty="0" err="1"/>
              <a:t>href</a:t>
            </a:r>
            <a:r>
              <a:rPr lang="es-MX" sz="2400" dirty="0"/>
              <a:t>="#"&gt;Inicio&lt;/a&gt;</a:t>
            </a:r>
          </a:p>
          <a:p>
            <a:r>
              <a:rPr lang="es-MX" sz="2400" dirty="0"/>
              <a:t>            &lt;a </a:t>
            </a:r>
            <a:r>
              <a:rPr lang="es-MX" sz="2400" dirty="0" err="1"/>
              <a:t>href</a:t>
            </a:r>
            <a:r>
              <a:rPr lang="es-MX" sz="2400" dirty="0"/>
              <a:t>="#"&gt;Nosotros&lt;/a&gt;</a:t>
            </a:r>
          </a:p>
          <a:p>
            <a:r>
              <a:rPr lang="es-MX" sz="2400" dirty="0"/>
              <a:t>            &lt;a </a:t>
            </a:r>
            <a:r>
              <a:rPr lang="es-MX" sz="2400" dirty="0" err="1"/>
              <a:t>href</a:t>
            </a:r>
            <a:r>
              <a:rPr lang="es-MX" sz="2400" dirty="0"/>
              <a:t>="#"&gt;Blog&lt;/a&gt;</a:t>
            </a:r>
          </a:p>
          <a:p>
            <a:r>
              <a:rPr lang="es-MX" sz="2400" dirty="0"/>
              <a:t>            &lt;a </a:t>
            </a:r>
            <a:r>
              <a:rPr lang="es-MX" sz="2400" dirty="0" err="1"/>
              <a:t>href</a:t>
            </a:r>
            <a:r>
              <a:rPr lang="es-MX" sz="2400" dirty="0"/>
              <a:t>="#"&gt;Tienda&lt;/a&gt;</a:t>
            </a:r>
          </a:p>
          <a:p>
            <a:r>
              <a:rPr lang="es-MX" sz="2400" dirty="0"/>
              <a:t>            &lt;a </a:t>
            </a:r>
            <a:r>
              <a:rPr lang="es-MX" sz="2400" dirty="0" err="1"/>
              <a:t>href</a:t>
            </a:r>
            <a:r>
              <a:rPr lang="es-MX" sz="2400" dirty="0"/>
              <a:t>="#"&gt;Contacto&lt;/a&gt;</a:t>
            </a:r>
          </a:p>
          <a:p>
            <a:r>
              <a:rPr lang="es-MX" sz="2400" dirty="0"/>
              <a:t>   &lt;/</a:t>
            </a:r>
            <a:r>
              <a:rPr lang="es-MX" sz="2400" dirty="0" err="1"/>
              <a:t>nav</a:t>
            </a:r>
            <a:r>
              <a:rPr lang="es-MX" sz="2400" dirty="0"/>
              <a:t>&gt;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301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En </a:t>
            </a:r>
            <a:r>
              <a:rPr lang="es-MX" dirty="0" err="1" smtClean="0"/>
              <a:t>estilos.ccs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1374775"/>
          </a:xfrm>
        </p:spPr>
        <p:txBody>
          <a:bodyPr>
            <a:normAutofit lnSpcReduction="10000"/>
          </a:bodyPr>
          <a:lstStyle/>
          <a:p>
            <a:r>
              <a:rPr lang="es-MX" dirty="0"/>
              <a:t>.</a:t>
            </a:r>
            <a:r>
              <a:rPr lang="es-MX" dirty="0" err="1"/>
              <a:t>site-header</a:t>
            </a:r>
            <a:r>
              <a:rPr lang="es-MX" dirty="0"/>
              <a:t> {</a:t>
            </a:r>
          </a:p>
          <a:p>
            <a:r>
              <a:rPr lang="es-MX" dirty="0"/>
              <a:t>    </a:t>
            </a:r>
            <a:r>
              <a:rPr lang="es-MX" dirty="0" err="1"/>
              <a:t>padding</a:t>
            </a:r>
            <a:r>
              <a:rPr lang="es-MX" dirty="0"/>
              <a:t>: 20px 0;</a:t>
            </a:r>
          </a:p>
          <a:p>
            <a:r>
              <a:rPr lang="es-MX" dirty="0"/>
              <a:t>}</a:t>
            </a:r>
          </a:p>
          <a:p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749300" y="5657671"/>
            <a:ext cx="33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contenedor</a:t>
            </a:r>
            <a:r>
              <a:rPr lang="en-US" dirty="0"/>
              <a:t> {</a:t>
            </a:r>
          </a:p>
          <a:p>
            <a:r>
              <a:rPr lang="en-US" dirty="0"/>
              <a:t>    max-width: 1200px;</a:t>
            </a:r>
          </a:p>
          <a:p>
            <a:r>
              <a:rPr lang="en-US" dirty="0"/>
              <a:t>    margin: 0 auto;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334000" y="787400"/>
            <a:ext cx="482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/** </a:t>
            </a:r>
            <a:r>
              <a:rPr lang="en-US" dirty="0" err="1"/>
              <a:t>Navegacion</a:t>
            </a:r>
            <a:r>
              <a:rPr lang="en-US" dirty="0"/>
              <a:t> **/</a:t>
            </a:r>
          </a:p>
          <a:p>
            <a:r>
              <a:rPr lang="en-US" dirty="0"/>
              <a:t>.</a:t>
            </a:r>
            <a:r>
              <a:rPr lang="en-US" dirty="0" err="1"/>
              <a:t>barra</a:t>
            </a:r>
            <a:r>
              <a:rPr lang="en-US" dirty="0"/>
              <a:t> {</a:t>
            </a:r>
          </a:p>
          <a:p>
            <a:r>
              <a:rPr lang="en-US" dirty="0"/>
              <a:t>    margin-top: 40px;</a:t>
            </a:r>
          </a:p>
          <a:p>
            <a:r>
              <a:rPr lang="en-US" dirty="0"/>
              <a:t>    background-color: #DB008D;</a:t>
            </a:r>
          </a:p>
          <a:p>
            <a:r>
              <a:rPr lang="en-US" dirty="0"/>
              <a:t>}</a:t>
            </a:r>
          </a:p>
          <a:p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5562600" y="2541726"/>
            <a:ext cx="5791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.</a:t>
            </a:r>
            <a:r>
              <a:rPr lang="es-MX" dirty="0" err="1"/>
              <a:t>navegacion</a:t>
            </a:r>
            <a:r>
              <a:rPr lang="es-MX" dirty="0"/>
              <a:t>-principal a {</a:t>
            </a:r>
          </a:p>
          <a:p>
            <a:r>
              <a:rPr lang="es-MX" dirty="0"/>
              <a:t>    color: #</a:t>
            </a:r>
            <a:r>
              <a:rPr lang="es-MX" dirty="0" err="1"/>
              <a:t>ffffff</a:t>
            </a:r>
            <a:r>
              <a:rPr lang="es-MX" dirty="0"/>
              <a:t>;</a:t>
            </a:r>
          </a:p>
          <a:p>
            <a:r>
              <a:rPr lang="es-MX" dirty="0"/>
              <a:t>    </a:t>
            </a:r>
            <a:r>
              <a:rPr lang="es-MX" dirty="0" err="1"/>
              <a:t>text-decoration</a:t>
            </a:r>
            <a:r>
              <a:rPr lang="es-MX" dirty="0"/>
              <a:t>: </a:t>
            </a:r>
            <a:r>
              <a:rPr lang="es-MX" dirty="0" err="1"/>
              <a:t>none</a:t>
            </a:r>
            <a:r>
              <a:rPr lang="es-MX" dirty="0"/>
              <a:t>;</a:t>
            </a:r>
          </a:p>
          <a:p>
            <a:r>
              <a:rPr lang="es-MX" dirty="0"/>
              <a:t>    </a:t>
            </a:r>
            <a:r>
              <a:rPr lang="es-MX" dirty="0" err="1"/>
              <a:t>font-size</a:t>
            </a:r>
            <a:r>
              <a:rPr lang="es-MX" dirty="0"/>
              <a:t>: 22px;</a:t>
            </a:r>
          </a:p>
          <a:p>
            <a:r>
              <a:rPr lang="es-MX" dirty="0"/>
              <a:t>    </a:t>
            </a:r>
            <a:r>
              <a:rPr lang="es-MX" dirty="0" err="1"/>
              <a:t>display</a:t>
            </a:r>
            <a:r>
              <a:rPr lang="es-MX" dirty="0"/>
              <a:t>: block;</a:t>
            </a:r>
          </a:p>
          <a:p>
            <a:r>
              <a:rPr lang="es-MX" dirty="0"/>
              <a:t>    </a:t>
            </a:r>
            <a:r>
              <a:rPr lang="es-MX" dirty="0" err="1"/>
              <a:t>text-align</a:t>
            </a:r>
            <a:r>
              <a:rPr lang="es-MX" dirty="0"/>
              <a:t>: center;</a:t>
            </a:r>
          </a:p>
          <a:p>
            <a:r>
              <a:rPr lang="es-MX" dirty="0"/>
              <a:t>    </a:t>
            </a:r>
            <a:r>
              <a:rPr lang="es-MX" dirty="0" err="1"/>
              <a:t>padding</a:t>
            </a:r>
            <a:r>
              <a:rPr lang="es-MX" dirty="0"/>
              <a:t>: 20px;</a:t>
            </a:r>
          </a:p>
          <a:p>
            <a:r>
              <a:rPr lang="es-MX" dirty="0"/>
              <a:t>}</a:t>
            </a:r>
          </a:p>
          <a:p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749300" y="3632200"/>
            <a:ext cx="3797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 {</a:t>
            </a:r>
          </a:p>
          <a:p>
            <a:r>
              <a:rPr lang="en-US" dirty="0"/>
              <a:t>    font-family: Verdana, Geneva, Tahoma, sans-serif</a:t>
            </a:r>
          </a:p>
          <a:p>
            <a:r>
              <a:rPr lang="en-US" dirty="0"/>
              <a:t>}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964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Normalize</a:t>
            </a:r>
            <a:r>
              <a:rPr lang="es-MX" dirty="0" smtClean="0"/>
              <a:t> .</a:t>
            </a:r>
            <a:r>
              <a:rPr lang="es-MX" dirty="0" err="1" smtClean="0"/>
              <a:t>css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1690688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https://necolas.github.io/normalize.css</a:t>
            </a:r>
            <a:r>
              <a:rPr lang="es-MX" dirty="0" smtClean="0">
                <a:hlinkClick r:id="rId2"/>
              </a:rPr>
              <a:t>/</a:t>
            </a:r>
            <a:r>
              <a:rPr lang="es-MX" dirty="0" smtClean="0"/>
              <a:t>  bajamos este archivo y 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Abrimos el archivo en el bloc de notas </a:t>
            </a:r>
          </a:p>
          <a:p>
            <a:endParaRPr lang="es-MX" dirty="0"/>
          </a:p>
          <a:p>
            <a:r>
              <a:rPr lang="es-MX" dirty="0" smtClean="0"/>
              <a:t>Copiamos el contenido y  lo pegamos en un nuevo archivo </a:t>
            </a:r>
            <a:r>
              <a:rPr lang="es-MX" dirty="0" err="1" smtClean="0"/>
              <a:t>ccs</a:t>
            </a:r>
            <a:r>
              <a:rPr lang="es-MX" dirty="0" smtClean="0"/>
              <a:t> lo aguardamos dentro de la carpeta </a:t>
            </a:r>
            <a:r>
              <a:rPr lang="es-MX" dirty="0" err="1" smtClean="0"/>
              <a:t>ccs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r>
              <a:rPr lang="es-MX" dirty="0"/>
              <a:t> &lt;link </a:t>
            </a:r>
            <a:r>
              <a:rPr lang="es-MX" dirty="0" err="1"/>
              <a:t>rel</a:t>
            </a:r>
            <a:r>
              <a:rPr lang="es-MX" dirty="0"/>
              <a:t>="</a:t>
            </a:r>
            <a:r>
              <a:rPr lang="es-MX" dirty="0" err="1"/>
              <a:t>stylesheet</a:t>
            </a:r>
            <a:r>
              <a:rPr lang="es-MX" dirty="0"/>
              <a:t>" </a:t>
            </a:r>
            <a:r>
              <a:rPr lang="es-MX" dirty="0" err="1"/>
              <a:t>href</a:t>
            </a:r>
            <a:r>
              <a:rPr lang="es-MX" dirty="0"/>
              <a:t>="</a:t>
            </a:r>
            <a:r>
              <a:rPr lang="es-MX" dirty="0" err="1"/>
              <a:t>css</a:t>
            </a:r>
            <a:r>
              <a:rPr lang="es-MX" dirty="0"/>
              <a:t>/normalize.css"&gt;</a:t>
            </a:r>
          </a:p>
          <a:p>
            <a:r>
              <a:rPr lang="es-MX" dirty="0" smtClean="0"/>
              <a:t> </a:t>
            </a:r>
          </a:p>
          <a:p>
            <a:r>
              <a:rPr lang="es-MX" dirty="0" smtClean="0"/>
              <a:t>De esta manera </a:t>
            </a:r>
          </a:p>
          <a:p>
            <a:endParaRPr lang="es-MX" dirty="0" smtClean="0"/>
          </a:p>
          <a:p>
            <a:r>
              <a:rPr lang="es-MX" dirty="0" smtClean="0"/>
              <a:t>Y en nuestro </a:t>
            </a:r>
            <a:r>
              <a:rPr lang="es-MX" dirty="0" err="1" smtClean="0"/>
              <a:t>ccs</a:t>
            </a:r>
            <a:r>
              <a:rPr lang="es-MX" dirty="0" smtClean="0"/>
              <a:t> </a:t>
            </a:r>
            <a:r>
              <a:rPr lang="es-MX" dirty="0" err="1" smtClean="0"/>
              <a:t>ponesmos</a:t>
            </a:r>
            <a:r>
              <a:rPr lang="es-MX" dirty="0" smtClean="0"/>
              <a:t> esto:</a:t>
            </a:r>
          </a:p>
          <a:p>
            <a:endParaRPr lang="es-MX" dirty="0"/>
          </a:p>
          <a:p>
            <a:r>
              <a:rPr lang="es-MX" dirty="0"/>
              <a:t>*, *:</a:t>
            </a:r>
            <a:r>
              <a:rPr lang="es-MX" dirty="0" err="1"/>
              <a:t>before</a:t>
            </a:r>
            <a:r>
              <a:rPr lang="es-MX" dirty="0"/>
              <a:t>, *:</a:t>
            </a:r>
            <a:r>
              <a:rPr lang="es-MX" dirty="0" err="1"/>
              <a:t>after</a:t>
            </a:r>
            <a:r>
              <a:rPr lang="es-MX" dirty="0"/>
              <a:t> {</a:t>
            </a:r>
          </a:p>
          <a:p>
            <a:r>
              <a:rPr lang="es-MX" dirty="0"/>
              <a:t>    box-</a:t>
            </a:r>
            <a:r>
              <a:rPr lang="es-MX" dirty="0" err="1"/>
              <a:t>sizing</a:t>
            </a:r>
            <a:r>
              <a:rPr lang="es-MX" dirty="0"/>
              <a:t>: </a:t>
            </a:r>
            <a:r>
              <a:rPr lang="es-MX" dirty="0" err="1"/>
              <a:t>inherit</a:t>
            </a:r>
            <a:r>
              <a:rPr lang="es-MX" dirty="0"/>
              <a:t>;</a:t>
            </a:r>
          </a:p>
          <a:p>
            <a:r>
              <a:rPr lang="es-MX" dirty="0"/>
              <a:t>}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0393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Detalles de </a:t>
            </a:r>
            <a:r>
              <a:rPr lang="es-MX" dirty="0" err="1" smtClean="0"/>
              <a:t>responsive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838200" y="2235200"/>
            <a:ext cx="5207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html {</a:t>
            </a:r>
          </a:p>
          <a:p>
            <a:r>
              <a:rPr lang="es-MX"/>
              <a:t>    box-sizing: border-box;</a:t>
            </a:r>
          </a:p>
          <a:p>
            <a:r>
              <a:rPr lang="es-MX"/>
              <a:t>}</a:t>
            </a:r>
          </a:p>
          <a:p>
            <a:r>
              <a:rPr lang="es-MX"/>
              <a:t>*, *:before, *:after {</a:t>
            </a:r>
          </a:p>
          <a:p>
            <a:r>
              <a:rPr lang="es-MX"/>
              <a:t>    box-sizing: inherit;</a:t>
            </a:r>
          </a:p>
          <a:p>
            <a:r>
              <a:rPr lang="es-MX"/>
              <a:t>}</a:t>
            </a:r>
          </a:p>
          <a:p>
            <a:r>
              <a:rPr lang="es-MX"/>
              <a:t>body {</a:t>
            </a:r>
          </a:p>
          <a:p>
            <a:r>
              <a:rPr lang="es-MX"/>
              <a:t>    font-family: Verdana, Geneva, Tahoma, sans-serif</a:t>
            </a:r>
          </a:p>
          <a:p>
            <a:r>
              <a:rPr lang="es-MX"/>
              <a:t>}</a:t>
            </a:r>
          </a:p>
          <a:p>
            <a:r>
              <a:rPr lang="es-MX"/>
              <a:t>img {</a:t>
            </a:r>
          </a:p>
          <a:p>
            <a:r>
              <a:rPr lang="es-MX"/>
              <a:t>    max-width: 100%;</a:t>
            </a:r>
          </a:p>
          <a:p>
            <a:r>
              <a:rPr lang="es-MX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2175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286</Words>
  <Application>Microsoft Office PowerPoint</Application>
  <PresentationFormat>Panorámica</PresentationFormat>
  <Paragraphs>109</Paragraphs>
  <Slides>11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PILARES </vt:lpstr>
      <vt:lpstr>Instalando Visual Studio Code</vt:lpstr>
      <vt:lpstr>Creando un Layout </vt:lpstr>
      <vt:lpstr>Comenzando el Layout</vt:lpstr>
      <vt:lpstr>Presentación de PowerPoint</vt:lpstr>
      <vt:lpstr>comenzando</vt:lpstr>
      <vt:lpstr>En estilos.ccs</vt:lpstr>
      <vt:lpstr>Normalize .css</vt:lpstr>
      <vt:lpstr>Detalles de responsive</vt:lpstr>
      <vt:lpstr>Añadiendo estilos a la barra</vt:lpstr>
      <vt:lpstr>Usando @media para móvil first design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PILARES</dc:title>
  <dc:creator>ISRAEL REYES HERRERA</dc:creator>
  <cp:lastModifiedBy>ISRAEL REYES HERRERA</cp:lastModifiedBy>
  <cp:revision>27</cp:revision>
  <dcterms:created xsi:type="dcterms:W3CDTF">2020-06-05T17:31:27Z</dcterms:created>
  <dcterms:modified xsi:type="dcterms:W3CDTF">2020-06-22T21:07:47Z</dcterms:modified>
</cp:coreProperties>
</file>