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efe1d8c29a16ac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efe1d8c29a16ac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efe1d8c29a16ac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efe1d8c29a16ac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efe1d8c29a16ac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defe1d8c29a16ac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efe1d8c29a16ac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efe1d8c29a16ac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defe1d8c29a16ac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defe1d8c29a16ac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efe1d8c29a16ac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efe1d8c29a16ac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defe1d8c29a16ac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defe1d8c29a16ac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defe1d8c29a16ac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defe1d8c29a16ac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4294967295" type="ctrTitle"/>
          </p:nvPr>
        </p:nvSpPr>
        <p:spPr>
          <a:xfrm>
            <a:off x="525100" y="1009800"/>
            <a:ext cx="7850400" cy="20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SALOON SLOT </a:t>
            </a:r>
            <a:endParaRPr i="1"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BOOKING SYSTEM </a:t>
            </a:r>
            <a:endParaRPr i="1"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 txBox="1"/>
          <p:nvPr>
            <p:ph idx="4294967295" type="subTitle"/>
          </p:nvPr>
        </p:nvSpPr>
        <p:spPr>
          <a:xfrm>
            <a:off x="525100" y="3580275"/>
            <a:ext cx="4269900" cy="12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SAIKRISHNA H                -   220701238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RISHI KARTHIK P          -    220701225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329052" y="4228360"/>
            <a:ext cx="29853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DATE   :  22-05-2024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</a:t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Challenge of Manual Booking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Time-consuming phone calls and in-person visits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 managing appointment clashes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booking flexibility for customers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Inaccurate estimations of waiting times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65500" y="1817849"/>
            <a:ext cx="4045200" cy="15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SALOON SLOT BOOKING 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platform for booking appointments (web or mobile app)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slot availability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with customer database for booking history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 cancellation options (up to 4 hours prior)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</a:t>
            </a:r>
            <a:endParaRPr/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Building the System with Efficiency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Management System (DBMS): Stores customer data, appointments, and staff information (using SQL)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Programming: Facilitates interaction with the database and user interface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Interface (Web or Mobile App): Provides a user-friendly platform for booking and managing appointments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65500" y="541350"/>
            <a:ext cx="4674000" cy="21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FUNCTIONALITIES </a:t>
            </a:r>
            <a:endParaRPr sz="3000"/>
          </a:p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CUSTOMER END :  Streamlined Booking for Customers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 </a:t>
            </a:r>
            <a:r>
              <a:rPr lang="en"/>
              <a:t> available slots for various services offered by the salon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 preferred stylist (if applicable)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 appointments conveniently (24/7 access)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and manage booking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Cancel appointments within the designated timeframe (4 hours 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397350"/>
            <a:ext cx="46740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FUNCTIONALITIES 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265500" y="2715550"/>
            <a:ext cx="43107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ADMIN / MANAGER  : </a:t>
            </a:r>
            <a:r>
              <a:rPr lang="en" sz="1800">
                <a:solidFill>
                  <a:schemeClr val="dk1"/>
                </a:solidFill>
              </a:rPr>
              <a:t>Empowering Staff for Improved Management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939500" y="724200"/>
            <a:ext cx="420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access for authorized personnel (admins and managers)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staff profiles and assign roles (e.g., stylist, receptionist)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and modify appointment schedules (including blocking slots for specific reasons)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cancellations and no-shows to identify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reports on bookings, revenue, and staff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customer database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 </a:t>
            </a:r>
            <a:endParaRPr/>
          </a:p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Tools Behind the 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Language: Python (flexible and beginner-friendly)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Management System (DBMS): SQL (widely adopted and powerful)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</a:t>
            </a:r>
            <a:endParaRPr/>
          </a:p>
        </p:txBody>
      </p:sp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SALOON SLOT BOOKING SYSTEM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69" y="12"/>
            <a:ext cx="44252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