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8" r:id="rId4"/>
    <p:sldId id="269" r:id="rId5"/>
    <p:sldId id="267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364" autoAdjust="0"/>
  </p:normalViewPr>
  <p:slideViewPr>
    <p:cSldViewPr snapToGrid="0">
      <p:cViewPr varScale="1">
        <p:scale>
          <a:sx n="58" d="100"/>
          <a:sy n="58" d="100"/>
        </p:scale>
        <p:origin x="26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1C942-349D-40DF-83BE-0C7C753A487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7F7A2-1174-40CD-B561-C9408819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2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wnloads.html" TargetMode="External"/><Relationship Id="rId7" Type="http://schemas.openxmlformats.org/officeDocument/2006/relationships/hyperlink" Target="https://github.com/wardviaene/terraform-cours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loud-images.ubuntu.com/locator/ec2/" TargetMode="External"/><Relationship Id="rId5" Type="http://schemas.openxmlformats.org/officeDocument/2006/relationships/hyperlink" Target="https://www.terraform.io/docs/providers/index.html" TargetMode="External"/><Relationship Id="rId4" Type="http://schemas.openxmlformats.org/officeDocument/2006/relationships/hyperlink" Target="https://www.terraform.io/docs/providers/aws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rraform.io/docs/providers/aws/r/instance.html" TargetMode="External"/><Relationship Id="rId3" Type="http://schemas.openxmlformats.org/officeDocument/2006/relationships/hyperlink" Target="https://www.terraform.io/intro/index.html" TargetMode="External"/><Relationship Id="rId7" Type="http://schemas.openxmlformats.org/officeDocument/2006/relationships/hyperlink" Target="https://www.terraform.io/docs/configuration/variables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terraform.io/docs/commands/apply.html" TargetMode="External"/><Relationship Id="rId5" Type="http://schemas.openxmlformats.org/officeDocument/2006/relationships/hyperlink" Target="https://www.terraform.io/docs/state/index.html" TargetMode="External"/><Relationship Id="rId4" Type="http://schemas.openxmlformats.org/officeDocument/2006/relationships/hyperlink" Target="https://www.terraform.io/docs/providers/aws/r/vpc.html" TargetMode="External"/><Relationship Id="rId9" Type="http://schemas.openxmlformats.org/officeDocument/2006/relationships/hyperlink" Target="https://www.terraform.io/docs/providers/aws/r/security_group.html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leases.hashicorp.com/terraform/0.11.14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vikas99341/terraform-easy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: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https://www.terraform.io/intro/index.html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https://registry.terraform.io/providers/hashicorp/aws/latest/docs/resources/instance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https://registry.terraform.io/ --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registery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Useful Commands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 terraform plan                                  # plan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terraform apply                                 # shortcut for plan &amp; apply - avoid this in production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 terraform plan -out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out.terraform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    # terraform plan and write the plan to out file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terraform apply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out.terraform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          # apply terraform plan using out file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 terraform show                                  # show current state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 cat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terraform.tfstate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             # show state in JSON format</a:t>
            </a:r>
          </a:p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 Documentation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 URL: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https://www.terraform.io/downloads.html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 Resources: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https://www.terraform.io/docs/providers/aws/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of providers: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https://www.terraform.io/docs/providers/index.html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of AMIs for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https://cloud-images.ubuntu.com/locator/ec2/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(hint: make sure not to pick arm64 if you're on amd64)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https://github.com/wardviaene/terraform-course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7F7A2-1174-40CD-B561-C9408819DA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84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on</a:t>
            </a:r>
            <a:r>
              <a:rPr lang="en-US" baseline="0" dirty="0"/>
              <a:t> AWS : h</a:t>
            </a:r>
            <a:r>
              <a:rPr lang="en-US" dirty="0"/>
              <a:t>ttps://learn.hashicorp.com/tutorials/terraform/install-cli</a:t>
            </a:r>
          </a:p>
          <a:p>
            <a:endParaRPr lang="en-US" dirty="0"/>
          </a:p>
          <a:p>
            <a:r>
              <a:rPr lang="en-US" dirty="0"/>
              <a:t>Terraform is a tool for building ,changing</a:t>
            </a:r>
            <a:r>
              <a:rPr lang="en-US" baseline="0" dirty="0"/>
              <a:t> &amp; versioning infrastructure safely and effectively.</a:t>
            </a:r>
          </a:p>
          <a:p>
            <a:r>
              <a:rPr lang="en-US" baseline="0" dirty="0"/>
              <a:t>Open source</a:t>
            </a:r>
          </a:p>
          <a:p>
            <a:r>
              <a:rPr lang="en-US" baseline="0" dirty="0"/>
              <a:t>Declarative language</a:t>
            </a:r>
          </a:p>
          <a:p>
            <a:r>
              <a:rPr lang="en-US" baseline="0" dirty="0"/>
              <a:t>State complaint of IAAC and automation.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7F7A2-1174-40CD-B561-C9408819DA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3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sudo</a:t>
            </a:r>
            <a:r>
              <a:rPr lang="en-US" dirty="0"/>
              <a:t> mv terraform /</a:t>
            </a:r>
            <a:r>
              <a:rPr lang="en-US" dirty="0" err="1"/>
              <a:t>usr</a:t>
            </a:r>
            <a:r>
              <a:rPr lang="en-US" dirty="0"/>
              <a:t>/local/bin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7F7A2-1174-40CD-B561-C9408819DA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05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https://www.terraform.io/downloads.html</a:t>
            </a:r>
          </a:p>
          <a:p>
            <a:r>
              <a:rPr lang="en-US" dirty="0">
                <a:hlinkClick r:id="rId3"/>
              </a:rPr>
              <a:t>https://www.terraform.io/intro/index.html</a:t>
            </a:r>
            <a:endParaRPr lang="en-US" dirty="0"/>
          </a:p>
          <a:p>
            <a:r>
              <a:rPr lang="en-US" dirty="0">
                <a:hlinkClick r:id="rId4"/>
              </a:rPr>
              <a:t>https://www.terraform.io/docs/providers/aws/r/vpc.html</a:t>
            </a:r>
            <a:endParaRPr lang="en-US" dirty="0"/>
          </a:p>
          <a:p>
            <a:r>
              <a:rPr lang="en-US" dirty="0">
                <a:hlinkClick r:id="rId5"/>
              </a:rPr>
              <a:t>https://www.terraform.io/docs/state/index.html</a:t>
            </a:r>
            <a:endParaRPr lang="en-US" dirty="0"/>
          </a:p>
          <a:p>
            <a:r>
              <a:rPr lang="en-US" dirty="0">
                <a:hlinkClick r:id="rId6"/>
              </a:rPr>
              <a:t>https://www.terraform.io/docs/commands/apply.html</a:t>
            </a:r>
            <a:endParaRPr lang="en-US" dirty="0"/>
          </a:p>
          <a:p>
            <a:r>
              <a:rPr lang="en-US" dirty="0">
                <a:hlinkClick r:id="rId7"/>
              </a:rPr>
              <a:t>https://www.terraform.io/docs/configuration/variables.html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Cost </a:t>
            </a:r>
          </a:p>
          <a:p>
            <a:r>
              <a:rPr lang="en-US" dirty="0"/>
              <a:t>Speed </a:t>
            </a:r>
          </a:p>
          <a:p>
            <a:r>
              <a:rPr lang="en-US" dirty="0"/>
              <a:t>Reduced risk </a:t>
            </a:r>
          </a:p>
          <a:p>
            <a:endParaRPr lang="en-US" dirty="0"/>
          </a:p>
          <a:p>
            <a:r>
              <a:rPr lang="en-US" dirty="0"/>
              <a:t>Create a</a:t>
            </a:r>
            <a:r>
              <a:rPr lang="en-US" baseline="0" dirty="0"/>
              <a:t> EC2:</a:t>
            </a:r>
          </a:p>
          <a:p>
            <a:r>
              <a:rPr lang="en-US" dirty="0">
                <a:hlinkClick r:id="rId8"/>
              </a:rPr>
              <a:t>https://www.terraform.io/docs/providers/aws/r/instance.html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SG </a:t>
            </a:r>
          </a:p>
          <a:p>
            <a:r>
              <a:rPr lang="en-US" dirty="0">
                <a:hlinkClick r:id="rId9"/>
              </a:rPr>
              <a:t>https://www.terraform.io/docs/providers/aws/r/security_group.html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7F7A2-1174-40CD-B561-C9408819DA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5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Terraform plan ,terraform apply ,terraform destroy </a:t>
            </a:r>
          </a:p>
          <a:p>
            <a:pPr marL="228600" indent="-228600">
              <a:buAutoNum type="arabicPeriod"/>
            </a:pPr>
            <a:r>
              <a:rPr lang="en-US" dirty="0"/>
              <a:t>Create AWS user and add him</a:t>
            </a:r>
            <a:r>
              <a:rPr lang="en-US" baseline="0" dirty="0"/>
              <a:t> to administration group .</a:t>
            </a:r>
          </a:p>
          <a:p>
            <a:pPr marL="228600" indent="-228600">
              <a:buAutoNum type="arabicPeriod"/>
            </a:pPr>
            <a:r>
              <a:rPr lang="en-US" baseline="0" dirty="0"/>
              <a:t>Get access key and secret access key </a:t>
            </a:r>
          </a:p>
          <a:p>
            <a:pPr marL="228600" indent="-228600">
              <a:buAutoNum type="arabicPeriod"/>
            </a:pPr>
            <a:r>
              <a:rPr lang="en-US" baseline="0" dirty="0"/>
              <a:t>Download Terraform from official website &lt;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https://releases.hashicorp.com/terraform/0.11.14/</a:t>
            </a:r>
            <a:r>
              <a:rPr lang="en-US" baseline="0" dirty="0"/>
              <a:t>&gt;</a:t>
            </a:r>
          </a:p>
          <a:p>
            <a:pPr marL="228600" indent="-228600">
              <a:buAutoNum type="arabicPeriod"/>
            </a:pPr>
            <a:r>
              <a:rPr lang="en-US" baseline="0" dirty="0"/>
              <a:t>Create a Ubuntu instance and start unzip and then the </a:t>
            </a:r>
            <a:r>
              <a:rPr lang="en-US" baseline="0" dirty="0" err="1"/>
              <a:t>sudo</a:t>
            </a:r>
            <a:r>
              <a:rPr lang="en-US" baseline="0" dirty="0"/>
              <a:t> mv terraform /</a:t>
            </a:r>
            <a:r>
              <a:rPr lang="en-US" baseline="0" dirty="0" err="1"/>
              <a:t>usr</a:t>
            </a:r>
            <a:r>
              <a:rPr lang="en-US" baseline="0" dirty="0"/>
              <a:t>/local/bin/</a:t>
            </a:r>
          </a:p>
          <a:p>
            <a:pPr marL="228600" indent="-228600">
              <a:buAutoNum type="arabicPeriod"/>
            </a:pPr>
            <a:r>
              <a:rPr lang="en-US" baseline="0" dirty="0"/>
              <a:t> terraform --version </a:t>
            </a:r>
          </a:p>
          <a:p>
            <a:pPr marL="228600" indent="-228600">
              <a:buAutoNum type="arabicPeriod"/>
            </a:pPr>
            <a:r>
              <a:rPr lang="en-US" baseline="0" dirty="0"/>
              <a:t> </a:t>
            </a:r>
            <a:r>
              <a:rPr lang="en-US" dirty="0">
                <a:hlinkClick r:id="rId4"/>
              </a:rPr>
              <a:t>https://github.com/vikas99341/terraform-easy</a:t>
            </a:r>
            <a:r>
              <a:rPr lang="en-US" dirty="0"/>
              <a:t>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terraform apply –auto-approve</a:t>
            </a:r>
          </a:p>
          <a:p>
            <a:pPr marL="228600" indent="-228600">
              <a:buAutoNum type="arabicPeriod"/>
            </a:pPr>
            <a:r>
              <a:rPr lang="en-US" dirty="0"/>
              <a:t> terraform state</a:t>
            </a:r>
            <a:r>
              <a:rPr lang="en-US" baseline="0" dirty="0"/>
              <a:t> show </a:t>
            </a:r>
          </a:p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7F7A2-1174-40CD-B561-C9408819DA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73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https://www.terraform.io/downloads.html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 </a:t>
            </a:r>
            <a:r>
              <a:rPr lang="en-US" dirty="0" err="1"/>
              <a:t>adminstrator</a:t>
            </a:r>
            <a:r>
              <a:rPr lang="en-US" dirty="0"/>
              <a:t> with </a:t>
            </a:r>
            <a:r>
              <a:rPr lang="en-US" dirty="0" err="1"/>
              <a:t>programatic</a:t>
            </a:r>
            <a:r>
              <a:rPr lang="en-US" dirty="0"/>
              <a:t> access .Take his credentials .</a:t>
            </a:r>
          </a:p>
          <a:p>
            <a:endParaRPr lang="en-US" dirty="0"/>
          </a:p>
          <a:p>
            <a:r>
              <a:rPr lang="en-US" dirty="0"/>
              <a:t>Install unzip</a:t>
            </a:r>
          </a:p>
          <a:p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apt-get install unzip</a:t>
            </a:r>
          </a:p>
          <a:p>
            <a:r>
              <a:rPr lang="en-US" dirty="0"/>
              <a:t>Download Terraform Version 11.14</a:t>
            </a:r>
          </a:p>
          <a:p>
            <a:endParaRPr lang="en-US" dirty="0"/>
          </a:p>
          <a:p>
            <a:r>
              <a:rPr lang="en-US" dirty="0" err="1"/>
              <a:t>wget</a:t>
            </a:r>
            <a:r>
              <a:rPr lang="en-US" dirty="0"/>
              <a:t> https://releases.hashicorp.com/terraform/0.11.14/terraform_0.11.14_linux_amd64.zip</a:t>
            </a:r>
          </a:p>
          <a:p>
            <a:r>
              <a:rPr lang="en-US" dirty="0"/>
              <a:t>Extract the downloaded file archive</a:t>
            </a:r>
          </a:p>
          <a:p>
            <a:endParaRPr lang="en-US" dirty="0"/>
          </a:p>
          <a:p>
            <a:r>
              <a:rPr lang="en-US" dirty="0"/>
              <a:t>unzip terraform_0.11.14_linux_amd64.zip</a:t>
            </a:r>
          </a:p>
          <a:p>
            <a:r>
              <a:rPr lang="en-US" dirty="0"/>
              <a:t>Move the executable into a directory searched for executables</a:t>
            </a:r>
          </a:p>
          <a:p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mv terraform /</a:t>
            </a:r>
            <a:r>
              <a:rPr lang="en-US" dirty="0" err="1"/>
              <a:t>usr</a:t>
            </a:r>
            <a:r>
              <a:rPr lang="en-US" dirty="0"/>
              <a:t>/local/bin/</a:t>
            </a:r>
          </a:p>
          <a:p>
            <a:r>
              <a:rPr lang="en-US" dirty="0"/>
              <a:t>Run it</a:t>
            </a:r>
          </a:p>
          <a:p>
            <a:endParaRPr lang="en-US" dirty="0"/>
          </a:p>
          <a:p>
            <a:r>
              <a:rPr lang="en-US" dirty="0"/>
              <a:t>terraform --version </a:t>
            </a:r>
          </a:p>
          <a:p>
            <a:endParaRPr lang="en-US" dirty="0"/>
          </a:p>
          <a:p>
            <a:r>
              <a:rPr lang="en-US" dirty="0"/>
              <a:t>Create a user give him admin right .Use his credentials .</a:t>
            </a:r>
          </a:p>
          <a:p>
            <a:endParaRPr lang="en-US" dirty="0"/>
          </a:p>
          <a:p>
            <a:r>
              <a:rPr lang="en-US" dirty="0"/>
              <a:t>https://code.visualstudio.com and add extension .</a:t>
            </a:r>
          </a:p>
          <a:p>
            <a:endParaRPr lang="en-US" dirty="0"/>
          </a:p>
          <a:p>
            <a:r>
              <a:rPr lang="en-US" dirty="0"/>
              <a:t>Terraform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Terraform plan</a:t>
            </a:r>
          </a:p>
          <a:p>
            <a:r>
              <a:rPr lang="en-US" dirty="0"/>
              <a:t>Terraform apply</a:t>
            </a:r>
          </a:p>
          <a:p>
            <a:r>
              <a:rPr lang="en-US" dirty="0" err="1"/>
              <a:t>tf</a:t>
            </a:r>
            <a:r>
              <a:rPr lang="en-US" dirty="0"/>
              <a:t> destroy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7F7A2-1174-40CD-B561-C9408819DA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12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 function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install </a:t>
            </a:r>
            <a:r>
              <a:rPr lang="en-US" dirty="0" err="1"/>
              <a:t>terrafrom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TERRAFORM_ZIP_FILE=terraform_0.11.7_linux_amd64.zip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TERRAFORM=https://releases.hashicorp.com/terraform/0.11.7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TERRAFORM_BIN=terraform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install_terraform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[ -z $(which $TERRAFORM_BIN) ]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wget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${TERRAFORM}/${TERRAFORM_ZIP_FILE}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unzip ${TERRAFORM_ZIP_FILE}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 ${TERRAFORM_BIN} 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/local/bin/${TERRAFORM_BIN}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${TERRAFORM_ZIP_FILE}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"Terraform is most likely installed"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install_terraform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7F7A2-1174-40CD-B561-C9408819DA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51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and unzip the file .</a:t>
            </a:r>
          </a:p>
          <a:p>
            <a:r>
              <a:rPr lang="en-US" dirty="0"/>
              <a:t>Set path by the command  “export</a:t>
            </a:r>
            <a:r>
              <a:rPr lang="en-US" baseline="0" dirty="0"/>
              <a:t> </a:t>
            </a:r>
            <a:r>
              <a:rPr lang="en-US" dirty="0"/>
              <a:t>PATH=&lt;where you have unzipped&gt;/terraform:$PATH</a:t>
            </a:r>
          </a:p>
          <a:p>
            <a:r>
              <a:rPr lang="en-US" dirty="0"/>
              <a:t> terraform</a:t>
            </a:r>
            <a:r>
              <a:rPr lang="en-US" baseline="0" dirty="0"/>
              <a:t> -version</a:t>
            </a:r>
          </a:p>
          <a:p>
            <a:endParaRPr lang="en-US" baseline="0" dirty="0"/>
          </a:p>
          <a:p>
            <a:r>
              <a:rPr lang="en-US" baseline="0" dirty="0"/>
              <a:t>AWS EC2 AMI locator</a:t>
            </a:r>
          </a:p>
          <a:p>
            <a:endParaRPr lang="en-US" baseline="0" dirty="0"/>
          </a:p>
          <a:p>
            <a:r>
              <a:rPr lang="en-US" baseline="0" dirty="0"/>
              <a:t> terraform plan –out </a:t>
            </a:r>
            <a:r>
              <a:rPr lang="en-US" baseline="0" dirty="0" err="1"/>
              <a:t>config.terraform</a:t>
            </a:r>
            <a:endParaRPr lang="en-US" baseline="0" dirty="0"/>
          </a:p>
          <a:p>
            <a:r>
              <a:rPr lang="en-US" baseline="0" dirty="0"/>
              <a:t> terraform apply </a:t>
            </a:r>
            <a:r>
              <a:rPr lang="en-US" baseline="0" dirty="0" err="1"/>
              <a:t>config.terraform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7F7A2-1174-40CD-B561-C9408819DA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0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7F7A2-1174-40CD-B561-C9408819DA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31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TERRAFORM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VIKAS</a:t>
            </a:r>
          </a:p>
        </p:txBody>
      </p:sp>
    </p:spTree>
    <p:extLst>
      <p:ext uri="{BB962C8B-B14F-4D97-AF65-F5344CB8AC3E}">
        <p14:creationId xmlns:p14="http://schemas.microsoft.com/office/powerpoint/2010/main" val="2770227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75" y="962273"/>
            <a:ext cx="11519113" cy="531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0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84" y="53275"/>
            <a:ext cx="9186219" cy="643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76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796815"/>
            <a:ext cx="11565925" cy="529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2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3956"/>
            <a:ext cx="11291479" cy="496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26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2" y="996042"/>
            <a:ext cx="11723914" cy="49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7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50" y="1222318"/>
            <a:ext cx="12075350" cy="501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2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10" y="-1"/>
            <a:ext cx="1207619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6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sible at Local Host">
            <a:extLst>
              <a:ext uri="{FF2B5EF4-FFF2-40B4-BE49-F238E27FC236}">
                <a16:creationId xmlns:a16="http://schemas.microsoft.com/office/drawing/2014/main" id="{295CFABD-C1DD-4CB6-BD24-EC6266525D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286" y="136690"/>
            <a:ext cx="11947183" cy="6572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029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7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640" y="2272937"/>
            <a:ext cx="8761413" cy="4086497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Terraform is a tool for building ,changing and versioning safely and efficiently .It can manage existing and popular service providers as well as customer in-house solutions .</a:t>
            </a:r>
          </a:p>
          <a:p>
            <a:r>
              <a:rPr lang="en-US" b="1" dirty="0">
                <a:solidFill>
                  <a:srgbClr val="0070C0"/>
                </a:solidFill>
              </a:rPr>
              <a:t>Automate Infrastructure as code .Maintains infrastructure change history using version control like </a:t>
            </a:r>
            <a:r>
              <a:rPr lang="en-US" b="1" dirty="0" err="1">
                <a:solidFill>
                  <a:srgbClr val="0070C0"/>
                </a:solidFill>
              </a:rPr>
              <a:t>git</a:t>
            </a:r>
            <a:r>
              <a:rPr lang="en-US" b="1" dirty="0">
                <a:solidFill>
                  <a:srgbClr val="0070C0"/>
                </a:solidFill>
              </a:rPr>
              <a:t> .Does state management of infra structure .</a:t>
            </a:r>
          </a:p>
          <a:p>
            <a:r>
              <a:rPr lang="en-US" b="1" dirty="0">
                <a:solidFill>
                  <a:srgbClr val="0070C0"/>
                </a:solidFill>
              </a:rPr>
              <a:t>Maintain system compliance with all Configuration Management tools .</a:t>
            </a:r>
          </a:p>
          <a:p>
            <a:r>
              <a:rPr lang="en-US" b="1" dirty="0">
                <a:solidFill>
                  <a:srgbClr val="0070C0"/>
                </a:solidFill>
              </a:rPr>
              <a:t>Can automate all cloud providers like AWS, Azure, GCP </a:t>
            </a:r>
            <a:r>
              <a:rPr lang="en-US" b="1" dirty="0" err="1">
                <a:solidFill>
                  <a:srgbClr val="0070C0"/>
                </a:solidFill>
              </a:rPr>
              <a:t>etc</a:t>
            </a:r>
            <a:r>
              <a:rPr lang="en-US" b="1" dirty="0">
                <a:solidFill>
                  <a:srgbClr val="0070C0"/>
                </a:solidFill>
              </a:rPr>
              <a:t> 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989" y="4758416"/>
            <a:ext cx="54197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5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1757" y="2714625"/>
            <a:ext cx="6284343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28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18" y="939114"/>
            <a:ext cx="11490878" cy="557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1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263" y="1309817"/>
            <a:ext cx="10304490" cy="47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74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2266</TotalTime>
  <Words>860</Words>
  <Application>Microsoft Office PowerPoint</Application>
  <PresentationFormat>Widescreen</PresentationFormat>
  <Paragraphs>133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 Boardroom</vt:lpstr>
      <vt:lpstr>TERRAFORM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</dc:title>
  <dc:creator>Vikas, Kumar</dc:creator>
  <cp:lastModifiedBy>Vikas, Kumar</cp:lastModifiedBy>
  <cp:revision>37</cp:revision>
  <dcterms:created xsi:type="dcterms:W3CDTF">2019-12-17T07:02:42Z</dcterms:created>
  <dcterms:modified xsi:type="dcterms:W3CDTF">2022-12-06T13:00:26Z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2022-04-14T08:48:37Z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969a5cd4-7143-4ac6-86db-8b187a08e653</vt:lpwstr>
  </property>
  <property fmtid="{D5CDD505-2E9C-101B-9397-08002B2CF9AE}" pid="8" name="MSIP_Label_ea60d57e-af5b-4752-ac57-3e4f28ca11dc_ContentBits">
    <vt:lpwstr>0</vt:lpwstr>
  </property>
</Properties>
</file>