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83" r:id="rId4"/>
    <p:sldMasterId id="2147483680" r:id="rId5"/>
  </p:sldMasterIdLst>
  <p:notesMasterIdLst>
    <p:notesMasterId r:id="rId17"/>
  </p:notesMasterIdLst>
  <p:handoutMasterIdLst>
    <p:handoutMasterId r:id="rId18"/>
  </p:handoutMasterIdLst>
  <p:sldIdLst>
    <p:sldId id="270" r:id="rId6"/>
    <p:sldId id="278" r:id="rId7"/>
    <p:sldId id="281" r:id="rId8"/>
    <p:sldId id="280" r:id="rId9"/>
    <p:sldId id="279" r:id="rId10"/>
    <p:sldId id="282" r:id="rId11"/>
    <p:sldId id="283" r:id="rId12"/>
    <p:sldId id="284" r:id="rId13"/>
    <p:sldId id="286" r:id="rId14"/>
    <p:sldId id="285" r:id="rId15"/>
    <p:sldId id="287" r:id="rId16"/>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CEEDF"/>
    <a:srgbClr val="C0C0C0"/>
    <a:srgbClr val="FFFFCC"/>
    <a:srgbClr val="996633"/>
    <a:srgbClr val="4D4D4D"/>
    <a:srgbClr val="A0FEFC"/>
    <a:srgbClr val="B6BA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4"/>
  </p:normalViewPr>
  <p:slideViewPr>
    <p:cSldViewPr snapToGrid="0">
      <p:cViewPr varScale="1">
        <p:scale>
          <a:sx n="129" d="100"/>
          <a:sy n="129" d="100"/>
        </p:scale>
        <p:origin x="1160" y="19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4"/>
            <a:ext cx="2897210" cy="3770531"/>
          </a:xfrm>
          <a:prstGeom prst="rect">
            <a:avLst/>
          </a:prstGeom>
        </p:spPr>
        <p:txBody>
          <a:bodyPr vert="horz" lIns="185971" tIns="92985" rIns="185971" bIns="92985" rtlCol="0"/>
          <a:lstStyle>
            <a:lvl1pPr algn="l">
              <a:defRPr sz="2400"/>
            </a:lvl1pPr>
          </a:lstStyle>
          <a:p>
            <a:endParaRPr kumimoji="1" lang="ja-JP" altLang="en-US"/>
          </a:p>
        </p:txBody>
      </p:sp>
      <p:sp>
        <p:nvSpPr>
          <p:cNvPr id="3" name="日付プレースホルダー 2"/>
          <p:cNvSpPr>
            <a:spLocks noGrp="1"/>
          </p:cNvSpPr>
          <p:nvPr>
            <p:ph type="dt" sz="quarter" idx="1"/>
          </p:nvPr>
        </p:nvSpPr>
        <p:spPr>
          <a:xfrm>
            <a:off x="3787113" y="4"/>
            <a:ext cx="2897210" cy="3770531"/>
          </a:xfrm>
          <a:prstGeom prst="rect">
            <a:avLst/>
          </a:prstGeom>
        </p:spPr>
        <p:txBody>
          <a:bodyPr vert="horz" lIns="185971" tIns="92985" rIns="185971" bIns="92985" rtlCol="0"/>
          <a:lstStyle>
            <a:lvl1pPr algn="r">
              <a:defRPr sz="2400"/>
            </a:lvl1pPr>
          </a:lstStyle>
          <a:p>
            <a:fld id="{7832CADC-ACFB-4256-8461-3F3C80BB2263}" type="datetimeFigureOut">
              <a:rPr kumimoji="1" lang="ja-JP" altLang="en-US" smtClean="0"/>
              <a:t>2018/12/7</a:t>
            </a:fld>
            <a:endParaRPr kumimoji="1" lang="ja-JP" altLang="en-US"/>
          </a:p>
        </p:txBody>
      </p:sp>
      <p:sp>
        <p:nvSpPr>
          <p:cNvPr id="4" name="フッター プレースホルダー 3"/>
          <p:cNvSpPr>
            <a:spLocks noGrp="1"/>
          </p:cNvSpPr>
          <p:nvPr>
            <p:ph type="ftr" sz="quarter" idx="2"/>
          </p:nvPr>
        </p:nvSpPr>
        <p:spPr>
          <a:xfrm>
            <a:off x="3" y="71379105"/>
            <a:ext cx="2897210" cy="3770524"/>
          </a:xfrm>
          <a:prstGeom prst="rect">
            <a:avLst/>
          </a:prstGeom>
        </p:spPr>
        <p:txBody>
          <a:bodyPr vert="horz" lIns="185971" tIns="92985" rIns="185971" bIns="92985" rtlCol="0" anchor="b"/>
          <a:lstStyle>
            <a:lvl1pPr algn="l">
              <a:defRPr sz="2400"/>
            </a:lvl1pPr>
          </a:lstStyle>
          <a:p>
            <a:endParaRPr kumimoji="1" lang="ja-JP" altLang="en-US"/>
          </a:p>
        </p:txBody>
      </p:sp>
      <p:sp>
        <p:nvSpPr>
          <p:cNvPr id="5" name="スライド番号プレースホルダー 4"/>
          <p:cNvSpPr>
            <a:spLocks noGrp="1"/>
          </p:cNvSpPr>
          <p:nvPr>
            <p:ph type="sldNum" sz="quarter" idx="3"/>
          </p:nvPr>
        </p:nvSpPr>
        <p:spPr>
          <a:xfrm>
            <a:off x="3787113" y="71379105"/>
            <a:ext cx="2897210" cy="3770524"/>
          </a:xfrm>
          <a:prstGeom prst="rect">
            <a:avLst/>
          </a:prstGeom>
        </p:spPr>
        <p:txBody>
          <a:bodyPr vert="horz" lIns="185971" tIns="92985" rIns="185971" bIns="92985" rtlCol="0" anchor="b"/>
          <a:lstStyle>
            <a:lvl1pPr algn="r">
              <a:defRPr sz="2400"/>
            </a:lvl1pPr>
          </a:lstStyle>
          <a:p>
            <a:fld id="{853D2E0B-84D1-4FD7-8A65-4ED7EE9D850B}" type="slidenum">
              <a:rPr kumimoji="1" lang="ja-JP" altLang="en-US" smtClean="0"/>
              <a:t>‹#›</a:t>
            </a:fld>
            <a:endParaRPr kumimoji="1" lang="ja-JP" altLang="en-US"/>
          </a:p>
        </p:txBody>
      </p:sp>
    </p:spTree>
    <p:extLst>
      <p:ext uri="{BB962C8B-B14F-4D97-AF65-F5344CB8AC3E}">
        <p14:creationId xmlns:p14="http://schemas.microsoft.com/office/powerpoint/2010/main" val="117053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4"/>
            <a:ext cx="2897210" cy="3770531"/>
          </a:xfrm>
          <a:prstGeom prst="rect">
            <a:avLst/>
          </a:prstGeom>
        </p:spPr>
        <p:txBody>
          <a:bodyPr vert="horz" lIns="185971" tIns="92985" rIns="185971" bIns="92985" rtlCol="0"/>
          <a:lstStyle>
            <a:lvl1pPr algn="l">
              <a:defRPr sz="2400"/>
            </a:lvl1pPr>
          </a:lstStyle>
          <a:p>
            <a:endParaRPr kumimoji="1" lang="ja-JP" altLang="en-US"/>
          </a:p>
        </p:txBody>
      </p:sp>
      <p:sp>
        <p:nvSpPr>
          <p:cNvPr id="3" name="日付プレースホルダー 2"/>
          <p:cNvSpPr>
            <a:spLocks noGrp="1"/>
          </p:cNvSpPr>
          <p:nvPr>
            <p:ph type="dt" idx="1"/>
          </p:nvPr>
        </p:nvSpPr>
        <p:spPr>
          <a:xfrm>
            <a:off x="3787113" y="4"/>
            <a:ext cx="2897210" cy="3770531"/>
          </a:xfrm>
          <a:prstGeom prst="rect">
            <a:avLst/>
          </a:prstGeom>
        </p:spPr>
        <p:txBody>
          <a:bodyPr vert="horz" lIns="185971" tIns="92985" rIns="185971" bIns="92985" rtlCol="0"/>
          <a:lstStyle>
            <a:lvl1pPr algn="r">
              <a:defRPr sz="2400"/>
            </a:lvl1pPr>
          </a:lstStyle>
          <a:p>
            <a:fld id="{DFB9CBF9-D96D-4217-BD96-4487FCF2F396}" type="datetimeFigureOut">
              <a:rPr kumimoji="1" lang="ja-JP" altLang="en-US" smtClean="0"/>
              <a:t>2018/12/7</a:t>
            </a:fld>
            <a:endParaRPr kumimoji="1" lang="ja-JP" altLang="en-US"/>
          </a:p>
        </p:txBody>
      </p:sp>
      <p:sp>
        <p:nvSpPr>
          <p:cNvPr id="4" name="スライド イメージ プレースホルダー 3"/>
          <p:cNvSpPr>
            <a:spLocks noGrp="1" noRot="1" noChangeAspect="1"/>
          </p:cNvSpPr>
          <p:nvPr>
            <p:ph type="sldImg" idx="2"/>
          </p:nvPr>
        </p:nvSpPr>
        <p:spPr>
          <a:xfrm>
            <a:off x="-13565188" y="9398000"/>
            <a:ext cx="33816926" cy="25361900"/>
          </a:xfrm>
          <a:prstGeom prst="rect">
            <a:avLst/>
          </a:prstGeom>
          <a:noFill/>
          <a:ln w="12700">
            <a:solidFill>
              <a:prstClr val="black"/>
            </a:solidFill>
          </a:ln>
        </p:spPr>
        <p:txBody>
          <a:bodyPr vert="horz" lIns="185971" tIns="92985" rIns="185971" bIns="92985" rtlCol="0" anchor="ctr"/>
          <a:lstStyle/>
          <a:p>
            <a:endParaRPr lang="ja-JP" altLang="en-US"/>
          </a:p>
        </p:txBody>
      </p:sp>
      <p:sp>
        <p:nvSpPr>
          <p:cNvPr id="5" name="ノート プレースホルダー 4"/>
          <p:cNvSpPr>
            <a:spLocks noGrp="1"/>
          </p:cNvSpPr>
          <p:nvPr>
            <p:ph type="body" sz="quarter" idx="3"/>
          </p:nvPr>
        </p:nvSpPr>
        <p:spPr>
          <a:xfrm>
            <a:off x="668590" y="36165760"/>
            <a:ext cx="5348694" cy="29590160"/>
          </a:xfrm>
          <a:prstGeom prst="rect">
            <a:avLst/>
          </a:prstGeom>
        </p:spPr>
        <p:txBody>
          <a:bodyPr vert="horz" lIns="185971" tIns="92985" rIns="185971" bIns="9298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3" y="71379105"/>
            <a:ext cx="2897210" cy="3770524"/>
          </a:xfrm>
          <a:prstGeom prst="rect">
            <a:avLst/>
          </a:prstGeom>
        </p:spPr>
        <p:txBody>
          <a:bodyPr vert="horz" lIns="185971" tIns="92985" rIns="185971" bIns="92985" rtlCol="0" anchor="b"/>
          <a:lstStyle>
            <a:lvl1pPr algn="l">
              <a:defRPr sz="2400"/>
            </a:lvl1pPr>
          </a:lstStyle>
          <a:p>
            <a:endParaRPr kumimoji="1" lang="ja-JP" altLang="en-US"/>
          </a:p>
        </p:txBody>
      </p:sp>
      <p:sp>
        <p:nvSpPr>
          <p:cNvPr id="7" name="スライド番号プレースホルダー 6"/>
          <p:cNvSpPr>
            <a:spLocks noGrp="1"/>
          </p:cNvSpPr>
          <p:nvPr>
            <p:ph type="sldNum" sz="quarter" idx="5"/>
          </p:nvPr>
        </p:nvSpPr>
        <p:spPr>
          <a:xfrm>
            <a:off x="3787113" y="71379105"/>
            <a:ext cx="2897210" cy="3770524"/>
          </a:xfrm>
          <a:prstGeom prst="rect">
            <a:avLst/>
          </a:prstGeom>
        </p:spPr>
        <p:txBody>
          <a:bodyPr vert="horz" lIns="185971" tIns="92985" rIns="185971" bIns="92985" rtlCol="0" anchor="b"/>
          <a:lstStyle>
            <a:lvl1pPr algn="r">
              <a:defRPr sz="2400"/>
            </a:lvl1pPr>
          </a:lstStyle>
          <a:p>
            <a:fld id="{7D83ADBE-1B9F-4FA4-A4ED-F7933F9ABD8C}" type="slidenum">
              <a:rPr kumimoji="1" lang="ja-JP" altLang="en-US" smtClean="0"/>
              <a:t>‹#›</a:t>
            </a:fld>
            <a:endParaRPr kumimoji="1" lang="ja-JP" altLang="en-US"/>
          </a:p>
        </p:txBody>
      </p:sp>
    </p:spTree>
    <p:extLst>
      <p:ext uri="{BB962C8B-B14F-4D97-AF65-F5344CB8AC3E}">
        <p14:creationId xmlns:p14="http://schemas.microsoft.com/office/powerpoint/2010/main" val="8788530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645275" y="6416675"/>
            <a:ext cx="23085425" cy="17313275"/>
          </a:xfrm>
        </p:spPr>
      </p:sp>
      <p:sp>
        <p:nvSpPr>
          <p:cNvPr id="3" name="ノート プレースホルダ 2"/>
          <p:cNvSpPr>
            <a:spLocks noGrp="1"/>
          </p:cNvSpPr>
          <p:nvPr>
            <p:ph type="body" idx="1"/>
          </p:nvPr>
        </p:nvSpPr>
        <p:spPr/>
        <p:txBody>
          <a:bodyPr>
            <a:normAutofit/>
          </a:bodyPr>
          <a:lstStyle/>
          <a:p>
            <a:pPr defTabSz="1859707">
              <a:defRPr/>
            </a:pPr>
            <a:endParaRPr kumimoji="1" lang="ja-JP" altLang="en-US"/>
          </a:p>
        </p:txBody>
      </p:sp>
      <p:sp>
        <p:nvSpPr>
          <p:cNvPr id="4" name="スライド番号プレースホルダ 3"/>
          <p:cNvSpPr>
            <a:spLocks noGrp="1"/>
          </p:cNvSpPr>
          <p:nvPr>
            <p:ph type="sldNum" sz="quarter" idx="10"/>
          </p:nvPr>
        </p:nvSpPr>
        <p:spPr/>
        <p:txBody>
          <a:bodyPr/>
          <a:lstStyle/>
          <a:p>
            <a:pPr defTabSz="1859707">
              <a:defRPr/>
            </a:pPr>
            <a:fld id="{FBF6FDF4-53CE-4B2E-9A8C-DBB6222FC783}" type="slidenum">
              <a:rPr lang="ja-JP" altLang="en-US">
                <a:solidFill>
                  <a:prstClr val="black"/>
                </a:solidFill>
                <a:latin typeface="Calibri" panose="020F0502020204030204"/>
                <a:ea typeface="ＭＳ Ｐゴシック" panose="020B0600070205080204" pitchFamily="50" charset="-128"/>
              </a:rPr>
              <a:pPr defTabSz="1859707">
                <a:defRPr/>
              </a:pPr>
              <a:t>1</a:t>
            </a:fld>
            <a:endParaRPr lang="ja-JP" altLang="en-US">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3362684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E0FB698F-7C99-4E64-9D29-EA8204DC4358}" type="datetime1">
              <a:rPr kumimoji="1" lang="ja-JP" altLang="en-US" smtClean="0"/>
              <a:t>2018/12/7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206034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ABF3FBC-B606-436D-A59E-0BCC73266F9A}" type="datetime1">
              <a:rPr kumimoji="1" lang="ja-JP" altLang="en-US" smtClean="0"/>
              <a:t>2018/12/7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53703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FFBB41DD-70F0-4B29-AA1C-3393E95F7137}" type="datetime1">
              <a:rPr kumimoji="1" lang="ja-JP" altLang="en-US" smtClean="0"/>
              <a:t>2018/12/7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3482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p:nvSpPr>
        <p:spPr>
          <a:xfrm>
            <a:off x="0" y="-4805"/>
            <a:ext cx="9144000" cy="2884143"/>
          </a:xfrm>
          <a:prstGeom prst="rect">
            <a:avLst/>
          </a:prstGeom>
          <a:solidFill>
            <a:srgbClr val="002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2" name="タイトル 1"/>
          <p:cNvSpPr>
            <a:spLocks noGrp="1"/>
          </p:cNvSpPr>
          <p:nvPr>
            <p:ph type="ctrTitle"/>
          </p:nvPr>
        </p:nvSpPr>
        <p:spPr>
          <a:xfrm>
            <a:off x="251520" y="1196753"/>
            <a:ext cx="7772400" cy="1470025"/>
          </a:xfrm>
        </p:spPr>
        <p:txBody>
          <a:bodyPr/>
          <a:lstStyle>
            <a:lvl1pPr algn="l">
              <a:defRPr sz="3600">
                <a:solidFill>
                  <a:schemeClr val="bg1"/>
                </a:solidFill>
              </a:defRPr>
            </a:lvl1pPr>
          </a:lstStyle>
          <a:p>
            <a:r>
              <a:rPr lang="ja-JP" altLang="en-US"/>
              <a:t>マスタ タイトルの書式設定</a:t>
            </a:r>
          </a:p>
        </p:txBody>
      </p:sp>
      <p:sp>
        <p:nvSpPr>
          <p:cNvPr id="3" name="サブタイトル 2"/>
          <p:cNvSpPr>
            <a:spLocks noGrp="1"/>
          </p:cNvSpPr>
          <p:nvPr>
            <p:ph type="subTitle" idx="1"/>
          </p:nvPr>
        </p:nvSpPr>
        <p:spPr>
          <a:xfrm>
            <a:off x="2419672" y="3886200"/>
            <a:ext cx="6400800" cy="1752600"/>
          </a:xfrm>
        </p:spPr>
        <p:txBody>
          <a:bodyPr/>
          <a:lstStyle>
            <a:lvl1pPr marL="0" indent="0" algn="ctr">
              <a:buNone/>
              <a:defRPr>
                <a:solidFill>
                  <a:srgbClr val="00266F"/>
                </a:solidFill>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ja-JP" altLang="en-US"/>
              <a:t>マスタ サブタイトルの書式設定</a:t>
            </a:r>
          </a:p>
        </p:txBody>
      </p:sp>
      <p:sp>
        <p:nvSpPr>
          <p:cNvPr id="4" name="日付プレースホルダー 3"/>
          <p:cNvSpPr>
            <a:spLocks noGrp="1"/>
          </p:cNvSpPr>
          <p:nvPr>
            <p:ph type="dt" sz="half" idx="10"/>
          </p:nvPr>
        </p:nvSpPr>
        <p:spPr>
          <a:xfrm>
            <a:off x="827584" y="6093296"/>
            <a:ext cx="2133600" cy="476250"/>
          </a:xfrm>
        </p:spPr>
        <p:txBody>
          <a:bodyPr/>
          <a:lstStyle>
            <a:lvl1pPr>
              <a:defRPr>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83F6B67-F27A-4AA9-8F9A-0FCCB42078BF}"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2018/12/7</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6" name="スライド番号プレースホルダー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19</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8" name="正方形/長方形 7"/>
          <p:cNvSpPr/>
          <p:nvPr/>
        </p:nvSpPr>
        <p:spPr>
          <a:xfrm>
            <a:off x="-1574" y="5661248"/>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9" name="フッター プレースホルダー 4"/>
          <p:cNvSpPr>
            <a:spLocks noGrp="1"/>
          </p:cNvSpPr>
          <p:nvPr>
            <p:ph type="ftr" sz="quarter" idx="11"/>
          </p:nvPr>
        </p:nvSpPr>
        <p:spPr>
          <a:xfrm>
            <a:off x="3275856" y="6093296"/>
            <a:ext cx="2895600" cy="476250"/>
          </a:xfrm>
        </p:spPr>
        <p:txBody>
          <a:bodyPr/>
          <a:lstStyle>
            <a:lvl1pPr>
              <a:defRPr>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1687517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fence01">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7" y="91918"/>
            <a:ext cx="8229601" cy="634082"/>
          </a:xfrm>
        </p:spPr>
        <p:txBody>
          <a:bodyPr/>
          <a:lstStyle>
            <a:lvl1pPr algn="l">
              <a:defRPr sz="3200">
                <a:solidFill>
                  <a:srgbClr val="00266F"/>
                </a:solidFill>
              </a:defRPr>
            </a:lvl1pPr>
          </a:lstStyle>
          <a:p>
            <a:r>
              <a:rPr lang="ja-JP" altLang="en-US"/>
              <a:t>マスタ タイトルの書式設定</a:t>
            </a:r>
          </a:p>
        </p:txBody>
      </p:sp>
      <p:sp>
        <p:nvSpPr>
          <p:cNvPr id="8" name="正方形/長方形 7"/>
          <p:cNvSpPr/>
          <p:nvPr/>
        </p:nvSpPr>
        <p:spPr>
          <a:xfrm>
            <a:off x="-1574" y="764704"/>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0456" y="22723"/>
            <a:ext cx="720000" cy="720000"/>
          </a:xfrm>
          <a:prstGeom prst="rect">
            <a:avLst/>
          </a:prstGeom>
        </p:spPr>
      </p:pic>
      <p:sp>
        <p:nvSpPr>
          <p:cNvPr id="10" name="正方形/長方形 9"/>
          <p:cNvSpPr/>
          <p:nvPr/>
        </p:nvSpPr>
        <p:spPr>
          <a:xfrm>
            <a:off x="-8891" y="6465368"/>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Tree>
    <p:extLst>
      <p:ext uri="{BB962C8B-B14F-4D97-AF65-F5344CB8AC3E}">
        <p14:creationId xmlns:p14="http://schemas.microsoft.com/office/powerpoint/2010/main" val="3288688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6B907458-1DD4-45A2-9399-8B798332EC45}" type="datetime1">
              <a:rPr kumimoji="1" lang="ja-JP" altLang="en-US" smtClean="0"/>
              <a:t>2018/12/7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3428090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p:nvSpPr>
        <p:spPr>
          <a:xfrm>
            <a:off x="0" y="-4805"/>
            <a:ext cx="9144000" cy="2884143"/>
          </a:xfrm>
          <a:prstGeom prst="rect">
            <a:avLst/>
          </a:prstGeom>
          <a:solidFill>
            <a:srgbClr val="002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2" name="タイトル 1"/>
          <p:cNvSpPr>
            <a:spLocks noGrp="1"/>
          </p:cNvSpPr>
          <p:nvPr>
            <p:ph type="ctrTitle"/>
          </p:nvPr>
        </p:nvSpPr>
        <p:spPr>
          <a:xfrm>
            <a:off x="251520" y="1196753"/>
            <a:ext cx="7772400" cy="1470025"/>
          </a:xfrm>
        </p:spPr>
        <p:txBody>
          <a:bodyPr/>
          <a:lstStyle>
            <a:lvl1pPr algn="l">
              <a:defRPr sz="3600">
                <a:solidFill>
                  <a:schemeClr val="bg1"/>
                </a:solidFill>
              </a:defRPr>
            </a:lvl1pPr>
          </a:lstStyle>
          <a:p>
            <a:r>
              <a:rPr lang="ja-JP" altLang="en-US"/>
              <a:t>マスタ タイトルの書式設定</a:t>
            </a:r>
          </a:p>
        </p:txBody>
      </p:sp>
      <p:sp>
        <p:nvSpPr>
          <p:cNvPr id="3" name="サブタイトル 2"/>
          <p:cNvSpPr>
            <a:spLocks noGrp="1"/>
          </p:cNvSpPr>
          <p:nvPr>
            <p:ph type="subTitle" idx="1"/>
          </p:nvPr>
        </p:nvSpPr>
        <p:spPr>
          <a:xfrm>
            <a:off x="2419672" y="3886200"/>
            <a:ext cx="6400800" cy="1752600"/>
          </a:xfrm>
        </p:spPr>
        <p:txBody>
          <a:bodyPr/>
          <a:lstStyle>
            <a:lvl1pPr marL="0" indent="0" algn="ctr">
              <a:buNone/>
              <a:defRPr>
                <a:solidFill>
                  <a:srgbClr val="00266F"/>
                </a:solidFill>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ja-JP" altLang="en-US"/>
              <a:t>マスタ サブタイトルの書式設定</a:t>
            </a:r>
          </a:p>
        </p:txBody>
      </p:sp>
      <p:sp>
        <p:nvSpPr>
          <p:cNvPr id="4" name="日付プレースホルダー 3"/>
          <p:cNvSpPr>
            <a:spLocks noGrp="1"/>
          </p:cNvSpPr>
          <p:nvPr>
            <p:ph type="dt" sz="half" idx="10"/>
          </p:nvPr>
        </p:nvSpPr>
        <p:spPr>
          <a:xfrm>
            <a:off x="827584" y="6093296"/>
            <a:ext cx="2133600" cy="476250"/>
          </a:xfrm>
        </p:spPr>
        <p:txBody>
          <a:bodyPr/>
          <a:lstStyle>
            <a:lvl1pPr>
              <a:defRPr>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76D802-A893-486A-AD08-DF1B86811EA3}"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2018/12/7</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6" name="スライド番号プレースホルダー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8" name="正方形/長方形 7"/>
          <p:cNvSpPr/>
          <p:nvPr/>
        </p:nvSpPr>
        <p:spPr>
          <a:xfrm>
            <a:off x="-1574" y="5661248"/>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9" name="フッター プレースホルダー 4"/>
          <p:cNvSpPr>
            <a:spLocks noGrp="1"/>
          </p:cNvSpPr>
          <p:nvPr>
            <p:ph type="ftr" sz="quarter" idx="11"/>
          </p:nvPr>
        </p:nvSpPr>
        <p:spPr>
          <a:xfrm>
            <a:off x="3275856" y="6093296"/>
            <a:ext cx="2895600" cy="476250"/>
          </a:xfrm>
        </p:spPr>
        <p:txBody>
          <a:bodyPr/>
          <a:lstStyle>
            <a:lvl1pPr>
              <a:defRPr>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rPr>
              <a:t>研究討論会</a:t>
            </a:r>
          </a:p>
        </p:txBody>
      </p:sp>
    </p:spTree>
    <p:extLst>
      <p:ext uri="{BB962C8B-B14F-4D97-AF65-F5344CB8AC3E}">
        <p14:creationId xmlns:p14="http://schemas.microsoft.com/office/powerpoint/2010/main" val="1719946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ence01">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7" y="91918"/>
            <a:ext cx="8229601" cy="634082"/>
          </a:xfrm>
        </p:spPr>
        <p:txBody>
          <a:bodyPr/>
          <a:lstStyle>
            <a:lvl1pPr algn="l">
              <a:defRPr sz="3200">
                <a:solidFill>
                  <a:srgbClr val="00266F"/>
                </a:solidFill>
              </a:defRPr>
            </a:lvl1pPr>
          </a:lstStyle>
          <a:p>
            <a:r>
              <a:rPr lang="ja-JP" altLang="en-US"/>
              <a:t>マスタ タイトルの書式設定</a:t>
            </a:r>
          </a:p>
        </p:txBody>
      </p:sp>
      <p:sp>
        <p:nvSpPr>
          <p:cNvPr id="8" name="正方形/長方形 7"/>
          <p:cNvSpPr/>
          <p:nvPr/>
        </p:nvSpPr>
        <p:spPr>
          <a:xfrm>
            <a:off x="-1574" y="764704"/>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0456" y="22723"/>
            <a:ext cx="720000" cy="720000"/>
          </a:xfrm>
          <a:prstGeom prst="rect">
            <a:avLst/>
          </a:prstGeom>
        </p:spPr>
      </p:pic>
      <p:sp>
        <p:nvSpPr>
          <p:cNvPr id="10" name="正方形/長方形 9"/>
          <p:cNvSpPr/>
          <p:nvPr/>
        </p:nvSpPr>
        <p:spPr>
          <a:xfrm>
            <a:off x="-8891" y="6465368"/>
            <a:ext cx="9145575" cy="72430"/>
          </a:xfrm>
          <a:prstGeom prst="rect">
            <a:avLst/>
          </a:prstGeom>
          <a:solidFill>
            <a:srgbClr val="00266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Tree>
    <p:extLst>
      <p:ext uri="{BB962C8B-B14F-4D97-AF65-F5344CB8AC3E}">
        <p14:creationId xmlns:p14="http://schemas.microsoft.com/office/powerpoint/2010/main" val="1321917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2018/12/7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973447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2018/12/7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1138968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2018/12/7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28830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0875538-4A95-40A6-B811-0F63BBBC3EC0}" type="datetime1">
              <a:rPr kumimoji="1" lang="ja-JP" altLang="en-US" smtClean="0"/>
              <a:t>2018/12/7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2983010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476684A-199C-4855-BFDA-78638A78899A}" type="datetimeFigureOut">
              <a:rPr kumimoji="1" lang="ja-JP" altLang="en-US" smtClean="0"/>
              <a:t>2018/12/7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662512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476684A-199C-4855-BFDA-78638A78899A}" type="datetimeFigureOut">
              <a:rPr kumimoji="1" lang="ja-JP" altLang="en-US" smtClean="0"/>
              <a:t>2018/12/7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9450354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476684A-199C-4855-BFDA-78638A78899A}" type="datetimeFigureOut">
              <a:rPr kumimoji="1" lang="ja-JP" altLang="en-US" smtClean="0"/>
              <a:t>2018/12/7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1778501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6684A-199C-4855-BFDA-78638A78899A}" type="datetimeFigureOut">
              <a:rPr kumimoji="1" lang="ja-JP" altLang="en-US" smtClean="0"/>
              <a:t>2018/12/7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3348959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476684A-199C-4855-BFDA-78638A78899A}" type="datetimeFigureOut">
              <a:rPr kumimoji="1" lang="ja-JP" altLang="en-US" smtClean="0"/>
              <a:t>2018/12/7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20488727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476684A-199C-4855-BFDA-78638A78899A}" type="datetimeFigureOut">
              <a:rPr kumimoji="1" lang="ja-JP" altLang="en-US" smtClean="0"/>
              <a:t>2018/12/7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42735115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2018/12/7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19191433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476684A-199C-4855-BFDA-78638A78899A}" type="datetimeFigureOut">
              <a:rPr kumimoji="1" lang="ja-JP" altLang="en-US" smtClean="0"/>
              <a:t>2018/12/7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8880259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p:nvSpPr>
        <p:spPr>
          <a:xfrm>
            <a:off x="10782" y="-4804"/>
            <a:ext cx="9133218" cy="2880742"/>
          </a:xfrm>
          <a:prstGeom prst="rect">
            <a:avLst/>
          </a:prstGeom>
          <a:solidFill>
            <a:srgbClr val="0026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2" name="タイトル 1"/>
          <p:cNvSpPr>
            <a:spLocks noGrp="1"/>
          </p:cNvSpPr>
          <p:nvPr>
            <p:ph type="ctrTitle"/>
          </p:nvPr>
        </p:nvSpPr>
        <p:spPr>
          <a:xfrm>
            <a:off x="251520" y="1196753"/>
            <a:ext cx="7772400" cy="1470025"/>
          </a:xfrm>
        </p:spPr>
        <p:txBody>
          <a:bodyPr/>
          <a:lstStyle>
            <a:lvl1pPr algn="l">
              <a:defRPr sz="3600">
                <a:solidFill>
                  <a:schemeClr val="bg1"/>
                </a:solidFill>
              </a:defRPr>
            </a:lvl1pPr>
          </a:lstStyle>
          <a:p>
            <a:r>
              <a:rPr lang="ja-JP" altLang="en-US"/>
              <a:t>マスタ タイトルの書式設定</a:t>
            </a:r>
          </a:p>
        </p:txBody>
      </p:sp>
      <p:sp>
        <p:nvSpPr>
          <p:cNvPr id="3" name="サブタイトル 2"/>
          <p:cNvSpPr>
            <a:spLocks noGrp="1"/>
          </p:cNvSpPr>
          <p:nvPr>
            <p:ph type="subTitle" idx="1"/>
          </p:nvPr>
        </p:nvSpPr>
        <p:spPr>
          <a:xfrm>
            <a:off x="2419672" y="3886200"/>
            <a:ext cx="6400800" cy="1752600"/>
          </a:xfrm>
        </p:spPr>
        <p:txBody>
          <a:bodyPr/>
          <a:lstStyle>
            <a:lvl1pPr marL="0" indent="0" algn="ctr">
              <a:buNone/>
              <a:defRPr>
                <a:solidFill>
                  <a:srgbClr val="00266F"/>
                </a:solidFill>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ja-JP" altLang="en-US"/>
              <a:t>マスタ サブタイトルの書式設定</a:t>
            </a:r>
          </a:p>
        </p:txBody>
      </p:sp>
      <p:sp>
        <p:nvSpPr>
          <p:cNvPr id="4" name="日付プレースホルダー 3"/>
          <p:cNvSpPr>
            <a:spLocks noGrp="1"/>
          </p:cNvSpPr>
          <p:nvPr>
            <p:ph type="dt" sz="half" idx="10"/>
          </p:nvPr>
        </p:nvSpPr>
        <p:spPr>
          <a:xfrm>
            <a:off x="827584" y="6093296"/>
            <a:ext cx="2133600" cy="476250"/>
          </a:xfrm>
        </p:spPr>
        <p:txBody>
          <a:bodyPr/>
          <a:lstStyle>
            <a:lvl1pPr>
              <a:defRPr>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1E2CD72-A4D4-4A36-80A6-9EAF312F3278}"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2018/12/7</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6" name="スライド番号プレースホルダー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/10</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8" name="正方形/長方形 7"/>
          <p:cNvSpPr/>
          <p:nvPr/>
        </p:nvSpPr>
        <p:spPr>
          <a:xfrm>
            <a:off x="-1574" y="5661248"/>
            <a:ext cx="9145575" cy="72430"/>
          </a:xfrm>
          <a:prstGeom prst="rect">
            <a:avLst/>
          </a:prstGeom>
          <a:solidFill>
            <a:srgbClr val="00266F"/>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
        <p:nvSpPr>
          <p:cNvPr id="9" name="フッター プレースホルダー 4"/>
          <p:cNvSpPr>
            <a:spLocks noGrp="1"/>
          </p:cNvSpPr>
          <p:nvPr>
            <p:ph type="ftr" sz="quarter" idx="11"/>
          </p:nvPr>
        </p:nvSpPr>
        <p:spPr>
          <a:xfrm>
            <a:off x="3275856" y="6093296"/>
            <a:ext cx="2895600" cy="476250"/>
          </a:xfrm>
        </p:spPr>
        <p:txBody>
          <a:bodyPr/>
          <a:lstStyle>
            <a:lvl1pPr>
              <a:defRPr>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rPr>
              <a:t>特別研究発表会</a:t>
            </a:r>
          </a:p>
        </p:txBody>
      </p:sp>
    </p:spTree>
    <p:extLst>
      <p:ext uri="{BB962C8B-B14F-4D97-AF65-F5344CB8AC3E}">
        <p14:creationId xmlns:p14="http://schemas.microsoft.com/office/powerpoint/2010/main" val="38714990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defence01">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8" y="91918"/>
            <a:ext cx="8229601" cy="634082"/>
          </a:xfrm>
        </p:spPr>
        <p:txBody>
          <a:bodyPr/>
          <a:lstStyle>
            <a:lvl1pPr algn="l">
              <a:defRPr sz="3200">
                <a:solidFill>
                  <a:srgbClr val="00266F"/>
                </a:solidFill>
              </a:defRPr>
            </a:lvl1pPr>
          </a:lstStyle>
          <a:p>
            <a:r>
              <a:rPr lang="ja-JP" altLang="en-US"/>
              <a:t>マスタ タイトルの書式設定</a:t>
            </a:r>
          </a:p>
        </p:txBody>
      </p:sp>
      <p:sp>
        <p:nvSpPr>
          <p:cNvPr id="3" name="コンテンツ プレースホルダー 2"/>
          <p:cNvSpPr>
            <a:spLocks noGrp="1"/>
          </p:cNvSpPr>
          <p:nvPr>
            <p:ph idx="1"/>
          </p:nvPr>
        </p:nvSpPr>
        <p:spPr>
          <a:xfrm>
            <a:off x="457200" y="1052736"/>
            <a:ext cx="8229600" cy="5040560"/>
          </a:xfrm>
        </p:spPr>
        <p:txBody>
          <a:bodyPr/>
          <a:lstStyle>
            <a:lvl1pPr>
              <a:buClr>
                <a:srgbClr val="00266F"/>
              </a:buClr>
              <a:defRPr sz="2800">
                <a:solidFill>
                  <a:schemeClr val="accent3">
                    <a:lumMod val="50000"/>
                  </a:schemeClr>
                </a:solidFill>
              </a:defRPr>
            </a:lvl1pPr>
            <a:lvl2pPr>
              <a:buClr>
                <a:srgbClr val="00266F"/>
              </a:buClr>
              <a:defRPr sz="2400">
                <a:solidFill>
                  <a:schemeClr val="accent3">
                    <a:lumMod val="50000"/>
                  </a:schemeClr>
                </a:solidFill>
              </a:defRPr>
            </a:lvl2pPr>
            <a:lvl3pPr>
              <a:buClr>
                <a:srgbClr val="00266F"/>
              </a:buClr>
              <a:defRPr sz="2000">
                <a:solidFill>
                  <a:schemeClr val="accent3">
                    <a:lumMod val="50000"/>
                  </a:schemeClr>
                </a:solidFill>
              </a:defRPr>
            </a:lvl3pPr>
            <a:lvl4pPr>
              <a:buClr>
                <a:srgbClr val="00266F"/>
              </a:buClr>
              <a:defRPr>
                <a:solidFill>
                  <a:schemeClr val="accent3">
                    <a:lumMod val="50000"/>
                  </a:schemeClr>
                </a:solidFill>
              </a:defRPr>
            </a:lvl4pPr>
            <a:lvl5pPr>
              <a:buClr>
                <a:srgbClr val="00266F"/>
              </a:buClr>
              <a:defRPr>
                <a:solidFill>
                  <a:schemeClr val="accent3">
                    <a:lumMod val="50000"/>
                  </a:schemeClr>
                </a:solidFill>
              </a:defRPr>
            </a:lvl5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a:xfrm>
            <a:off x="457200" y="6574024"/>
            <a:ext cx="2133600" cy="243706"/>
          </a:xfrm>
        </p:spPr>
        <p:txBody>
          <a:bodyPr/>
          <a:lstStyle>
            <a:lvl1pPr>
              <a:defRPr sz="1100">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BE4DAC-7AAD-4EC0-AE29-FA977B27F473}" type="datetime1">
              <a:rPr kumimoji="1" lang="ja-JP" altLang="en-US" sz="11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2018/12/7</a:t>
            </a:fld>
            <a:endParaRPr kumimoji="1" lang="ja-JP" altLang="en-US" sz="11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5" name="フッター プレースホルダー 4"/>
          <p:cNvSpPr>
            <a:spLocks noGrp="1"/>
          </p:cNvSpPr>
          <p:nvPr>
            <p:ph type="ftr" sz="quarter" idx="11"/>
          </p:nvPr>
        </p:nvSpPr>
        <p:spPr>
          <a:xfrm>
            <a:off x="2987824" y="6644193"/>
            <a:ext cx="2895600" cy="243706"/>
          </a:xfrm>
        </p:spPr>
        <p:txBody>
          <a:bodyPr/>
          <a:lstStyle>
            <a:lvl1pPr algn="ctr">
              <a:defRPr sz="1051">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051" b="0" i="0" u="none" strike="noStrike" kern="1200" cap="none" spc="0" normalizeH="0" baseline="0" noProof="0">
                <a:ln>
                  <a:noFill/>
                </a:ln>
                <a:solidFill>
                  <a:srgbClr val="034EA2">
                    <a:lumMod val="75000"/>
                  </a:srgbClr>
                </a:solidFill>
                <a:effectLst/>
                <a:uLnTx/>
                <a:uFillTx/>
                <a:latin typeface="Arial"/>
                <a:ea typeface="ＭＳ Ｐゴシック"/>
                <a:cs typeface="+mn-cs"/>
              </a:rPr>
              <a:t>討論発表会</a:t>
            </a:r>
            <a:endParaRPr kumimoji="0" lang="en-US" sz="1051"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6" name="スライド番号プレースホルダー 5"/>
          <p:cNvSpPr>
            <a:spLocks noGrp="1"/>
          </p:cNvSpPr>
          <p:nvPr>
            <p:ph type="sldNum" sz="quarter" idx="12"/>
          </p:nvPr>
        </p:nvSpPr>
        <p:spPr>
          <a:xfrm>
            <a:off x="6553200" y="6574024"/>
            <a:ext cx="2133600" cy="243706"/>
          </a:xfrm>
        </p:spPr>
        <p:txBody>
          <a:bodyPr/>
          <a:lstStyle>
            <a:lvl1pPr>
              <a:defRPr sz="1100">
                <a:solidFill>
                  <a:srgbClr val="00266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100" b="0" i="0" u="none" strike="noStrike" kern="1200" cap="none" spc="0" normalizeH="0" baseline="0" noProof="0" smtClean="0">
                <a:ln>
                  <a:noFill/>
                </a:ln>
                <a:solidFill>
                  <a:srgbClr val="00266F"/>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1" lang="en-US" altLang="ja-JP" sz="1100" b="0" i="0" u="none" strike="noStrike" kern="1200" cap="none" spc="0" normalizeH="0" baseline="0" noProof="0">
                <a:ln>
                  <a:noFill/>
                </a:ln>
                <a:solidFill>
                  <a:srgbClr val="00266F"/>
                </a:solidFill>
                <a:effectLst/>
                <a:uLnTx/>
                <a:uFillTx/>
                <a:latin typeface="Arial"/>
                <a:ea typeface="ＭＳ Ｐゴシック"/>
                <a:cs typeface="+mn-cs"/>
              </a:rPr>
              <a:t>/19</a:t>
            </a:r>
            <a:endParaRPr kumimoji="1" lang="ja-JP" altLang="en-US" sz="1100" b="0" i="0" u="none" strike="noStrike" kern="1200" cap="none" spc="0" normalizeH="0" baseline="0" noProof="0">
              <a:ln>
                <a:noFill/>
              </a:ln>
              <a:solidFill>
                <a:srgbClr val="00266F"/>
              </a:solidFill>
              <a:effectLst/>
              <a:uLnTx/>
              <a:uFillTx/>
              <a:latin typeface="Arial"/>
              <a:ea typeface="ＭＳ Ｐゴシック"/>
              <a:cs typeface="+mn-cs"/>
            </a:endParaRPr>
          </a:p>
        </p:txBody>
      </p:sp>
      <p:sp>
        <p:nvSpPr>
          <p:cNvPr id="8" name="正方形/長方形 7"/>
          <p:cNvSpPr/>
          <p:nvPr/>
        </p:nvSpPr>
        <p:spPr>
          <a:xfrm>
            <a:off x="-1574" y="764704"/>
            <a:ext cx="9145575" cy="72430"/>
          </a:xfrm>
          <a:prstGeom prst="rect">
            <a:avLst/>
          </a:prstGeom>
          <a:solidFill>
            <a:srgbClr val="00266F"/>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0456" y="22723"/>
            <a:ext cx="720000" cy="720000"/>
          </a:xfrm>
          <a:prstGeom prst="rect">
            <a:avLst/>
          </a:prstGeom>
        </p:spPr>
      </p:pic>
      <p:sp>
        <p:nvSpPr>
          <p:cNvPr id="10" name="正方形/長方形 9"/>
          <p:cNvSpPr/>
          <p:nvPr/>
        </p:nvSpPr>
        <p:spPr>
          <a:xfrm>
            <a:off x="-8891" y="6465368"/>
            <a:ext cx="9145575" cy="72430"/>
          </a:xfrm>
          <a:prstGeom prst="rect">
            <a:avLst/>
          </a:prstGeom>
          <a:solidFill>
            <a:srgbClr val="00266F"/>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ED1C24"/>
              </a:solidFill>
              <a:effectLst/>
              <a:uLnTx/>
              <a:uFillTx/>
              <a:latin typeface="Arial"/>
              <a:ea typeface="ＭＳ Ｐゴシック"/>
              <a:cs typeface="+mn-cs"/>
            </a:endParaRPr>
          </a:p>
        </p:txBody>
      </p:sp>
    </p:spTree>
    <p:extLst>
      <p:ext uri="{BB962C8B-B14F-4D97-AF65-F5344CB8AC3E}">
        <p14:creationId xmlns:p14="http://schemas.microsoft.com/office/powerpoint/2010/main" val="158871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4" name="Date Placeholder 3"/>
          <p:cNvSpPr>
            <a:spLocks noGrp="1"/>
          </p:cNvSpPr>
          <p:nvPr>
            <p:ph type="dt" sz="half" idx="10"/>
          </p:nvPr>
        </p:nvSpPr>
        <p:spPr/>
        <p:txBody>
          <a:bodyPr/>
          <a:lstStyle/>
          <a:p>
            <a:fld id="{56B68A98-A1F8-4CF4-B1AD-05730094D89B}" type="datetime1">
              <a:rPr kumimoji="1" lang="ja-JP" altLang="en-US" smtClean="0"/>
              <a:t>2018/12/7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8763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BDE126D-BCB8-4B72-8E23-186BB9C4E5FD}" type="datetime1">
              <a:rPr kumimoji="1" lang="ja-JP" altLang="en-US" smtClean="0"/>
              <a:t>2018/12/7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70243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C763BB0-F872-471E-85A2-4F14193D3CD0}" type="datetime1">
              <a:rPr kumimoji="1" lang="ja-JP" altLang="en-US" smtClean="0"/>
              <a:t>2018/12/7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12511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DB58B76-45AB-450A-BDD3-0DE97A3B2CD7}" type="datetime1">
              <a:rPr kumimoji="1" lang="ja-JP" altLang="en-US" smtClean="0"/>
              <a:t>2018/12/7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28776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C19C8-7FEB-40EA-B1B8-078F1AEF67C8}" type="datetime1">
              <a:rPr kumimoji="1" lang="ja-JP" altLang="en-US" smtClean="0"/>
              <a:t>2018/12/7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159862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5" name="Date Placeholder 4"/>
          <p:cNvSpPr>
            <a:spLocks noGrp="1"/>
          </p:cNvSpPr>
          <p:nvPr>
            <p:ph type="dt" sz="half" idx="10"/>
          </p:nvPr>
        </p:nvSpPr>
        <p:spPr/>
        <p:txBody>
          <a:bodyPr/>
          <a:lstStyle/>
          <a:p>
            <a:fld id="{4ECCB093-9C13-41AF-B003-CF87382A0208}" type="datetime1">
              <a:rPr kumimoji="1" lang="ja-JP" altLang="en-US" smtClean="0"/>
              <a:t>2018/12/7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371544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5" name="Date Placeholder 4"/>
          <p:cNvSpPr>
            <a:spLocks noGrp="1"/>
          </p:cNvSpPr>
          <p:nvPr>
            <p:ph type="dt" sz="half" idx="10"/>
          </p:nvPr>
        </p:nvSpPr>
        <p:spPr/>
        <p:txBody>
          <a:bodyPr/>
          <a:lstStyle/>
          <a:p>
            <a:fld id="{731E567A-BD3E-425C-BF56-C8E57E7785C5}" type="datetime1">
              <a:rPr kumimoji="1" lang="ja-JP" altLang="en-US" smtClean="0"/>
              <a:t>2018/12/7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2142308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AEE0BA49-CA3E-4286-978F-79A6D892D406}" type="datetime1">
              <a:rPr kumimoji="1" lang="ja-JP" altLang="en-US" smtClean="0"/>
              <a:t>2018/12/7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9E01027-45B7-44E5-B667-99689420F698}" type="slidenum">
              <a:rPr kumimoji="1" lang="ja-JP" altLang="en-US" smtClean="0"/>
              <a:t>‹#›</a:t>
            </a:fld>
            <a:endParaRPr kumimoji="1" lang="ja-JP" altLang="en-US"/>
          </a:p>
        </p:txBody>
      </p:sp>
    </p:spTree>
    <p:extLst>
      <p:ext uri="{BB962C8B-B14F-4D97-AF65-F5344CB8AC3E}">
        <p14:creationId xmlns:p14="http://schemas.microsoft.com/office/powerpoint/2010/main" val="3464320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rgbClr val="FFFFFF"/>
            </a:gs>
            <a:gs pos="100000">
              <a:schemeClr val="tx2">
                <a:lumMod val="20000"/>
                <a:lumOff val="80000"/>
                <a:alpha val="30000"/>
              </a:schemeClr>
            </a:gs>
            <a:gs pos="100000">
              <a:schemeClr val="accent3">
                <a:lumMod val="20000"/>
                <a:lumOff val="80000"/>
                <a:alpha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57200" y="1600204"/>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5AA70BB-E344-4121-8BF9-EE07226C5548}"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2018/12/7</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29" name="Rectangle 5"/>
          <p:cNvSpPr>
            <a:spLocks noGrp="1" noChangeArrowheads="1"/>
          </p:cNvSpPr>
          <p:nvPr>
            <p:ph type="ftr" sz="quarter" idx="3"/>
          </p:nvPr>
        </p:nvSpPr>
        <p:spPr bwMode="auto">
          <a:xfrm>
            <a:off x="3124200" y="6265118"/>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4">
                    <a:lumMod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&lt;#&gt;/</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24069507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189"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377"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566"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754"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891" indent="-342891" algn="l" rtl="0" eaLnBrk="1" fontAlgn="base" hangingPunct="1">
        <a:spcBef>
          <a:spcPct val="20000"/>
        </a:spcBef>
        <a:spcAft>
          <a:spcPct val="0"/>
        </a:spcAft>
        <a:buChar char="•"/>
        <a:defRPr kumimoji="1" sz="3200">
          <a:solidFill>
            <a:schemeClr val="accent4">
              <a:lumMod val="75000"/>
            </a:schemeClr>
          </a:solidFill>
          <a:latin typeface="+mn-lt"/>
          <a:ea typeface="+mn-ea"/>
          <a:cs typeface="+mn-cs"/>
        </a:defRPr>
      </a:lvl1pPr>
      <a:lvl2pPr marL="742932" indent="-285744" algn="l" rtl="0" eaLnBrk="1" fontAlgn="base" hangingPunct="1">
        <a:spcBef>
          <a:spcPct val="20000"/>
        </a:spcBef>
        <a:spcAft>
          <a:spcPct val="0"/>
        </a:spcAft>
        <a:buChar char="–"/>
        <a:defRPr kumimoji="1" sz="2800">
          <a:solidFill>
            <a:schemeClr val="accent4">
              <a:lumMod val="75000"/>
            </a:schemeClr>
          </a:solidFill>
          <a:latin typeface="+mn-lt"/>
          <a:ea typeface="+mn-ea"/>
        </a:defRPr>
      </a:lvl2pPr>
      <a:lvl3pPr marL="1142971" indent="-228594" algn="l" rtl="0" eaLnBrk="1" fontAlgn="base" hangingPunct="1">
        <a:spcBef>
          <a:spcPct val="20000"/>
        </a:spcBef>
        <a:spcAft>
          <a:spcPct val="0"/>
        </a:spcAft>
        <a:buChar char="•"/>
        <a:defRPr kumimoji="1" sz="2400">
          <a:solidFill>
            <a:schemeClr val="accent4">
              <a:lumMod val="75000"/>
            </a:schemeClr>
          </a:solidFill>
          <a:latin typeface="+mn-lt"/>
          <a:ea typeface="+mn-ea"/>
        </a:defRPr>
      </a:lvl3pPr>
      <a:lvl4pPr marL="1600160"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4pPr>
      <a:lvl5pPr marL="2057349"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5pPr>
      <a:lvl6pPr marL="2514537" indent="-228594" algn="l" rtl="0" eaLnBrk="1" fontAlgn="base" hangingPunct="1">
        <a:spcBef>
          <a:spcPct val="20000"/>
        </a:spcBef>
        <a:spcAft>
          <a:spcPct val="0"/>
        </a:spcAft>
        <a:buChar char="»"/>
        <a:defRPr kumimoji="1" sz="2000">
          <a:solidFill>
            <a:schemeClr val="tx1"/>
          </a:solidFill>
          <a:latin typeface="+mn-lt"/>
          <a:ea typeface="+mn-ea"/>
        </a:defRPr>
      </a:lvl6pPr>
      <a:lvl7pPr marL="2971726" indent="-228594" algn="l" rtl="0" eaLnBrk="1" fontAlgn="base" hangingPunct="1">
        <a:spcBef>
          <a:spcPct val="20000"/>
        </a:spcBef>
        <a:spcAft>
          <a:spcPct val="0"/>
        </a:spcAft>
        <a:buChar char="»"/>
        <a:defRPr kumimoji="1" sz="2000">
          <a:solidFill>
            <a:schemeClr val="tx1"/>
          </a:solidFill>
          <a:latin typeface="+mn-lt"/>
          <a:ea typeface="+mn-ea"/>
        </a:defRPr>
      </a:lvl7pPr>
      <a:lvl8pPr marL="3428914" indent="-228594" algn="l" rtl="0" eaLnBrk="1" fontAlgn="base" hangingPunct="1">
        <a:spcBef>
          <a:spcPct val="20000"/>
        </a:spcBef>
        <a:spcAft>
          <a:spcPct val="0"/>
        </a:spcAft>
        <a:buChar char="»"/>
        <a:defRPr kumimoji="1" sz="2000">
          <a:solidFill>
            <a:schemeClr val="tx1"/>
          </a:solidFill>
          <a:latin typeface="+mn-lt"/>
          <a:ea typeface="+mn-ea"/>
        </a:defRPr>
      </a:lvl8pPr>
      <a:lvl9pPr marL="3886103" indent="-228594"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rgbClr val="FFFFFF"/>
            </a:gs>
            <a:gs pos="100000">
              <a:schemeClr val="tx2">
                <a:lumMod val="20000"/>
                <a:lumOff val="80000"/>
                <a:alpha val="30000"/>
              </a:schemeClr>
            </a:gs>
            <a:gs pos="100000">
              <a:schemeClr val="accent3">
                <a:lumMod val="20000"/>
                <a:lumOff val="80000"/>
                <a:alpha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57200" y="1600204"/>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740C02-0F32-4AF5-A0B9-6188D7C626A1}"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2018/12/7</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29" name="Rectangle 5"/>
          <p:cNvSpPr>
            <a:spLocks noGrp="1" noChangeArrowheads="1"/>
          </p:cNvSpPr>
          <p:nvPr>
            <p:ph type="ftr" sz="quarter" idx="3"/>
          </p:nvPr>
        </p:nvSpPr>
        <p:spPr bwMode="auto">
          <a:xfrm>
            <a:off x="3124200" y="6265118"/>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4">
                    <a:lumMod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&lt;#&gt;/</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315854105"/>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189"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377"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566"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754"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891" indent="-342891" algn="l" rtl="0" eaLnBrk="1" fontAlgn="base" hangingPunct="1">
        <a:spcBef>
          <a:spcPct val="20000"/>
        </a:spcBef>
        <a:spcAft>
          <a:spcPct val="0"/>
        </a:spcAft>
        <a:buChar char="•"/>
        <a:defRPr kumimoji="1" sz="3200">
          <a:solidFill>
            <a:schemeClr val="accent4">
              <a:lumMod val="75000"/>
            </a:schemeClr>
          </a:solidFill>
          <a:latin typeface="+mn-lt"/>
          <a:ea typeface="+mn-ea"/>
          <a:cs typeface="+mn-cs"/>
        </a:defRPr>
      </a:lvl1pPr>
      <a:lvl2pPr marL="742932" indent="-285744" algn="l" rtl="0" eaLnBrk="1" fontAlgn="base" hangingPunct="1">
        <a:spcBef>
          <a:spcPct val="20000"/>
        </a:spcBef>
        <a:spcAft>
          <a:spcPct val="0"/>
        </a:spcAft>
        <a:buChar char="–"/>
        <a:defRPr kumimoji="1" sz="2800">
          <a:solidFill>
            <a:schemeClr val="accent4">
              <a:lumMod val="75000"/>
            </a:schemeClr>
          </a:solidFill>
          <a:latin typeface="+mn-lt"/>
          <a:ea typeface="+mn-ea"/>
        </a:defRPr>
      </a:lvl2pPr>
      <a:lvl3pPr marL="1142971" indent="-228594" algn="l" rtl="0" eaLnBrk="1" fontAlgn="base" hangingPunct="1">
        <a:spcBef>
          <a:spcPct val="20000"/>
        </a:spcBef>
        <a:spcAft>
          <a:spcPct val="0"/>
        </a:spcAft>
        <a:buChar char="•"/>
        <a:defRPr kumimoji="1" sz="2400">
          <a:solidFill>
            <a:schemeClr val="accent4">
              <a:lumMod val="75000"/>
            </a:schemeClr>
          </a:solidFill>
          <a:latin typeface="+mn-lt"/>
          <a:ea typeface="+mn-ea"/>
        </a:defRPr>
      </a:lvl3pPr>
      <a:lvl4pPr marL="1600160"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4pPr>
      <a:lvl5pPr marL="2057349"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5pPr>
      <a:lvl6pPr marL="2514537" indent="-228594" algn="l" rtl="0" eaLnBrk="1" fontAlgn="base" hangingPunct="1">
        <a:spcBef>
          <a:spcPct val="20000"/>
        </a:spcBef>
        <a:spcAft>
          <a:spcPct val="0"/>
        </a:spcAft>
        <a:buChar char="»"/>
        <a:defRPr kumimoji="1" sz="2000">
          <a:solidFill>
            <a:schemeClr val="tx1"/>
          </a:solidFill>
          <a:latin typeface="+mn-lt"/>
          <a:ea typeface="+mn-ea"/>
        </a:defRPr>
      </a:lvl6pPr>
      <a:lvl7pPr marL="2971726" indent="-228594" algn="l" rtl="0" eaLnBrk="1" fontAlgn="base" hangingPunct="1">
        <a:spcBef>
          <a:spcPct val="20000"/>
        </a:spcBef>
        <a:spcAft>
          <a:spcPct val="0"/>
        </a:spcAft>
        <a:buChar char="»"/>
        <a:defRPr kumimoji="1" sz="2000">
          <a:solidFill>
            <a:schemeClr val="tx1"/>
          </a:solidFill>
          <a:latin typeface="+mn-lt"/>
          <a:ea typeface="+mn-ea"/>
        </a:defRPr>
      </a:lvl7pPr>
      <a:lvl8pPr marL="3428914" indent="-228594" algn="l" rtl="0" eaLnBrk="1" fontAlgn="base" hangingPunct="1">
        <a:spcBef>
          <a:spcPct val="20000"/>
        </a:spcBef>
        <a:spcAft>
          <a:spcPct val="0"/>
        </a:spcAft>
        <a:buChar char="»"/>
        <a:defRPr kumimoji="1" sz="2000">
          <a:solidFill>
            <a:schemeClr val="tx1"/>
          </a:solidFill>
          <a:latin typeface="+mn-lt"/>
          <a:ea typeface="+mn-ea"/>
        </a:defRPr>
      </a:lvl8pPr>
      <a:lvl9pPr marL="3886103" indent="-228594"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76684A-199C-4855-BFDA-78638A78899A}" type="datetimeFigureOut">
              <a:rPr kumimoji="1" lang="ja-JP" altLang="en-US" smtClean="0"/>
              <a:t>2018/12/7</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D14EE-05D6-40E7-A28C-BD5EFC0F380A}" type="slidenum">
              <a:rPr kumimoji="1" lang="ja-JP" altLang="en-US" smtClean="0"/>
              <a:t>‹#›</a:t>
            </a:fld>
            <a:endParaRPr kumimoji="1" lang="ja-JP" altLang="en-US"/>
          </a:p>
        </p:txBody>
      </p:sp>
    </p:spTree>
    <p:extLst>
      <p:ext uri="{BB962C8B-B14F-4D97-AF65-F5344CB8AC3E}">
        <p14:creationId xmlns:p14="http://schemas.microsoft.com/office/powerpoint/2010/main" val="115895853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rgbClr val="FFFFFF"/>
            </a:gs>
            <a:gs pos="100000">
              <a:schemeClr val="tx2">
                <a:lumMod val="20000"/>
                <a:lumOff val="80000"/>
                <a:alpha val="30000"/>
              </a:schemeClr>
            </a:gs>
            <a:gs pos="100000">
              <a:schemeClr val="accent3">
                <a:lumMod val="20000"/>
                <a:lumOff val="80000"/>
                <a:alpha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57200" y="1600206"/>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4">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34AAC05-7FCC-4419-BB9D-E7B5BF198D95}"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2018/12/7</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29" name="Rectangle 5"/>
          <p:cNvSpPr>
            <a:spLocks noGrp="1" noChangeArrowheads="1"/>
          </p:cNvSpPr>
          <p:nvPr>
            <p:ph type="ftr" sz="quarter" idx="3"/>
          </p:nvPr>
        </p:nvSpPr>
        <p:spPr bwMode="auto">
          <a:xfrm>
            <a:off x="3124200" y="6265118"/>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a:solidFill>
                  <a:schemeClr val="accent4">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rPr>
              <a:t>特別研究発表会</a:t>
            </a:r>
            <a:endParaRPr kumimoji="0" 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4">
                    <a:lumMod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34EA2">
                    <a:lumMod val="75000"/>
                  </a:srgbClr>
                </a:solidFill>
                <a:effectLst/>
                <a:uLnTx/>
                <a:uFillTx/>
                <a:latin typeface="Arial"/>
                <a:ea typeface="ＭＳ Ｐゴシック"/>
                <a:cs typeface="+mn-cs"/>
              </a:rPr>
              <a:t>&lt;#&gt;/</a:t>
            </a:r>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520513719"/>
      </p:ext>
    </p:extLst>
  </p:cSld>
  <p:clrMap bg1="lt1" tx1="dk1" bg2="lt2" tx2="dk2" accent1="accent1" accent2="accent2" accent3="accent3" accent4="accent4" accent5="accent5" accent6="accent6" hlink="hlink" folHlink="folHlink"/>
  <p:sldLayoutIdLst>
    <p:sldLayoutId id="2147483681" r:id="rId1"/>
    <p:sldLayoutId id="2147483682" r:id="rId2"/>
  </p:sldLayoutIdLst>
  <p:hf hdr="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189"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377"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566"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754"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891" indent="-342891" algn="l" rtl="0" eaLnBrk="1" fontAlgn="base" hangingPunct="1">
        <a:spcBef>
          <a:spcPct val="20000"/>
        </a:spcBef>
        <a:spcAft>
          <a:spcPct val="0"/>
        </a:spcAft>
        <a:buChar char="•"/>
        <a:defRPr kumimoji="1" sz="3200">
          <a:solidFill>
            <a:schemeClr val="accent4">
              <a:lumMod val="75000"/>
            </a:schemeClr>
          </a:solidFill>
          <a:latin typeface="+mn-lt"/>
          <a:ea typeface="+mn-ea"/>
          <a:cs typeface="+mn-cs"/>
        </a:defRPr>
      </a:lvl1pPr>
      <a:lvl2pPr marL="742932" indent="-285744" algn="l" rtl="0" eaLnBrk="1" fontAlgn="base" hangingPunct="1">
        <a:spcBef>
          <a:spcPct val="20000"/>
        </a:spcBef>
        <a:spcAft>
          <a:spcPct val="0"/>
        </a:spcAft>
        <a:buChar char="–"/>
        <a:defRPr kumimoji="1" sz="2800">
          <a:solidFill>
            <a:schemeClr val="accent4">
              <a:lumMod val="75000"/>
            </a:schemeClr>
          </a:solidFill>
          <a:latin typeface="+mn-lt"/>
          <a:ea typeface="+mn-ea"/>
        </a:defRPr>
      </a:lvl2pPr>
      <a:lvl3pPr marL="1142971" indent="-228594" algn="l" rtl="0" eaLnBrk="1" fontAlgn="base" hangingPunct="1">
        <a:spcBef>
          <a:spcPct val="20000"/>
        </a:spcBef>
        <a:spcAft>
          <a:spcPct val="0"/>
        </a:spcAft>
        <a:buChar char="•"/>
        <a:defRPr kumimoji="1" sz="2400">
          <a:solidFill>
            <a:schemeClr val="accent4">
              <a:lumMod val="75000"/>
            </a:schemeClr>
          </a:solidFill>
          <a:latin typeface="+mn-lt"/>
          <a:ea typeface="+mn-ea"/>
        </a:defRPr>
      </a:lvl3pPr>
      <a:lvl4pPr marL="1600160"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4pPr>
      <a:lvl5pPr marL="2057349"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5pPr>
      <a:lvl6pPr marL="2514537" indent="-228594" algn="l" rtl="0" eaLnBrk="1" fontAlgn="base" hangingPunct="1">
        <a:spcBef>
          <a:spcPct val="20000"/>
        </a:spcBef>
        <a:spcAft>
          <a:spcPct val="0"/>
        </a:spcAft>
        <a:buChar char="»"/>
        <a:defRPr kumimoji="1" sz="2000">
          <a:solidFill>
            <a:schemeClr val="tx1"/>
          </a:solidFill>
          <a:latin typeface="+mn-lt"/>
          <a:ea typeface="+mn-ea"/>
        </a:defRPr>
      </a:lvl6pPr>
      <a:lvl7pPr marL="2971726" indent="-228594" algn="l" rtl="0" eaLnBrk="1" fontAlgn="base" hangingPunct="1">
        <a:spcBef>
          <a:spcPct val="20000"/>
        </a:spcBef>
        <a:spcAft>
          <a:spcPct val="0"/>
        </a:spcAft>
        <a:buChar char="»"/>
        <a:defRPr kumimoji="1" sz="2000">
          <a:solidFill>
            <a:schemeClr val="tx1"/>
          </a:solidFill>
          <a:latin typeface="+mn-lt"/>
          <a:ea typeface="+mn-ea"/>
        </a:defRPr>
      </a:lvl7pPr>
      <a:lvl8pPr marL="3428914" indent="-228594" algn="l" rtl="0" eaLnBrk="1" fontAlgn="base" hangingPunct="1">
        <a:spcBef>
          <a:spcPct val="20000"/>
        </a:spcBef>
        <a:spcAft>
          <a:spcPct val="0"/>
        </a:spcAft>
        <a:buChar char="»"/>
        <a:defRPr kumimoji="1" sz="2000">
          <a:solidFill>
            <a:schemeClr val="tx1"/>
          </a:solidFill>
          <a:latin typeface="+mn-lt"/>
          <a:ea typeface="+mn-ea"/>
        </a:defRPr>
      </a:lvl8pPr>
      <a:lvl9pPr marL="3886103" indent="-228594"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ctrTitle"/>
          </p:nvPr>
        </p:nvSpPr>
        <p:spPr>
          <a:xfrm>
            <a:off x="119759" y="476672"/>
            <a:ext cx="8904484" cy="1944216"/>
          </a:xfrm>
        </p:spPr>
        <p:txBody>
          <a:bodyPr/>
          <a:lstStyle/>
          <a:p>
            <a:pPr algn="ctr"/>
            <a:r>
              <a:rPr lang="ja-JP" altLang="en-US" sz="3000">
                <a:solidFill>
                  <a:srgbClr val="FFFFFF"/>
                </a:solidFill>
                <a:latin typeface="ＭＳ Ｐゴシック"/>
              </a:rPr>
              <a:t>進捗報告</a:t>
            </a:r>
            <a:endParaRPr lang="ja-JP" altLang="en-US" sz="3000" dirty="0">
              <a:solidFill>
                <a:srgbClr val="FFFFFF"/>
              </a:solidFill>
              <a:latin typeface="ＭＳ Ｐゴシック"/>
            </a:endParaRPr>
          </a:p>
        </p:txBody>
      </p:sp>
      <p:sp>
        <p:nvSpPr>
          <p:cNvPr id="10" name="サブタイトル 2"/>
          <p:cNvSpPr>
            <a:spLocks noGrp="1"/>
          </p:cNvSpPr>
          <p:nvPr>
            <p:ph type="subTitle" idx="1"/>
          </p:nvPr>
        </p:nvSpPr>
        <p:spPr>
          <a:xfrm>
            <a:off x="2961184" y="5059128"/>
            <a:ext cx="5963004" cy="476250"/>
          </a:xfrm>
        </p:spPr>
        <p:txBody>
          <a:bodyPr/>
          <a:lstStyle/>
          <a:p>
            <a:pPr algn="r">
              <a:defRPr/>
            </a:pPr>
            <a:r>
              <a:rPr lang="ja-JP" altLang="en-US" sz="2400">
                <a:solidFill>
                  <a:srgbClr val="000000"/>
                </a:solidFill>
              </a:rPr>
              <a:t>プラズマ核融合基礎学分野 M1</a:t>
            </a:r>
            <a:r>
              <a:rPr lang="en-US" altLang="ja-JP" sz="2400" dirty="0">
                <a:solidFill>
                  <a:srgbClr val="000000"/>
                </a:solidFill>
              </a:rPr>
              <a:t> </a:t>
            </a:r>
            <a:r>
              <a:rPr lang="ja-JP" altLang="en-US" sz="2400">
                <a:solidFill>
                  <a:srgbClr val="000000"/>
                </a:solidFill>
              </a:rPr>
              <a:t>深田</a:t>
            </a:r>
            <a:r>
              <a:rPr lang="en-US" altLang="ja-JP" sz="2400" dirty="0">
                <a:solidFill>
                  <a:srgbClr val="000000"/>
                </a:solidFill>
              </a:rPr>
              <a:t> </a:t>
            </a:r>
            <a:r>
              <a:rPr lang="ja-JP" altLang="en-US" sz="2400">
                <a:solidFill>
                  <a:srgbClr val="000000"/>
                </a:solidFill>
              </a:rPr>
              <a:t>紘平</a:t>
            </a:r>
            <a:endParaRPr lang="en-US" altLang="ja-JP" sz="2400" dirty="0">
              <a:solidFill>
                <a:srgbClr val="000000"/>
              </a:solidFill>
            </a:endParaRPr>
          </a:p>
        </p:txBody>
      </p:sp>
      <p:pic>
        <p:nvPicPr>
          <p:cNvPr id="6" name="図 5"/>
          <p:cNvPicPr>
            <a:picLocks noChangeAspect="1"/>
          </p:cNvPicPr>
          <p:nvPr/>
        </p:nvPicPr>
        <p:blipFill>
          <a:blip r:embed="rId3" cstate="print">
            <a:lum/>
            <a:extLst>
              <a:ext uri="{28A0092B-C50C-407E-A947-70E740481C1C}">
                <a14:useLocalDpi xmlns:a14="http://schemas.microsoft.com/office/drawing/2010/main" val="0"/>
              </a:ext>
            </a:extLst>
          </a:blip>
          <a:stretch>
            <a:fillRect/>
          </a:stretch>
        </p:blipFill>
        <p:spPr>
          <a:xfrm>
            <a:off x="497528" y="3501914"/>
            <a:ext cx="1281631" cy="1281631"/>
          </a:xfrm>
          <a:prstGeom prst="rect">
            <a:avLst/>
          </a:prstGeom>
        </p:spPr>
      </p:pic>
      <p:sp>
        <p:nvSpPr>
          <p:cNvPr id="9" name="スライド番号プレースホルダー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2D5136-C43C-4B66-A782-7BCFE3062EB6}" type="slidenum">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
        <p:nvSpPr>
          <p:cNvPr id="11" name="日付プレースホルダー 10"/>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210905-8788-4E04-8359-DC2507D3EFFA}" type="datetime1">
              <a:rPr kumimoji="1" lang="ja-JP" altLang="en-US" sz="1400" b="0" i="0" u="none" strike="noStrike" kern="1200" cap="none" spc="0" normalizeH="0" baseline="0" noProof="0" smtClean="0">
                <a:ln>
                  <a:noFill/>
                </a:ln>
                <a:solidFill>
                  <a:srgbClr val="034EA2">
                    <a:lumMod val="75000"/>
                  </a:srgbClr>
                </a:solidFill>
                <a:effectLst/>
                <a:uLnTx/>
                <a:uFillTx/>
                <a:latin typeface="Arial"/>
                <a:ea typeface="ＭＳ Ｐゴシック"/>
                <a:cs typeface="+mn-cs"/>
              </a:rPr>
              <a:t>2018/12/7</a:t>
            </a:fld>
            <a:endParaRPr kumimoji="1" lang="ja-JP" altLang="en-US" sz="1400" b="0" i="0" u="none" strike="noStrike" kern="1200" cap="none" spc="0" normalizeH="0" baseline="0" noProof="0">
              <a:ln>
                <a:noFill/>
              </a:ln>
              <a:solidFill>
                <a:srgbClr val="034EA2">
                  <a:lumMod val="75000"/>
                </a:srgbClr>
              </a:solidFill>
              <a:effectLst/>
              <a:uLnTx/>
              <a:uFillTx/>
              <a:latin typeface="Arial"/>
              <a:ea typeface="ＭＳ Ｐゴシック"/>
              <a:cs typeface="+mn-cs"/>
            </a:endParaRPr>
          </a:p>
        </p:txBody>
      </p:sp>
    </p:spTree>
    <p:extLst>
      <p:ext uri="{BB962C8B-B14F-4D97-AF65-F5344CB8AC3E}">
        <p14:creationId xmlns:p14="http://schemas.microsoft.com/office/powerpoint/2010/main" val="8470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7A3930-AA05-BA4B-80C3-9EF2DABB1BB2}"/>
              </a:ext>
            </a:extLst>
          </p:cNvPr>
          <p:cNvSpPr>
            <a:spLocks noGrp="1"/>
          </p:cNvSpPr>
          <p:nvPr>
            <p:ph type="title"/>
          </p:nvPr>
        </p:nvSpPr>
        <p:spPr/>
        <p:txBody>
          <a:bodyPr/>
          <a:lstStyle/>
          <a:p>
            <a:r>
              <a:rPr kumimoji="1" lang="en-US" altLang="ja-JP" dirty="0"/>
              <a:t>Case5 – </a:t>
            </a:r>
            <a:r>
              <a:rPr kumimoji="1" lang="ja-JP" altLang="en-US"/>
              <a:t>結果</a:t>
            </a:r>
          </a:p>
        </p:txBody>
      </p:sp>
      <p:sp>
        <p:nvSpPr>
          <p:cNvPr id="3" name="テキスト ボックス 2">
            <a:extLst>
              <a:ext uri="{FF2B5EF4-FFF2-40B4-BE49-F238E27FC236}">
                <a16:creationId xmlns:a16="http://schemas.microsoft.com/office/drawing/2014/main" id="{F2D638DE-C317-7B4F-82A6-283CB4B9436D}"/>
              </a:ext>
            </a:extLst>
          </p:cNvPr>
          <p:cNvSpPr txBox="1"/>
          <p:nvPr/>
        </p:nvSpPr>
        <p:spPr>
          <a:xfrm>
            <a:off x="384037" y="964316"/>
            <a:ext cx="2339102" cy="1754326"/>
          </a:xfrm>
          <a:prstGeom prst="rect">
            <a:avLst/>
          </a:prstGeom>
          <a:noFill/>
        </p:spPr>
        <p:txBody>
          <a:bodyPr wrap="none" rtlCol="0">
            <a:spAutoFit/>
          </a:bodyPr>
          <a:lstStyle/>
          <a:p>
            <a:r>
              <a:rPr kumimoji="1" lang="ja-JP" altLang="en-US" u="sng">
                <a:solidFill>
                  <a:srgbClr val="000000"/>
                </a:solidFill>
              </a:rPr>
              <a:t>ハイパーパラメータ</a:t>
            </a:r>
            <a:endParaRPr kumimoji="1" lang="en-US" altLang="ja-JP" u="sng" dirty="0">
              <a:solidFill>
                <a:srgbClr val="000000"/>
              </a:solidFill>
            </a:endParaRPr>
          </a:p>
          <a:p>
            <a:r>
              <a:rPr kumimoji="1" lang="ja-JP" altLang="en-US">
                <a:solidFill>
                  <a:srgbClr val="000000"/>
                </a:solidFill>
              </a:rPr>
              <a:t>試行回数：</a:t>
            </a:r>
            <a:r>
              <a:rPr kumimoji="1" lang="en-US" altLang="ja-JP" dirty="0">
                <a:solidFill>
                  <a:srgbClr val="000000"/>
                </a:solidFill>
              </a:rPr>
              <a:t>10000</a:t>
            </a:r>
          </a:p>
          <a:p>
            <a:r>
              <a:rPr lang="ja-JP" altLang="en-US">
                <a:solidFill>
                  <a:srgbClr val="000000"/>
                </a:solidFill>
              </a:rPr>
              <a:t>バッチサイズ</a:t>
            </a:r>
            <a:r>
              <a:rPr lang="en-US" altLang="ja-JP" dirty="0">
                <a:solidFill>
                  <a:srgbClr val="000000"/>
                </a:solidFill>
              </a:rPr>
              <a:t> : 4000</a:t>
            </a:r>
          </a:p>
          <a:p>
            <a:r>
              <a:rPr kumimoji="1" lang="ja-JP" altLang="en-US">
                <a:solidFill>
                  <a:srgbClr val="FF0000"/>
                </a:solidFill>
              </a:rPr>
              <a:t>学習率</a:t>
            </a:r>
            <a:r>
              <a:rPr kumimoji="1" lang="en-US" altLang="ja-JP" dirty="0">
                <a:solidFill>
                  <a:srgbClr val="FF0000"/>
                </a:solidFill>
              </a:rPr>
              <a:t> : 0.01</a:t>
            </a:r>
          </a:p>
          <a:p>
            <a:r>
              <a:rPr lang="ja-JP" altLang="en-US">
                <a:solidFill>
                  <a:srgbClr val="000000"/>
                </a:solidFill>
              </a:rPr>
              <a:t>中間層数</a:t>
            </a:r>
            <a:r>
              <a:rPr lang="en-US" altLang="ja-JP" dirty="0">
                <a:solidFill>
                  <a:srgbClr val="000000"/>
                </a:solidFill>
              </a:rPr>
              <a:t> : 3</a:t>
            </a:r>
            <a:endParaRPr kumimoji="1" lang="en-US" altLang="ja-JP" dirty="0">
              <a:solidFill>
                <a:srgbClr val="000000"/>
              </a:solidFill>
            </a:endParaRPr>
          </a:p>
          <a:p>
            <a:r>
              <a:rPr lang="ja-JP" altLang="en-US">
                <a:solidFill>
                  <a:srgbClr val="000000"/>
                </a:solidFill>
              </a:rPr>
              <a:t>ニューロンの数</a:t>
            </a:r>
            <a:r>
              <a:rPr lang="en-US" altLang="ja-JP" dirty="0">
                <a:solidFill>
                  <a:srgbClr val="000000"/>
                </a:solidFill>
              </a:rPr>
              <a:t> : </a:t>
            </a:r>
            <a:r>
              <a:rPr lang="en-US" altLang="ja-JP" dirty="0">
                <a:solidFill>
                  <a:schemeClr val="bg1"/>
                </a:solidFill>
              </a:rPr>
              <a:t>300</a:t>
            </a:r>
            <a:r>
              <a:rPr lang="en-US" altLang="ja-JP" dirty="0">
                <a:solidFill>
                  <a:srgbClr val="000000"/>
                </a:solidFill>
              </a:rPr>
              <a:t> </a:t>
            </a:r>
          </a:p>
        </p:txBody>
      </p:sp>
      <p:pic>
        <p:nvPicPr>
          <p:cNvPr id="4" name="図 3">
            <a:extLst>
              <a:ext uri="{FF2B5EF4-FFF2-40B4-BE49-F238E27FC236}">
                <a16:creationId xmlns:a16="http://schemas.microsoft.com/office/drawing/2014/main" id="{45238839-D6F9-EE40-99E0-AF51B73A4068}"/>
              </a:ext>
            </a:extLst>
          </p:cNvPr>
          <p:cNvPicPr>
            <a:picLocks noChangeAspect="1"/>
          </p:cNvPicPr>
          <p:nvPr/>
        </p:nvPicPr>
        <p:blipFill>
          <a:blip r:embed="rId2"/>
          <a:stretch>
            <a:fillRect/>
          </a:stretch>
        </p:blipFill>
        <p:spPr>
          <a:xfrm>
            <a:off x="4649821" y="2925333"/>
            <a:ext cx="4073996" cy="2795675"/>
          </a:xfrm>
          <a:prstGeom prst="rect">
            <a:avLst/>
          </a:prstGeom>
        </p:spPr>
      </p:pic>
      <p:pic>
        <p:nvPicPr>
          <p:cNvPr id="6" name="図 5" descr="スクリーンショット が含まれている画像&#10;&#10;&#10;&#10;自動的に生成された説明">
            <a:extLst>
              <a:ext uri="{FF2B5EF4-FFF2-40B4-BE49-F238E27FC236}">
                <a16:creationId xmlns:a16="http://schemas.microsoft.com/office/drawing/2014/main" id="{1AE2F531-8945-E240-9357-BADC32AD9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825" y="2698365"/>
            <a:ext cx="4073996" cy="3019670"/>
          </a:xfrm>
          <a:prstGeom prst="rect">
            <a:avLst/>
          </a:prstGeom>
        </p:spPr>
      </p:pic>
      <p:sp>
        <p:nvSpPr>
          <p:cNvPr id="7" name="正方形/長方形 6">
            <a:extLst>
              <a:ext uri="{FF2B5EF4-FFF2-40B4-BE49-F238E27FC236}">
                <a16:creationId xmlns:a16="http://schemas.microsoft.com/office/drawing/2014/main" id="{02CDA8CC-0146-F543-8F0F-7D7F580CFA4B}"/>
              </a:ext>
            </a:extLst>
          </p:cNvPr>
          <p:cNvSpPr/>
          <p:nvPr/>
        </p:nvSpPr>
        <p:spPr>
          <a:xfrm>
            <a:off x="298061" y="5760337"/>
            <a:ext cx="7348487" cy="646331"/>
          </a:xfrm>
          <a:prstGeom prst="rect">
            <a:avLst/>
          </a:prstGeom>
        </p:spPr>
        <p:txBody>
          <a:bodyPr wrap="none">
            <a:spAutoFit/>
          </a:bodyPr>
          <a:lstStyle/>
          <a:p>
            <a:r>
              <a:rPr lang="ja-JP" altLang="en-US">
                <a:solidFill>
                  <a:srgbClr val="000000"/>
                </a:solidFill>
              </a:rPr>
              <a:t>データ数か中間層の数のどちらが精度に影響しているのか確認するため、</a:t>
            </a:r>
            <a:endParaRPr lang="en-US" altLang="ja-JP" dirty="0">
              <a:solidFill>
                <a:srgbClr val="000000"/>
              </a:solidFill>
            </a:endParaRPr>
          </a:p>
          <a:p>
            <a:r>
              <a:rPr lang="ja-JP" altLang="en-US">
                <a:solidFill>
                  <a:srgbClr val="000000"/>
                </a:solidFill>
              </a:rPr>
              <a:t>中間層を</a:t>
            </a:r>
            <a:r>
              <a:rPr lang="en-US" altLang="ja-JP" dirty="0">
                <a:solidFill>
                  <a:srgbClr val="000000"/>
                </a:solidFill>
              </a:rPr>
              <a:t>1</a:t>
            </a:r>
            <a:r>
              <a:rPr lang="ja-JP" altLang="en-US">
                <a:solidFill>
                  <a:srgbClr val="000000"/>
                </a:solidFill>
              </a:rPr>
              <a:t>層、データ数を</a:t>
            </a:r>
            <a:r>
              <a:rPr lang="en-US" altLang="ja-JP" dirty="0">
                <a:solidFill>
                  <a:srgbClr val="000000"/>
                </a:solidFill>
              </a:rPr>
              <a:t>4000</a:t>
            </a:r>
            <a:r>
              <a:rPr lang="ja-JP" altLang="en-US">
                <a:solidFill>
                  <a:srgbClr val="000000"/>
                </a:solidFill>
              </a:rPr>
              <a:t>にして計算を回している。</a:t>
            </a:r>
            <a:endParaRPr lang="en-US" altLang="ja-JP" dirty="0">
              <a:solidFill>
                <a:srgbClr val="000000"/>
              </a:solidFill>
            </a:endParaRPr>
          </a:p>
        </p:txBody>
      </p:sp>
    </p:spTree>
    <p:extLst>
      <p:ext uri="{BB962C8B-B14F-4D97-AF65-F5344CB8AC3E}">
        <p14:creationId xmlns:p14="http://schemas.microsoft.com/office/powerpoint/2010/main" val="3304399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8D6E4CD-E8A4-E243-94F7-6A2EFDCB4D8F}"/>
              </a:ext>
            </a:extLst>
          </p:cNvPr>
          <p:cNvPicPr>
            <a:picLocks noChangeAspect="1"/>
          </p:cNvPicPr>
          <p:nvPr/>
        </p:nvPicPr>
        <p:blipFill>
          <a:blip r:embed="rId2"/>
          <a:stretch>
            <a:fillRect/>
          </a:stretch>
        </p:blipFill>
        <p:spPr>
          <a:xfrm>
            <a:off x="4567604" y="3508514"/>
            <a:ext cx="4346967" cy="2930662"/>
          </a:xfrm>
          <a:prstGeom prst="rect">
            <a:avLst/>
          </a:prstGeom>
        </p:spPr>
      </p:pic>
      <p:pic>
        <p:nvPicPr>
          <p:cNvPr id="6" name="図 5" descr="スクリーンショット が含まれている画像&#10;&#10;&#10;&#10;自動的に生成された説明">
            <a:extLst>
              <a:ext uri="{FF2B5EF4-FFF2-40B4-BE49-F238E27FC236}">
                <a16:creationId xmlns:a16="http://schemas.microsoft.com/office/drawing/2014/main" id="{CD1D614F-48AB-4148-BA96-2936982EF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230" y="3281499"/>
            <a:ext cx="4246770" cy="3147732"/>
          </a:xfrm>
          <a:prstGeom prst="rect">
            <a:avLst/>
          </a:prstGeom>
        </p:spPr>
      </p:pic>
      <p:sp>
        <p:nvSpPr>
          <p:cNvPr id="7" name="テキスト ボックス 6">
            <a:extLst>
              <a:ext uri="{FF2B5EF4-FFF2-40B4-BE49-F238E27FC236}">
                <a16:creationId xmlns:a16="http://schemas.microsoft.com/office/drawing/2014/main" id="{10AC30FC-62FB-584F-A053-ECB35B6D94D0}"/>
              </a:ext>
            </a:extLst>
          </p:cNvPr>
          <p:cNvSpPr txBox="1"/>
          <p:nvPr/>
        </p:nvSpPr>
        <p:spPr>
          <a:xfrm>
            <a:off x="384037" y="964316"/>
            <a:ext cx="2339102" cy="1754326"/>
          </a:xfrm>
          <a:prstGeom prst="rect">
            <a:avLst/>
          </a:prstGeom>
          <a:noFill/>
        </p:spPr>
        <p:txBody>
          <a:bodyPr wrap="none" rtlCol="0">
            <a:spAutoFit/>
          </a:bodyPr>
          <a:lstStyle/>
          <a:p>
            <a:r>
              <a:rPr kumimoji="1" lang="ja-JP" altLang="en-US" u="sng">
                <a:solidFill>
                  <a:srgbClr val="000000"/>
                </a:solidFill>
              </a:rPr>
              <a:t>ハイパーパラメータ</a:t>
            </a:r>
            <a:endParaRPr kumimoji="1" lang="en-US" altLang="ja-JP" u="sng" dirty="0">
              <a:solidFill>
                <a:srgbClr val="000000"/>
              </a:solidFill>
            </a:endParaRPr>
          </a:p>
          <a:p>
            <a:r>
              <a:rPr kumimoji="1" lang="ja-JP" altLang="en-US">
                <a:solidFill>
                  <a:srgbClr val="000000"/>
                </a:solidFill>
              </a:rPr>
              <a:t>試行回数：</a:t>
            </a:r>
            <a:r>
              <a:rPr kumimoji="1" lang="en-US" altLang="ja-JP" dirty="0">
                <a:solidFill>
                  <a:srgbClr val="000000"/>
                </a:solidFill>
              </a:rPr>
              <a:t>10000</a:t>
            </a:r>
          </a:p>
          <a:p>
            <a:r>
              <a:rPr lang="ja-JP" altLang="en-US">
                <a:solidFill>
                  <a:srgbClr val="000000"/>
                </a:solidFill>
              </a:rPr>
              <a:t>バッチサイズ</a:t>
            </a:r>
            <a:r>
              <a:rPr lang="en-US" altLang="ja-JP" dirty="0">
                <a:solidFill>
                  <a:srgbClr val="000000"/>
                </a:solidFill>
              </a:rPr>
              <a:t> : 4000</a:t>
            </a:r>
          </a:p>
          <a:p>
            <a:r>
              <a:rPr kumimoji="1" lang="ja-JP" altLang="en-US">
                <a:solidFill>
                  <a:srgbClr val="FF0000"/>
                </a:solidFill>
              </a:rPr>
              <a:t>学習率</a:t>
            </a:r>
            <a:r>
              <a:rPr kumimoji="1" lang="en-US" altLang="ja-JP" dirty="0">
                <a:solidFill>
                  <a:srgbClr val="FF0000"/>
                </a:solidFill>
              </a:rPr>
              <a:t> : 0.001</a:t>
            </a:r>
          </a:p>
          <a:p>
            <a:r>
              <a:rPr lang="ja-JP" altLang="en-US">
                <a:solidFill>
                  <a:srgbClr val="000000"/>
                </a:solidFill>
              </a:rPr>
              <a:t>中間層数</a:t>
            </a:r>
            <a:r>
              <a:rPr lang="en-US" altLang="ja-JP" dirty="0">
                <a:solidFill>
                  <a:srgbClr val="000000"/>
                </a:solidFill>
              </a:rPr>
              <a:t> : 1</a:t>
            </a:r>
            <a:endParaRPr kumimoji="1" lang="en-US" altLang="ja-JP" dirty="0">
              <a:solidFill>
                <a:srgbClr val="000000"/>
              </a:solidFill>
            </a:endParaRPr>
          </a:p>
          <a:p>
            <a:r>
              <a:rPr lang="ja-JP" altLang="en-US">
                <a:solidFill>
                  <a:srgbClr val="000000"/>
                </a:solidFill>
              </a:rPr>
              <a:t>ニューロンの数</a:t>
            </a:r>
            <a:r>
              <a:rPr lang="en-US" altLang="ja-JP" dirty="0">
                <a:solidFill>
                  <a:srgbClr val="000000"/>
                </a:solidFill>
              </a:rPr>
              <a:t> : </a:t>
            </a:r>
            <a:r>
              <a:rPr lang="en-US" altLang="ja-JP" dirty="0">
                <a:solidFill>
                  <a:schemeClr val="bg1"/>
                </a:solidFill>
              </a:rPr>
              <a:t>300</a:t>
            </a:r>
            <a:r>
              <a:rPr lang="en-US" altLang="ja-JP" dirty="0">
                <a:solidFill>
                  <a:srgbClr val="000000"/>
                </a:solidFill>
              </a:rPr>
              <a:t> </a:t>
            </a:r>
          </a:p>
        </p:txBody>
      </p:sp>
      <p:sp>
        <p:nvSpPr>
          <p:cNvPr id="8" name="正方形/長方形 7">
            <a:extLst>
              <a:ext uri="{FF2B5EF4-FFF2-40B4-BE49-F238E27FC236}">
                <a16:creationId xmlns:a16="http://schemas.microsoft.com/office/drawing/2014/main" id="{31A6B20B-4322-E141-ABD9-43865BD1FE1F}"/>
              </a:ext>
            </a:extLst>
          </p:cNvPr>
          <p:cNvSpPr/>
          <p:nvPr/>
        </p:nvSpPr>
        <p:spPr>
          <a:xfrm>
            <a:off x="446857" y="2703155"/>
            <a:ext cx="7624203" cy="646331"/>
          </a:xfrm>
          <a:prstGeom prst="rect">
            <a:avLst/>
          </a:prstGeom>
        </p:spPr>
        <p:txBody>
          <a:bodyPr wrap="none">
            <a:spAutoFit/>
          </a:bodyPr>
          <a:lstStyle/>
          <a:p>
            <a:r>
              <a:rPr lang="ja-JP" altLang="en-US">
                <a:solidFill>
                  <a:srgbClr val="000000"/>
                </a:solidFill>
              </a:rPr>
              <a:t>データ数か中間層の数のどちらが精度に影響しているのか確認するため、</a:t>
            </a:r>
            <a:endParaRPr lang="en-US" altLang="ja-JP" dirty="0">
              <a:solidFill>
                <a:srgbClr val="000000"/>
              </a:solidFill>
            </a:endParaRPr>
          </a:p>
          <a:p>
            <a:r>
              <a:rPr lang="ja-JP" altLang="en-US">
                <a:solidFill>
                  <a:srgbClr val="000000"/>
                </a:solidFill>
              </a:rPr>
              <a:t>中間層を</a:t>
            </a:r>
            <a:r>
              <a:rPr lang="en-US" altLang="ja-JP" dirty="0">
                <a:solidFill>
                  <a:srgbClr val="000000"/>
                </a:solidFill>
              </a:rPr>
              <a:t>1</a:t>
            </a:r>
            <a:r>
              <a:rPr lang="ja-JP" altLang="en-US">
                <a:solidFill>
                  <a:srgbClr val="000000"/>
                </a:solidFill>
              </a:rPr>
              <a:t>層、データ数を</a:t>
            </a:r>
            <a:r>
              <a:rPr lang="en-US" altLang="ja-JP" dirty="0">
                <a:solidFill>
                  <a:srgbClr val="000000"/>
                </a:solidFill>
              </a:rPr>
              <a:t>4000</a:t>
            </a:r>
            <a:r>
              <a:rPr lang="ja-JP" altLang="en-US">
                <a:solidFill>
                  <a:srgbClr val="000000"/>
                </a:solidFill>
              </a:rPr>
              <a:t>にして計算を回したが精度は変わらなかった。</a:t>
            </a:r>
            <a:endParaRPr lang="en-US" altLang="ja-JP" dirty="0">
              <a:solidFill>
                <a:srgbClr val="000000"/>
              </a:solidFill>
            </a:endParaRPr>
          </a:p>
        </p:txBody>
      </p:sp>
      <p:sp>
        <p:nvSpPr>
          <p:cNvPr id="9" name="タイトル 1">
            <a:extLst>
              <a:ext uri="{FF2B5EF4-FFF2-40B4-BE49-F238E27FC236}">
                <a16:creationId xmlns:a16="http://schemas.microsoft.com/office/drawing/2014/main" id="{6C37992A-B34E-D240-A033-EAC39122226C}"/>
              </a:ext>
            </a:extLst>
          </p:cNvPr>
          <p:cNvSpPr>
            <a:spLocks noGrp="1"/>
          </p:cNvSpPr>
          <p:nvPr>
            <p:ph type="title"/>
          </p:nvPr>
        </p:nvSpPr>
        <p:spPr>
          <a:xfrm>
            <a:off x="446857" y="91918"/>
            <a:ext cx="8229601" cy="634082"/>
          </a:xfrm>
        </p:spPr>
        <p:txBody>
          <a:bodyPr/>
          <a:lstStyle/>
          <a:p>
            <a:r>
              <a:rPr kumimoji="1" lang="en-US" altLang="ja-JP" dirty="0"/>
              <a:t>Case6 – </a:t>
            </a:r>
            <a:r>
              <a:rPr kumimoji="1" lang="ja-JP" altLang="en-US"/>
              <a:t>結果</a:t>
            </a:r>
          </a:p>
        </p:txBody>
      </p:sp>
    </p:spTree>
    <p:extLst>
      <p:ext uri="{BB962C8B-B14F-4D97-AF65-F5344CB8AC3E}">
        <p14:creationId xmlns:p14="http://schemas.microsoft.com/office/powerpoint/2010/main" val="354769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149856-2FCD-407A-8B62-89BE5F8BBE74}"/>
              </a:ext>
            </a:extLst>
          </p:cNvPr>
          <p:cNvSpPr>
            <a:spLocks noGrp="1"/>
          </p:cNvSpPr>
          <p:nvPr>
            <p:ph type="title"/>
          </p:nvPr>
        </p:nvSpPr>
        <p:spPr/>
        <p:txBody>
          <a:bodyPr/>
          <a:lstStyle/>
          <a:p>
            <a:r>
              <a:rPr kumimoji="1" lang="ja-JP" altLang="en-US"/>
              <a:t>線形クラス分離</a:t>
            </a:r>
          </a:p>
        </p:txBody>
      </p:sp>
      <p:sp>
        <p:nvSpPr>
          <p:cNvPr id="4" name="コンテンツ プレースホルダー 2">
            <a:extLst>
              <a:ext uri="{FF2B5EF4-FFF2-40B4-BE49-F238E27FC236}">
                <a16:creationId xmlns:a16="http://schemas.microsoft.com/office/drawing/2014/main" id="{B4FA74E9-3DD2-41B2-8198-B45FA9E85337}"/>
              </a:ext>
            </a:extLst>
          </p:cNvPr>
          <p:cNvSpPr txBox="1">
            <a:spLocks/>
          </p:cNvSpPr>
          <p:nvPr/>
        </p:nvSpPr>
        <p:spPr>
          <a:xfrm>
            <a:off x="384037" y="1202632"/>
            <a:ext cx="8856877" cy="4374990"/>
          </a:xfrm>
          <a:prstGeom prst="rect">
            <a:avLst/>
          </a:prstGeom>
        </p:spPr>
        <p:txBody>
          <a:bodyPr anchor="t">
            <a:normAutofit/>
          </a:bodyPr>
          <a:lstStyle>
            <a:lvl1pPr marL="342891" indent="-342891" algn="l" rtl="0" eaLnBrk="1" fontAlgn="base" hangingPunct="1">
              <a:spcBef>
                <a:spcPct val="20000"/>
              </a:spcBef>
              <a:spcAft>
                <a:spcPct val="0"/>
              </a:spcAft>
              <a:buChar char="•"/>
              <a:defRPr kumimoji="1" sz="3200">
                <a:solidFill>
                  <a:schemeClr val="accent4">
                    <a:lumMod val="75000"/>
                  </a:schemeClr>
                </a:solidFill>
                <a:latin typeface="+mn-lt"/>
                <a:ea typeface="+mn-ea"/>
                <a:cs typeface="+mn-cs"/>
              </a:defRPr>
            </a:lvl1pPr>
            <a:lvl2pPr marL="742932" indent="-285744" algn="l" rtl="0" eaLnBrk="1" fontAlgn="base" hangingPunct="1">
              <a:spcBef>
                <a:spcPct val="20000"/>
              </a:spcBef>
              <a:spcAft>
                <a:spcPct val="0"/>
              </a:spcAft>
              <a:buChar char="–"/>
              <a:defRPr kumimoji="1" sz="2800">
                <a:solidFill>
                  <a:schemeClr val="accent4">
                    <a:lumMod val="75000"/>
                  </a:schemeClr>
                </a:solidFill>
                <a:latin typeface="+mn-lt"/>
                <a:ea typeface="+mn-ea"/>
              </a:defRPr>
            </a:lvl2pPr>
            <a:lvl3pPr marL="1142971" indent="-228594" algn="l" rtl="0" eaLnBrk="1" fontAlgn="base" hangingPunct="1">
              <a:spcBef>
                <a:spcPct val="20000"/>
              </a:spcBef>
              <a:spcAft>
                <a:spcPct val="0"/>
              </a:spcAft>
              <a:buChar char="•"/>
              <a:defRPr kumimoji="1" sz="2400">
                <a:solidFill>
                  <a:schemeClr val="accent4">
                    <a:lumMod val="75000"/>
                  </a:schemeClr>
                </a:solidFill>
                <a:latin typeface="+mn-lt"/>
                <a:ea typeface="+mn-ea"/>
              </a:defRPr>
            </a:lvl3pPr>
            <a:lvl4pPr marL="1600160"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4pPr>
            <a:lvl5pPr marL="2057349" indent="-228594" algn="l" rtl="0" eaLnBrk="1" fontAlgn="base" hangingPunct="1">
              <a:spcBef>
                <a:spcPct val="20000"/>
              </a:spcBef>
              <a:spcAft>
                <a:spcPct val="0"/>
              </a:spcAft>
              <a:buChar char="»"/>
              <a:defRPr kumimoji="1" sz="2000">
                <a:solidFill>
                  <a:schemeClr val="accent4">
                    <a:lumMod val="75000"/>
                  </a:schemeClr>
                </a:solidFill>
                <a:latin typeface="+mn-lt"/>
                <a:ea typeface="+mn-ea"/>
              </a:defRPr>
            </a:lvl5pPr>
            <a:lvl6pPr marL="2514537" indent="-228594" algn="l" rtl="0" eaLnBrk="1" fontAlgn="base" hangingPunct="1">
              <a:spcBef>
                <a:spcPct val="20000"/>
              </a:spcBef>
              <a:spcAft>
                <a:spcPct val="0"/>
              </a:spcAft>
              <a:buChar char="»"/>
              <a:defRPr kumimoji="1" sz="2000">
                <a:solidFill>
                  <a:schemeClr val="tx1"/>
                </a:solidFill>
                <a:latin typeface="+mn-lt"/>
                <a:ea typeface="+mn-ea"/>
              </a:defRPr>
            </a:lvl6pPr>
            <a:lvl7pPr marL="2971726" indent="-228594" algn="l" rtl="0" eaLnBrk="1" fontAlgn="base" hangingPunct="1">
              <a:spcBef>
                <a:spcPct val="20000"/>
              </a:spcBef>
              <a:spcAft>
                <a:spcPct val="0"/>
              </a:spcAft>
              <a:buChar char="»"/>
              <a:defRPr kumimoji="1" sz="2000">
                <a:solidFill>
                  <a:schemeClr val="tx1"/>
                </a:solidFill>
                <a:latin typeface="+mn-lt"/>
                <a:ea typeface="+mn-ea"/>
              </a:defRPr>
            </a:lvl7pPr>
            <a:lvl8pPr marL="3428914" indent="-228594" algn="l" rtl="0" eaLnBrk="1" fontAlgn="base" hangingPunct="1">
              <a:spcBef>
                <a:spcPct val="20000"/>
              </a:spcBef>
              <a:spcAft>
                <a:spcPct val="0"/>
              </a:spcAft>
              <a:buChar char="»"/>
              <a:defRPr kumimoji="1" sz="2000">
                <a:solidFill>
                  <a:schemeClr val="tx1"/>
                </a:solidFill>
                <a:latin typeface="+mn-lt"/>
                <a:ea typeface="+mn-ea"/>
              </a:defRPr>
            </a:lvl8pPr>
            <a:lvl9pPr marL="3886103" indent="-228594" algn="l" rtl="0" eaLnBrk="1" fontAlgn="base" hangingPunct="1">
              <a:spcBef>
                <a:spcPct val="20000"/>
              </a:spcBef>
              <a:spcAft>
                <a:spcPct val="0"/>
              </a:spcAft>
              <a:buChar char="»"/>
              <a:defRPr kumimoji="1" sz="2000">
                <a:solidFill>
                  <a:schemeClr val="tx1"/>
                </a:solidFill>
                <a:latin typeface="+mn-lt"/>
                <a:ea typeface="+mn-ea"/>
              </a:defRPr>
            </a:lvl9pPr>
          </a:lstStyle>
          <a:p>
            <a:pPr marL="457200" indent="-457200">
              <a:buAutoNum type="arabicPeriod"/>
              <a:defRPr/>
            </a:pPr>
            <a:endParaRPr lang="ja-JP" altLang="en-US" sz="2000" kern="0" dirty="0">
              <a:solidFill>
                <a:srgbClr val="000000"/>
              </a:solidFill>
              <a:latin typeface="ＭＳ Ｐゴシック"/>
            </a:endParaRPr>
          </a:p>
        </p:txBody>
      </p:sp>
      <p:sp>
        <p:nvSpPr>
          <p:cNvPr id="3" name="テキスト ボックス 2">
            <a:extLst>
              <a:ext uri="{FF2B5EF4-FFF2-40B4-BE49-F238E27FC236}">
                <a16:creationId xmlns:a16="http://schemas.microsoft.com/office/drawing/2014/main" id="{91115905-309C-F04D-B859-1CBAA96EEE5D}"/>
              </a:ext>
            </a:extLst>
          </p:cNvPr>
          <p:cNvSpPr txBox="1"/>
          <p:nvPr/>
        </p:nvSpPr>
        <p:spPr>
          <a:xfrm>
            <a:off x="384037" y="964316"/>
            <a:ext cx="2201244" cy="1754326"/>
          </a:xfrm>
          <a:prstGeom prst="rect">
            <a:avLst/>
          </a:prstGeom>
          <a:noFill/>
        </p:spPr>
        <p:txBody>
          <a:bodyPr wrap="none" rtlCol="0">
            <a:spAutoFit/>
          </a:bodyPr>
          <a:lstStyle/>
          <a:p>
            <a:r>
              <a:rPr kumimoji="1" lang="ja-JP" altLang="en-US" u="sng">
                <a:solidFill>
                  <a:srgbClr val="000000"/>
                </a:solidFill>
              </a:rPr>
              <a:t>ハイパーパラメータ</a:t>
            </a:r>
            <a:endParaRPr kumimoji="1" lang="en-US" altLang="ja-JP" u="sng" dirty="0">
              <a:solidFill>
                <a:srgbClr val="000000"/>
              </a:solidFill>
            </a:endParaRPr>
          </a:p>
          <a:p>
            <a:r>
              <a:rPr kumimoji="1" lang="ja-JP" altLang="en-US">
                <a:solidFill>
                  <a:srgbClr val="000000"/>
                </a:solidFill>
              </a:rPr>
              <a:t>試行回数：</a:t>
            </a:r>
            <a:r>
              <a:rPr kumimoji="1" lang="en-US" altLang="ja-JP" dirty="0">
                <a:solidFill>
                  <a:srgbClr val="000000"/>
                </a:solidFill>
              </a:rPr>
              <a:t>10000</a:t>
            </a:r>
          </a:p>
          <a:p>
            <a:r>
              <a:rPr lang="ja-JP" altLang="en-US">
                <a:solidFill>
                  <a:srgbClr val="000000"/>
                </a:solidFill>
              </a:rPr>
              <a:t>バッチサイズ</a:t>
            </a:r>
            <a:r>
              <a:rPr lang="en-US" altLang="ja-JP" dirty="0">
                <a:solidFill>
                  <a:srgbClr val="000000"/>
                </a:solidFill>
              </a:rPr>
              <a:t> : 10</a:t>
            </a:r>
          </a:p>
          <a:p>
            <a:r>
              <a:rPr kumimoji="1" lang="ja-JP" altLang="en-US">
                <a:solidFill>
                  <a:srgbClr val="000000"/>
                </a:solidFill>
              </a:rPr>
              <a:t>学習率</a:t>
            </a:r>
            <a:r>
              <a:rPr kumimoji="1" lang="en-US" altLang="ja-JP" dirty="0">
                <a:solidFill>
                  <a:srgbClr val="000000"/>
                </a:solidFill>
              </a:rPr>
              <a:t> : 0.001</a:t>
            </a:r>
          </a:p>
          <a:p>
            <a:r>
              <a:rPr lang="ja-JP" altLang="en-US">
                <a:solidFill>
                  <a:srgbClr val="000000"/>
                </a:solidFill>
              </a:rPr>
              <a:t>中間層数</a:t>
            </a:r>
            <a:r>
              <a:rPr lang="en-US" altLang="ja-JP" dirty="0">
                <a:solidFill>
                  <a:srgbClr val="000000"/>
                </a:solidFill>
              </a:rPr>
              <a:t> : 1</a:t>
            </a:r>
            <a:endParaRPr kumimoji="1" lang="en-US" altLang="ja-JP" dirty="0">
              <a:solidFill>
                <a:srgbClr val="000000"/>
              </a:solidFill>
            </a:endParaRPr>
          </a:p>
          <a:p>
            <a:r>
              <a:rPr lang="ja-JP" altLang="en-US">
                <a:solidFill>
                  <a:srgbClr val="000000"/>
                </a:solidFill>
              </a:rPr>
              <a:t>ニューロン数</a:t>
            </a:r>
            <a:r>
              <a:rPr lang="en-US" altLang="ja-JP" dirty="0">
                <a:solidFill>
                  <a:srgbClr val="000000"/>
                </a:solidFill>
              </a:rPr>
              <a:t> : 5000 </a:t>
            </a:r>
            <a:endParaRPr kumimoji="1" lang="en-US" altLang="ja-JP" dirty="0">
              <a:solidFill>
                <a:srgbClr val="000000"/>
              </a:solidFill>
            </a:endParaRPr>
          </a:p>
        </p:txBody>
      </p:sp>
      <p:pic>
        <p:nvPicPr>
          <p:cNvPr id="17" name="図 16">
            <a:extLst>
              <a:ext uri="{FF2B5EF4-FFF2-40B4-BE49-F238E27FC236}">
                <a16:creationId xmlns:a16="http://schemas.microsoft.com/office/drawing/2014/main" id="{7444C7D7-0D12-2443-B158-24D2E6F4E0C1}"/>
              </a:ext>
            </a:extLst>
          </p:cNvPr>
          <p:cNvPicPr>
            <a:picLocks noChangeAspect="1"/>
          </p:cNvPicPr>
          <p:nvPr/>
        </p:nvPicPr>
        <p:blipFill>
          <a:blip r:embed="rId2"/>
          <a:stretch>
            <a:fillRect/>
          </a:stretch>
        </p:blipFill>
        <p:spPr>
          <a:xfrm>
            <a:off x="1528243" y="2679960"/>
            <a:ext cx="5813238" cy="3642380"/>
          </a:xfrm>
          <a:prstGeom prst="rect">
            <a:avLst/>
          </a:prstGeom>
        </p:spPr>
      </p:pic>
    </p:spTree>
    <p:extLst>
      <p:ext uri="{BB962C8B-B14F-4D97-AF65-F5344CB8AC3E}">
        <p14:creationId xmlns:p14="http://schemas.microsoft.com/office/powerpoint/2010/main" val="378138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E4690B-11A9-3A4D-B174-F7155DAA7D2A}"/>
              </a:ext>
            </a:extLst>
          </p:cNvPr>
          <p:cNvSpPr>
            <a:spLocks noGrp="1"/>
          </p:cNvSpPr>
          <p:nvPr>
            <p:ph type="title"/>
          </p:nvPr>
        </p:nvSpPr>
        <p:spPr/>
        <p:txBody>
          <a:bodyPr/>
          <a:lstStyle/>
          <a:p>
            <a:r>
              <a:rPr kumimoji="1" lang="ja-JP" altLang="en-US"/>
              <a:t>結果</a:t>
            </a:r>
          </a:p>
        </p:txBody>
      </p:sp>
      <p:pic>
        <p:nvPicPr>
          <p:cNvPr id="3" name="図 2">
            <a:extLst>
              <a:ext uri="{FF2B5EF4-FFF2-40B4-BE49-F238E27FC236}">
                <a16:creationId xmlns:a16="http://schemas.microsoft.com/office/drawing/2014/main" id="{46AC3CA5-924C-6C4B-90B9-8246BB14B03C}"/>
              </a:ext>
            </a:extLst>
          </p:cNvPr>
          <p:cNvPicPr>
            <a:picLocks noChangeAspect="1"/>
          </p:cNvPicPr>
          <p:nvPr/>
        </p:nvPicPr>
        <p:blipFill rotWithShape="1">
          <a:blip r:embed="rId2">
            <a:extLst>
              <a:ext uri="{28A0092B-C50C-407E-A947-70E740481C1C}">
                <a14:useLocalDpi xmlns:a14="http://schemas.microsoft.com/office/drawing/2010/main" val="0"/>
              </a:ext>
            </a:extLst>
          </a:blip>
          <a:srcRect l="3227" r="9120" b="2808"/>
          <a:stretch/>
        </p:blipFill>
        <p:spPr>
          <a:xfrm>
            <a:off x="4457310" y="1278848"/>
            <a:ext cx="4647166" cy="3435227"/>
          </a:xfrm>
          <a:prstGeom prst="rect">
            <a:avLst/>
          </a:prstGeom>
        </p:spPr>
      </p:pic>
      <p:pic>
        <p:nvPicPr>
          <p:cNvPr id="8" name="図 7">
            <a:extLst>
              <a:ext uri="{FF2B5EF4-FFF2-40B4-BE49-F238E27FC236}">
                <a16:creationId xmlns:a16="http://schemas.microsoft.com/office/drawing/2014/main" id="{840A9314-3362-324B-9D29-17F1D89C10F8}"/>
              </a:ext>
            </a:extLst>
          </p:cNvPr>
          <p:cNvPicPr>
            <a:picLocks noChangeAspect="1"/>
          </p:cNvPicPr>
          <p:nvPr/>
        </p:nvPicPr>
        <p:blipFill rotWithShape="1">
          <a:blip r:embed="rId3"/>
          <a:srcRect r="6353"/>
          <a:stretch/>
        </p:blipFill>
        <p:spPr>
          <a:xfrm>
            <a:off x="3105" y="1439153"/>
            <a:ext cx="4493563" cy="3206826"/>
          </a:xfrm>
          <a:prstGeom prst="rect">
            <a:avLst/>
          </a:prstGeom>
        </p:spPr>
      </p:pic>
    </p:spTree>
    <p:extLst>
      <p:ext uri="{BB962C8B-B14F-4D97-AF65-F5344CB8AC3E}">
        <p14:creationId xmlns:p14="http://schemas.microsoft.com/office/powerpoint/2010/main" val="30689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AF376B-C6AD-5148-A723-52CB49BAF2BE}"/>
              </a:ext>
            </a:extLst>
          </p:cNvPr>
          <p:cNvSpPr>
            <a:spLocks noGrp="1"/>
          </p:cNvSpPr>
          <p:nvPr>
            <p:ph type="title"/>
          </p:nvPr>
        </p:nvSpPr>
        <p:spPr/>
        <p:txBody>
          <a:bodyPr/>
          <a:lstStyle/>
          <a:p>
            <a:r>
              <a:rPr kumimoji="1" lang="ja-JP" altLang="en-US"/>
              <a:t>非線形クラス分離</a:t>
            </a:r>
            <a:r>
              <a:rPr kumimoji="1" lang="en-US" altLang="ja-JP" dirty="0"/>
              <a:t> – Case1</a:t>
            </a:r>
            <a:endParaRPr kumimoji="1" lang="ja-JP" altLang="en-US"/>
          </a:p>
        </p:txBody>
      </p:sp>
      <p:pic>
        <p:nvPicPr>
          <p:cNvPr id="3" name="図 2">
            <a:extLst>
              <a:ext uri="{FF2B5EF4-FFF2-40B4-BE49-F238E27FC236}">
                <a16:creationId xmlns:a16="http://schemas.microsoft.com/office/drawing/2014/main" id="{04D8A9F7-13B6-CE47-8C85-0B24CCDB5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058" y="1929087"/>
            <a:ext cx="5486400" cy="3657600"/>
          </a:xfrm>
          <a:prstGeom prst="rect">
            <a:avLst/>
          </a:prstGeom>
        </p:spPr>
      </p:pic>
      <p:sp>
        <p:nvSpPr>
          <p:cNvPr id="4" name="テキスト ボックス 3">
            <a:extLst>
              <a:ext uri="{FF2B5EF4-FFF2-40B4-BE49-F238E27FC236}">
                <a16:creationId xmlns:a16="http://schemas.microsoft.com/office/drawing/2014/main" id="{7F99F726-EF76-F74A-89DB-494F57A1D353}"/>
              </a:ext>
            </a:extLst>
          </p:cNvPr>
          <p:cNvSpPr txBox="1"/>
          <p:nvPr/>
        </p:nvSpPr>
        <p:spPr>
          <a:xfrm>
            <a:off x="384037" y="964316"/>
            <a:ext cx="3124573" cy="1754326"/>
          </a:xfrm>
          <a:prstGeom prst="rect">
            <a:avLst/>
          </a:prstGeom>
          <a:noFill/>
        </p:spPr>
        <p:txBody>
          <a:bodyPr wrap="none" rtlCol="0">
            <a:spAutoFit/>
          </a:bodyPr>
          <a:lstStyle/>
          <a:p>
            <a:r>
              <a:rPr kumimoji="1" lang="ja-JP" altLang="en-US" u="sng">
                <a:solidFill>
                  <a:srgbClr val="000000"/>
                </a:solidFill>
              </a:rPr>
              <a:t>ハイパーパラメータ</a:t>
            </a:r>
            <a:endParaRPr kumimoji="1" lang="en-US" altLang="ja-JP" u="sng" dirty="0">
              <a:solidFill>
                <a:srgbClr val="000000"/>
              </a:solidFill>
            </a:endParaRPr>
          </a:p>
          <a:p>
            <a:r>
              <a:rPr kumimoji="1" lang="ja-JP" altLang="en-US">
                <a:solidFill>
                  <a:srgbClr val="000000"/>
                </a:solidFill>
              </a:rPr>
              <a:t>試行回数：</a:t>
            </a:r>
            <a:r>
              <a:rPr kumimoji="1" lang="en-US" altLang="ja-JP" dirty="0">
                <a:solidFill>
                  <a:srgbClr val="000000"/>
                </a:solidFill>
              </a:rPr>
              <a:t>10000</a:t>
            </a:r>
          </a:p>
          <a:p>
            <a:r>
              <a:rPr lang="ja-JP" altLang="en-US">
                <a:solidFill>
                  <a:srgbClr val="000000"/>
                </a:solidFill>
              </a:rPr>
              <a:t>バッチサイズ</a:t>
            </a:r>
            <a:r>
              <a:rPr lang="en-US" altLang="ja-JP" dirty="0">
                <a:solidFill>
                  <a:srgbClr val="000000"/>
                </a:solidFill>
              </a:rPr>
              <a:t> : 10</a:t>
            </a:r>
          </a:p>
          <a:p>
            <a:r>
              <a:rPr kumimoji="1" lang="ja-JP" altLang="en-US">
                <a:solidFill>
                  <a:srgbClr val="000000"/>
                </a:solidFill>
              </a:rPr>
              <a:t>学習率</a:t>
            </a:r>
            <a:r>
              <a:rPr kumimoji="1" lang="en-US" altLang="ja-JP" dirty="0">
                <a:solidFill>
                  <a:srgbClr val="000000"/>
                </a:solidFill>
              </a:rPr>
              <a:t> : 0.001</a:t>
            </a:r>
          </a:p>
          <a:p>
            <a:r>
              <a:rPr lang="ja-JP" altLang="en-US">
                <a:solidFill>
                  <a:srgbClr val="000000"/>
                </a:solidFill>
              </a:rPr>
              <a:t>中間層数</a:t>
            </a:r>
            <a:r>
              <a:rPr lang="en-US" altLang="ja-JP" dirty="0">
                <a:solidFill>
                  <a:srgbClr val="000000"/>
                </a:solidFill>
              </a:rPr>
              <a:t> : 1</a:t>
            </a:r>
            <a:endParaRPr kumimoji="1" lang="en-US" altLang="ja-JP" dirty="0">
              <a:solidFill>
                <a:srgbClr val="000000"/>
              </a:solidFill>
            </a:endParaRPr>
          </a:p>
          <a:p>
            <a:r>
              <a:rPr lang="ja-JP" altLang="en-US">
                <a:solidFill>
                  <a:srgbClr val="000000"/>
                </a:solidFill>
              </a:rPr>
              <a:t>中間層のニューロン数</a:t>
            </a:r>
            <a:r>
              <a:rPr lang="en-US" altLang="ja-JP" dirty="0">
                <a:solidFill>
                  <a:srgbClr val="000000"/>
                </a:solidFill>
              </a:rPr>
              <a:t> : 5000 </a:t>
            </a:r>
            <a:endParaRPr kumimoji="1" lang="en-US" altLang="ja-JP" dirty="0">
              <a:solidFill>
                <a:srgbClr val="000000"/>
              </a:solidFill>
            </a:endParaRPr>
          </a:p>
        </p:txBody>
      </p:sp>
    </p:spTree>
    <p:extLst>
      <p:ext uri="{BB962C8B-B14F-4D97-AF65-F5344CB8AC3E}">
        <p14:creationId xmlns:p14="http://schemas.microsoft.com/office/powerpoint/2010/main" val="483871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AB8092-C0F1-CC41-A9D8-23484E3D268B}"/>
              </a:ext>
            </a:extLst>
          </p:cNvPr>
          <p:cNvSpPr>
            <a:spLocks noGrp="1"/>
          </p:cNvSpPr>
          <p:nvPr>
            <p:ph type="title"/>
          </p:nvPr>
        </p:nvSpPr>
        <p:spPr/>
        <p:txBody>
          <a:bodyPr/>
          <a:lstStyle/>
          <a:p>
            <a:r>
              <a:rPr kumimoji="1" lang="en-US" altLang="ja-JP" dirty="0"/>
              <a:t>Case1 – </a:t>
            </a:r>
            <a:r>
              <a:rPr kumimoji="1" lang="ja-JP" altLang="en-US"/>
              <a:t>結果</a:t>
            </a:r>
          </a:p>
        </p:txBody>
      </p:sp>
      <p:pic>
        <p:nvPicPr>
          <p:cNvPr id="3" name="図 2">
            <a:extLst>
              <a:ext uri="{FF2B5EF4-FFF2-40B4-BE49-F238E27FC236}">
                <a16:creationId xmlns:a16="http://schemas.microsoft.com/office/drawing/2014/main" id="{5700CFB1-7FF0-2546-A23A-AB4C9BB9D817}"/>
              </a:ext>
            </a:extLst>
          </p:cNvPr>
          <p:cNvPicPr>
            <a:picLocks noChangeAspect="1"/>
          </p:cNvPicPr>
          <p:nvPr/>
        </p:nvPicPr>
        <p:blipFill rotWithShape="1">
          <a:blip r:embed="rId2">
            <a:extLst>
              <a:ext uri="{28A0092B-C50C-407E-A947-70E740481C1C}">
                <a14:useLocalDpi xmlns:a14="http://schemas.microsoft.com/office/drawing/2010/main" val="0"/>
              </a:ext>
            </a:extLst>
          </a:blip>
          <a:srcRect l="3333" r="9788"/>
          <a:stretch/>
        </p:blipFill>
        <p:spPr>
          <a:xfrm>
            <a:off x="4561657" y="1405645"/>
            <a:ext cx="4462307" cy="3424138"/>
          </a:xfrm>
          <a:prstGeom prst="rect">
            <a:avLst/>
          </a:prstGeom>
        </p:spPr>
      </p:pic>
      <p:pic>
        <p:nvPicPr>
          <p:cNvPr id="4" name="図 3">
            <a:extLst>
              <a:ext uri="{FF2B5EF4-FFF2-40B4-BE49-F238E27FC236}">
                <a16:creationId xmlns:a16="http://schemas.microsoft.com/office/drawing/2014/main" id="{0C1EA80C-BA93-CD49-9DBA-C827312A794F}"/>
              </a:ext>
            </a:extLst>
          </p:cNvPr>
          <p:cNvPicPr>
            <a:picLocks noChangeAspect="1"/>
          </p:cNvPicPr>
          <p:nvPr/>
        </p:nvPicPr>
        <p:blipFill rotWithShape="1">
          <a:blip r:embed="rId3"/>
          <a:srcRect l="2522" t="1788" r="6602" b="2603"/>
          <a:stretch/>
        </p:blipFill>
        <p:spPr>
          <a:xfrm>
            <a:off x="0" y="1624206"/>
            <a:ext cx="4462307" cy="3205577"/>
          </a:xfrm>
          <a:prstGeom prst="rect">
            <a:avLst/>
          </a:prstGeom>
        </p:spPr>
      </p:pic>
    </p:spTree>
    <p:extLst>
      <p:ext uri="{BB962C8B-B14F-4D97-AF65-F5344CB8AC3E}">
        <p14:creationId xmlns:p14="http://schemas.microsoft.com/office/powerpoint/2010/main" val="119648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9DFC1-3D4D-9448-A837-0758740F6A87}"/>
              </a:ext>
            </a:extLst>
          </p:cNvPr>
          <p:cNvSpPr>
            <a:spLocks noGrp="1"/>
          </p:cNvSpPr>
          <p:nvPr>
            <p:ph type="title"/>
          </p:nvPr>
        </p:nvSpPr>
        <p:spPr/>
        <p:txBody>
          <a:bodyPr/>
          <a:lstStyle/>
          <a:p>
            <a:r>
              <a:rPr kumimoji="1" lang="en-US" altLang="ja-JP" dirty="0"/>
              <a:t>Case2 – </a:t>
            </a:r>
            <a:r>
              <a:rPr kumimoji="1" lang="ja-JP" altLang="en-US"/>
              <a:t>結果</a:t>
            </a:r>
          </a:p>
        </p:txBody>
      </p:sp>
      <p:sp>
        <p:nvSpPr>
          <p:cNvPr id="3" name="テキスト ボックス 2">
            <a:extLst>
              <a:ext uri="{FF2B5EF4-FFF2-40B4-BE49-F238E27FC236}">
                <a16:creationId xmlns:a16="http://schemas.microsoft.com/office/drawing/2014/main" id="{D4EF1062-2F5D-AC4C-B979-D895C0F13669}"/>
              </a:ext>
            </a:extLst>
          </p:cNvPr>
          <p:cNvSpPr txBox="1"/>
          <p:nvPr/>
        </p:nvSpPr>
        <p:spPr>
          <a:xfrm>
            <a:off x="446857" y="845158"/>
            <a:ext cx="3252814" cy="1754326"/>
          </a:xfrm>
          <a:prstGeom prst="rect">
            <a:avLst/>
          </a:prstGeom>
          <a:noFill/>
        </p:spPr>
        <p:txBody>
          <a:bodyPr wrap="none" rtlCol="0">
            <a:spAutoFit/>
          </a:bodyPr>
          <a:lstStyle/>
          <a:p>
            <a:r>
              <a:rPr kumimoji="1" lang="ja-JP" altLang="en-US" u="sng">
                <a:solidFill>
                  <a:srgbClr val="000000"/>
                </a:solidFill>
              </a:rPr>
              <a:t>ハイパーパラメータ</a:t>
            </a:r>
            <a:endParaRPr kumimoji="1" lang="en-US" altLang="ja-JP" u="sng" dirty="0">
              <a:solidFill>
                <a:srgbClr val="000000"/>
              </a:solidFill>
            </a:endParaRPr>
          </a:p>
          <a:p>
            <a:r>
              <a:rPr kumimoji="1" lang="ja-JP" altLang="en-US">
                <a:solidFill>
                  <a:srgbClr val="000000"/>
                </a:solidFill>
              </a:rPr>
              <a:t>試行回数：</a:t>
            </a:r>
            <a:r>
              <a:rPr kumimoji="1" lang="en-US" altLang="ja-JP" dirty="0">
                <a:solidFill>
                  <a:srgbClr val="000000"/>
                </a:solidFill>
              </a:rPr>
              <a:t>10000</a:t>
            </a:r>
          </a:p>
          <a:p>
            <a:r>
              <a:rPr lang="ja-JP" altLang="en-US">
                <a:solidFill>
                  <a:srgbClr val="000000"/>
                </a:solidFill>
              </a:rPr>
              <a:t>バッチサイズ</a:t>
            </a:r>
            <a:r>
              <a:rPr lang="en-US" altLang="ja-JP" dirty="0">
                <a:solidFill>
                  <a:srgbClr val="000000"/>
                </a:solidFill>
              </a:rPr>
              <a:t> : 10</a:t>
            </a:r>
          </a:p>
          <a:p>
            <a:r>
              <a:rPr kumimoji="1" lang="ja-JP" altLang="en-US">
                <a:solidFill>
                  <a:srgbClr val="000000"/>
                </a:solidFill>
              </a:rPr>
              <a:t>学習率</a:t>
            </a:r>
            <a:r>
              <a:rPr kumimoji="1" lang="en-US" altLang="ja-JP" dirty="0">
                <a:solidFill>
                  <a:srgbClr val="000000"/>
                </a:solidFill>
              </a:rPr>
              <a:t> : 0.001</a:t>
            </a:r>
          </a:p>
          <a:p>
            <a:r>
              <a:rPr lang="ja-JP" altLang="en-US">
                <a:solidFill>
                  <a:srgbClr val="000000"/>
                </a:solidFill>
              </a:rPr>
              <a:t>中間層数</a:t>
            </a:r>
            <a:r>
              <a:rPr lang="en-US" altLang="ja-JP" dirty="0">
                <a:solidFill>
                  <a:srgbClr val="000000"/>
                </a:solidFill>
              </a:rPr>
              <a:t> : 1</a:t>
            </a:r>
            <a:endParaRPr kumimoji="1" lang="en-US" altLang="ja-JP" dirty="0">
              <a:solidFill>
                <a:srgbClr val="000000"/>
              </a:solidFill>
            </a:endParaRPr>
          </a:p>
          <a:p>
            <a:r>
              <a:rPr lang="ja-JP" altLang="en-US">
                <a:solidFill>
                  <a:srgbClr val="000000"/>
                </a:solidFill>
              </a:rPr>
              <a:t>中間層のニューロン数</a:t>
            </a:r>
            <a:r>
              <a:rPr lang="en-US" altLang="ja-JP" dirty="0">
                <a:solidFill>
                  <a:srgbClr val="000000"/>
                </a:solidFill>
              </a:rPr>
              <a:t> : </a:t>
            </a:r>
            <a:r>
              <a:rPr lang="en-US" altLang="ja-JP" dirty="0">
                <a:solidFill>
                  <a:srgbClr val="FF0000"/>
                </a:solidFill>
              </a:rPr>
              <a:t>50000</a:t>
            </a:r>
            <a:r>
              <a:rPr lang="en-US" altLang="ja-JP" dirty="0">
                <a:solidFill>
                  <a:srgbClr val="000000"/>
                </a:solidFill>
              </a:rPr>
              <a:t> </a:t>
            </a:r>
            <a:endParaRPr kumimoji="1" lang="en-US" altLang="ja-JP" dirty="0">
              <a:solidFill>
                <a:srgbClr val="000000"/>
              </a:solidFill>
            </a:endParaRPr>
          </a:p>
        </p:txBody>
      </p:sp>
      <p:pic>
        <p:nvPicPr>
          <p:cNvPr id="4" name="図 3">
            <a:extLst>
              <a:ext uri="{FF2B5EF4-FFF2-40B4-BE49-F238E27FC236}">
                <a16:creationId xmlns:a16="http://schemas.microsoft.com/office/drawing/2014/main" id="{647885CA-4B20-434B-8A57-BA2C638EDAE7}"/>
              </a:ext>
            </a:extLst>
          </p:cNvPr>
          <p:cNvPicPr>
            <a:picLocks noChangeAspect="1"/>
          </p:cNvPicPr>
          <p:nvPr/>
        </p:nvPicPr>
        <p:blipFill rotWithShape="1">
          <a:blip r:embed="rId2"/>
          <a:srcRect r="3730" b="2884"/>
          <a:stretch/>
        </p:blipFill>
        <p:spPr>
          <a:xfrm>
            <a:off x="0" y="3064215"/>
            <a:ext cx="4669277" cy="3236288"/>
          </a:xfrm>
          <a:prstGeom prst="rect">
            <a:avLst/>
          </a:prstGeom>
        </p:spPr>
      </p:pic>
      <p:pic>
        <p:nvPicPr>
          <p:cNvPr id="6" name="図 5">
            <a:extLst>
              <a:ext uri="{FF2B5EF4-FFF2-40B4-BE49-F238E27FC236}">
                <a16:creationId xmlns:a16="http://schemas.microsoft.com/office/drawing/2014/main" id="{A7BC5C17-D44A-4F42-86D6-2E36DA0E784F}"/>
              </a:ext>
            </a:extLst>
          </p:cNvPr>
          <p:cNvPicPr>
            <a:picLocks noChangeAspect="1"/>
          </p:cNvPicPr>
          <p:nvPr/>
        </p:nvPicPr>
        <p:blipFill rotWithShape="1">
          <a:blip r:embed="rId3">
            <a:extLst>
              <a:ext uri="{28A0092B-C50C-407E-A947-70E740481C1C}">
                <a14:useLocalDpi xmlns:a14="http://schemas.microsoft.com/office/drawing/2010/main" val="0"/>
              </a:ext>
            </a:extLst>
          </a:blip>
          <a:srcRect l="6205" t="5620" r="7269"/>
          <a:stretch/>
        </p:blipFill>
        <p:spPr>
          <a:xfrm>
            <a:off x="4693596" y="3064215"/>
            <a:ext cx="4450404" cy="3236288"/>
          </a:xfrm>
          <a:prstGeom prst="rect">
            <a:avLst/>
          </a:prstGeom>
        </p:spPr>
      </p:pic>
    </p:spTree>
    <p:extLst>
      <p:ext uri="{BB962C8B-B14F-4D97-AF65-F5344CB8AC3E}">
        <p14:creationId xmlns:p14="http://schemas.microsoft.com/office/powerpoint/2010/main" val="7913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5FFA8-7ECA-9643-A34B-C785891B08AC}"/>
              </a:ext>
            </a:extLst>
          </p:cNvPr>
          <p:cNvSpPr>
            <a:spLocks noGrp="1"/>
          </p:cNvSpPr>
          <p:nvPr>
            <p:ph type="title"/>
          </p:nvPr>
        </p:nvSpPr>
        <p:spPr/>
        <p:txBody>
          <a:bodyPr/>
          <a:lstStyle/>
          <a:p>
            <a:r>
              <a:rPr kumimoji="1" lang="en-US" altLang="ja-JP" dirty="0"/>
              <a:t>Case3</a:t>
            </a:r>
            <a:endParaRPr kumimoji="1" lang="ja-JP" altLang="en-US"/>
          </a:p>
        </p:txBody>
      </p:sp>
      <p:pic>
        <p:nvPicPr>
          <p:cNvPr id="3" name="図 2">
            <a:extLst>
              <a:ext uri="{FF2B5EF4-FFF2-40B4-BE49-F238E27FC236}">
                <a16:creationId xmlns:a16="http://schemas.microsoft.com/office/drawing/2014/main" id="{DAFD7CD9-186B-FC4C-831C-8AC81E66CE90}"/>
              </a:ext>
            </a:extLst>
          </p:cNvPr>
          <p:cNvPicPr>
            <a:picLocks noChangeAspect="1"/>
          </p:cNvPicPr>
          <p:nvPr/>
        </p:nvPicPr>
        <p:blipFill>
          <a:blip r:embed="rId2"/>
          <a:stretch>
            <a:fillRect/>
          </a:stretch>
        </p:blipFill>
        <p:spPr>
          <a:xfrm>
            <a:off x="2051441" y="2406479"/>
            <a:ext cx="5041118" cy="3176039"/>
          </a:xfrm>
          <a:prstGeom prst="rect">
            <a:avLst/>
          </a:prstGeom>
        </p:spPr>
      </p:pic>
      <p:sp>
        <p:nvSpPr>
          <p:cNvPr id="4" name="テキスト ボックス 3">
            <a:extLst>
              <a:ext uri="{FF2B5EF4-FFF2-40B4-BE49-F238E27FC236}">
                <a16:creationId xmlns:a16="http://schemas.microsoft.com/office/drawing/2014/main" id="{80A64749-54EA-FF40-9B4A-B29FCC9997A8}"/>
              </a:ext>
            </a:extLst>
          </p:cNvPr>
          <p:cNvSpPr txBox="1"/>
          <p:nvPr/>
        </p:nvSpPr>
        <p:spPr>
          <a:xfrm>
            <a:off x="384037" y="964316"/>
            <a:ext cx="1970411" cy="646331"/>
          </a:xfrm>
          <a:prstGeom prst="rect">
            <a:avLst/>
          </a:prstGeom>
          <a:noFill/>
        </p:spPr>
        <p:txBody>
          <a:bodyPr wrap="none" rtlCol="0">
            <a:spAutoFit/>
          </a:bodyPr>
          <a:lstStyle/>
          <a:p>
            <a:r>
              <a:rPr kumimoji="1" lang="ja-JP" altLang="en-US">
                <a:solidFill>
                  <a:srgbClr val="FF0000"/>
                </a:solidFill>
              </a:rPr>
              <a:t>データ数</a:t>
            </a:r>
            <a:r>
              <a:rPr kumimoji="1" lang="en-US" altLang="ja-JP" dirty="0">
                <a:solidFill>
                  <a:srgbClr val="FF0000"/>
                </a:solidFill>
              </a:rPr>
              <a:t> : 4000</a:t>
            </a:r>
          </a:p>
          <a:p>
            <a:r>
              <a:rPr lang="ja-JP" altLang="en-US">
                <a:solidFill>
                  <a:srgbClr val="000000"/>
                </a:solidFill>
              </a:rPr>
              <a:t>学習データ</a:t>
            </a:r>
            <a:r>
              <a:rPr lang="en-US" altLang="ja-JP" dirty="0">
                <a:solidFill>
                  <a:srgbClr val="000000"/>
                </a:solidFill>
              </a:rPr>
              <a:t> : 4000</a:t>
            </a:r>
            <a:endParaRPr kumimoji="1" lang="en-US" altLang="ja-JP" dirty="0">
              <a:solidFill>
                <a:srgbClr val="000000"/>
              </a:solidFill>
            </a:endParaRPr>
          </a:p>
        </p:txBody>
      </p:sp>
    </p:spTree>
    <p:extLst>
      <p:ext uri="{BB962C8B-B14F-4D97-AF65-F5344CB8AC3E}">
        <p14:creationId xmlns:p14="http://schemas.microsoft.com/office/powerpoint/2010/main" val="299617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6BBB71-EEDA-0A43-90EB-A5C78A8DDA23}"/>
              </a:ext>
            </a:extLst>
          </p:cNvPr>
          <p:cNvSpPr>
            <a:spLocks noGrp="1"/>
          </p:cNvSpPr>
          <p:nvPr>
            <p:ph type="title"/>
          </p:nvPr>
        </p:nvSpPr>
        <p:spPr/>
        <p:txBody>
          <a:bodyPr/>
          <a:lstStyle/>
          <a:p>
            <a:r>
              <a:rPr lang="en-US" altLang="ja-JP" dirty="0"/>
              <a:t>Case3 – </a:t>
            </a:r>
            <a:r>
              <a:rPr lang="ja-JP" altLang="en-US"/>
              <a:t>結果</a:t>
            </a:r>
            <a:endParaRPr kumimoji="1" lang="ja-JP" altLang="en-US"/>
          </a:p>
        </p:txBody>
      </p:sp>
      <p:pic>
        <p:nvPicPr>
          <p:cNvPr id="3" name="図 2">
            <a:extLst>
              <a:ext uri="{FF2B5EF4-FFF2-40B4-BE49-F238E27FC236}">
                <a16:creationId xmlns:a16="http://schemas.microsoft.com/office/drawing/2014/main" id="{DFB77D6B-6A86-924F-AFEC-2FF07D670FB7}"/>
              </a:ext>
            </a:extLst>
          </p:cNvPr>
          <p:cNvPicPr>
            <a:picLocks noChangeAspect="1"/>
          </p:cNvPicPr>
          <p:nvPr/>
        </p:nvPicPr>
        <p:blipFill>
          <a:blip r:embed="rId2"/>
          <a:stretch>
            <a:fillRect/>
          </a:stretch>
        </p:blipFill>
        <p:spPr>
          <a:xfrm>
            <a:off x="155027" y="2649284"/>
            <a:ext cx="4493564" cy="3173935"/>
          </a:xfrm>
          <a:prstGeom prst="rect">
            <a:avLst/>
          </a:prstGeom>
        </p:spPr>
      </p:pic>
      <p:pic>
        <p:nvPicPr>
          <p:cNvPr id="4" name="図 3">
            <a:extLst>
              <a:ext uri="{FF2B5EF4-FFF2-40B4-BE49-F238E27FC236}">
                <a16:creationId xmlns:a16="http://schemas.microsoft.com/office/drawing/2014/main" id="{EF8F2EBA-05D0-6F4C-952B-AAEF9B5A3DCF}"/>
              </a:ext>
            </a:extLst>
          </p:cNvPr>
          <p:cNvPicPr>
            <a:picLocks noChangeAspect="1"/>
          </p:cNvPicPr>
          <p:nvPr/>
        </p:nvPicPr>
        <p:blipFill>
          <a:blip r:embed="rId3"/>
          <a:stretch>
            <a:fillRect/>
          </a:stretch>
        </p:blipFill>
        <p:spPr>
          <a:xfrm>
            <a:off x="4572000" y="2790497"/>
            <a:ext cx="4493564" cy="3162559"/>
          </a:xfrm>
          <a:prstGeom prst="rect">
            <a:avLst/>
          </a:prstGeom>
        </p:spPr>
      </p:pic>
      <p:sp>
        <p:nvSpPr>
          <p:cNvPr id="5" name="正方形/長方形 4">
            <a:extLst>
              <a:ext uri="{FF2B5EF4-FFF2-40B4-BE49-F238E27FC236}">
                <a16:creationId xmlns:a16="http://schemas.microsoft.com/office/drawing/2014/main" id="{7EBD2E97-FF17-304C-8050-79E9E1CBA1FD}"/>
              </a:ext>
            </a:extLst>
          </p:cNvPr>
          <p:cNvSpPr/>
          <p:nvPr/>
        </p:nvSpPr>
        <p:spPr>
          <a:xfrm>
            <a:off x="155027" y="904944"/>
            <a:ext cx="4572000" cy="1754326"/>
          </a:xfrm>
          <a:prstGeom prst="rect">
            <a:avLst/>
          </a:prstGeom>
        </p:spPr>
        <p:txBody>
          <a:bodyPr>
            <a:spAutoFit/>
          </a:bodyPr>
          <a:lstStyle/>
          <a:p>
            <a:r>
              <a:rPr lang="ja-JP" altLang="en-US" u="sng">
                <a:solidFill>
                  <a:srgbClr val="000000"/>
                </a:solidFill>
              </a:rPr>
              <a:t>ハイパーパラメータ</a:t>
            </a:r>
            <a:endParaRPr lang="en-US" altLang="ja-JP" u="sng" dirty="0">
              <a:solidFill>
                <a:srgbClr val="000000"/>
              </a:solidFill>
            </a:endParaRPr>
          </a:p>
          <a:p>
            <a:r>
              <a:rPr lang="ja-JP" altLang="en-US">
                <a:solidFill>
                  <a:srgbClr val="000000"/>
                </a:solidFill>
              </a:rPr>
              <a:t>試行回数：</a:t>
            </a:r>
            <a:r>
              <a:rPr lang="en-US" altLang="ja-JP" dirty="0">
                <a:solidFill>
                  <a:srgbClr val="000000"/>
                </a:solidFill>
              </a:rPr>
              <a:t>10000</a:t>
            </a:r>
          </a:p>
          <a:p>
            <a:r>
              <a:rPr lang="ja-JP" altLang="en-US">
                <a:solidFill>
                  <a:srgbClr val="000000"/>
                </a:solidFill>
              </a:rPr>
              <a:t>バッチサイズ</a:t>
            </a:r>
            <a:r>
              <a:rPr lang="en-US" altLang="ja-JP" dirty="0">
                <a:solidFill>
                  <a:srgbClr val="000000"/>
                </a:solidFill>
              </a:rPr>
              <a:t> : 4000</a:t>
            </a:r>
          </a:p>
          <a:p>
            <a:r>
              <a:rPr lang="ja-JP" altLang="en-US">
                <a:solidFill>
                  <a:srgbClr val="000000"/>
                </a:solidFill>
              </a:rPr>
              <a:t>学習率</a:t>
            </a:r>
            <a:r>
              <a:rPr lang="en-US" altLang="ja-JP" dirty="0">
                <a:solidFill>
                  <a:srgbClr val="000000"/>
                </a:solidFill>
              </a:rPr>
              <a:t> : 0.001</a:t>
            </a:r>
          </a:p>
          <a:p>
            <a:r>
              <a:rPr lang="ja-JP" altLang="en-US">
                <a:solidFill>
                  <a:srgbClr val="FF0000"/>
                </a:solidFill>
              </a:rPr>
              <a:t>中間層数</a:t>
            </a:r>
            <a:r>
              <a:rPr lang="en-US" altLang="ja-JP" dirty="0">
                <a:solidFill>
                  <a:srgbClr val="FF0000"/>
                </a:solidFill>
              </a:rPr>
              <a:t> : 3</a:t>
            </a:r>
          </a:p>
          <a:p>
            <a:r>
              <a:rPr lang="ja-JP" altLang="en-US">
                <a:solidFill>
                  <a:srgbClr val="FF0000"/>
                </a:solidFill>
              </a:rPr>
              <a:t>中間層の数</a:t>
            </a:r>
            <a:r>
              <a:rPr lang="en-US" altLang="ja-JP" dirty="0">
                <a:solidFill>
                  <a:srgbClr val="FF0000"/>
                </a:solidFill>
              </a:rPr>
              <a:t> : 100 </a:t>
            </a:r>
          </a:p>
        </p:txBody>
      </p:sp>
    </p:spTree>
    <p:extLst>
      <p:ext uri="{BB962C8B-B14F-4D97-AF65-F5344CB8AC3E}">
        <p14:creationId xmlns:p14="http://schemas.microsoft.com/office/powerpoint/2010/main" val="114200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1A597AE-21C2-404E-A43E-59BB85E323B2}"/>
              </a:ext>
            </a:extLst>
          </p:cNvPr>
          <p:cNvSpPr txBox="1"/>
          <p:nvPr/>
        </p:nvSpPr>
        <p:spPr>
          <a:xfrm>
            <a:off x="384037" y="964316"/>
            <a:ext cx="2145139" cy="1754326"/>
          </a:xfrm>
          <a:prstGeom prst="rect">
            <a:avLst/>
          </a:prstGeom>
          <a:noFill/>
        </p:spPr>
        <p:txBody>
          <a:bodyPr wrap="none" rtlCol="0">
            <a:spAutoFit/>
          </a:bodyPr>
          <a:lstStyle/>
          <a:p>
            <a:r>
              <a:rPr kumimoji="1" lang="ja-JP" altLang="en-US" u="sng">
                <a:solidFill>
                  <a:srgbClr val="000000"/>
                </a:solidFill>
              </a:rPr>
              <a:t>ハイパーパラメータ</a:t>
            </a:r>
            <a:endParaRPr kumimoji="1" lang="en-US" altLang="ja-JP" u="sng" dirty="0">
              <a:solidFill>
                <a:srgbClr val="000000"/>
              </a:solidFill>
            </a:endParaRPr>
          </a:p>
          <a:p>
            <a:r>
              <a:rPr kumimoji="1" lang="ja-JP" altLang="en-US">
                <a:solidFill>
                  <a:srgbClr val="000000"/>
                </a:solidFill>
              </a:rPr>
              <a:t>試行回数：</a:t>
            </a:r>
            <a:r>
              <a:rPr kumimoji="1" lang="en-US" altLang="ja-JP" dirty="0">
                <a:solidFill>
                  <a:srgbClr val="000000"/>
                </a:solidFill>
              </a:rPr>
              <a:t>10000</a:t>
            </a:r>
          </a:p>
          <a:p>
            <a:r>
              <a:rPr lang="ja-JP" altLang="en-US">
                <a:solidFill>
                  <a:srgbClr val="000000"/>
                </a:solidFill>
              </a:rPr>
              <a:t>バッチサイズ</a:t>
            </a:r>
            <a:r>
              <a:rPr lang="en-US" altLang="ja-JP" dirty="0">
                <a:solidFill>
                  <a:srgbClr val="000000"/>
                </a:solidFill>
              </a:rPr>
              <a:t> : 4000</a:t>
            </a:r>
          </a:p>
          <a:p>
            <a:r>
              <a:rPr kumimoji="1" lang="ja-JP" altLang="en-US">
                <a:solidFill>
                  <a:srgbClr val="000000"/>
                </a:solidFill>
              </a:rPr>
              <a:t>学習率</a:t>
            </a:r>
            <a:r>
              <a:rPr kumimoji="1" lang="en-US" altLang="ja-JP" dirty="0">
                <a:solidFill>
                  <a:srgbClr val="000000"/>
                </a:solidFill>
              </a:rPr>
              <a:t> : 0.001</a:t>
            </a:r>
          </a:p>
          <a:p>
            <a:r>
              <a:rPr lang="ja-JP" altLang="en-US">
                <a:solidFill>
                  <a:srgbClr val="FF0000"/>
                </a:solidFill>
              </a:rPr>
              <a:t>中間層数</a:t>
            </a:r>
            <a:r>
              <a:rPr lang="en-US" altLang="ja-JP" dirty="0">
                <a:solidFill>
                  <a:srgbClr val="FF0000"/>
                </a:solidFill>
              </a:rPr>
              <a:t> : 3</a:t>
            </a:r>
            <a:endParaRPr kumimoji="1" lang="en-US" altLang="ja-JP" dirty="0">
              <a:solidFill>
                <a:srgbClr val="FF0000"/>
              </a:solidFill>
            </a:endParaRPr>
          </a:p>
          <a:p>
            <a:r>
              <a:rPr lang="ja-JP" altLang="en-US">
                <a:solidFill>
                  <a:srgbClr val="FF0000"/>
                </a:solidFill>
              </a:rPr>
              <a:t>中間層の数</a:t>
            </a:r>
            <a:r>
              <a:rPr lang="en-US" altLang="ja-JP" dirty="0">
                <a:solidFill>
                  <a:srgbClr val="FF0000"/>
                </a:solidFill>
              </a:rPr>
              <a:t> : 300 </a:t>
            </a:r>
          </a:p>
        </p:txBody>
      </p:sp>
      <p:sp>
        <p:nvSpPr>
          <p:cNvPr id="6" name="タイトル 1">
            <a:extLst>
              <a:ext uri="{FF2B5EF4-FFF2-40B4-BE49-F238E27FC236}">
                <a16:creationId xmlns:a16="http://schemas.microsoft.com/office/drawing/2014/main" id="{FDB45E56-D176-C249-B723-CCCC72FED38B}"/>
              </a:ext>
            </a:extLst>
          </p:cNvPr>
          <p:cNvSpPr>
            <a:spLocks noGrp="1"/>
          </p:cNvSpPr>
          <p:nvPr>
            <p:ph type="title"/>
          </p:nvPr>
        </p:nvSpPr>
        <p:spPr>
          <a:xfrm>
            <a:off x="446857" y="91918"/>
            <a:ext cx="8229601" cy="634082"/>
          </a:xfrm>
        </p:spPr>
        <p:txBody>
          <a:bodyPr/>
          <a:lstStyle/>
          <a:p>
            <a:r>
              <a:rPr kumimoji="1" lang="en-US" altLang="ja-JP" dirty="0"/>
              <a:t>Case4 – </a:t>
            </a:r>
            <a:r>
              <a:rPr kumimoji="1" lang="ja-JP" altLang="en-US"/>
              <a:t>結果</a:t>
            </a:r>
          </a:p>
        </p:txBody>
      </p:sp>
      <p:pic>
        <p:nvPicPr>
          <p:cNvPr id="7" name="図 6">
            <a:extLst>
              <a:ext uri="{FF2B5EF4-FFF2-40B4-BE49-F238E27FC236}">
                <a16:creationId xmlns:a16="http://schemas.microsoft.com/office/drawing/2014/main" id="{BA839DE9-F759-3748-9D2F-AE992D6F2616}"/>
              </a:ext>
            </a:extLst>
          </p:cNvPr>
          <p:cNvPicPr>
            <a:picLocks noChangeAspect="1"/>
          </p:cNvPicPr>
          <p:nvPr/>
        </p:nvPicPr>
        <p:blipFill>
          <a:blip r:embed="rId2"/>
          <a:stretch>
            <a:fillRect/>
          </a:stretch>
        </p:blipFill>
        <p:spPr>
          <a:xfrm>
            <a:off x="145500" y="3190946"/>
            <a:ext cx="4316055" cy="3223382"/>
          </a:xfrm>
          <a:prstGeom prst="rect">
            <a:avLst/>
          </a:prstGeom>
        </p:spPr>
      </p:pic>
      <p:pic>
        <p:nvPicPr>
          <p:cNvPr id="8" name="図 7">
            <a:extLst>
              <a:ext uri="{FF2B5EF4-FFF2-40B4-BE49-F238E27FC236}">
                <a16:creationId xmlns:a16="http://schemas.microsoft.com/office/drawing/2014/main" id="{D576FFD7-A0E5-E847-B80A-447F32FBEA40}"/>
              </a:ext>
            </a:extLst>
          </p:cNvPr>
          <p:cNvPicPr>
            <a:picLocks noChangeAspect="1"/>
          </p:cNvPicPr>
          <p:nvPr/>
        </p:nvPicPr>
        <p:blipFill rotWithShape="1">
          <a:blip r:embed="rId3"/>
          <a:srcRect b="3685"/>
          <a:stretch/>
        </p:blipFill>
        <p:spPr>
          <a:xfrm>
            <a:off x="4416431" y="3309728"/>
            <a:ext cx="4470056" cy="3104600"/>
          </a:xfrm>
          <a:prstGeom prst="rect">
            <a:avLst/>
          </a:prstGeom>
        </p:spPr>
      </p:pic>
    </p:spTree>
    <p:extLst>
      <p:ext uri="{BB962C8B-B14F-4D97-AF65-F5344CB8AC3E}">
        <p14:creationId xmlns:p14="http://schemas.microsoft.com/office/powerpoint/2010/main" val="411724238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進捗報告10.29 (1)のコピー" id="{0E231F36-E872-4540-A46F-C73C342717C3}" vid="{1EA043FC-C4E3-FD42-940D-7BA4524F3AFA}"/>
    </a:ext>
  </a:extLst>
</a:theme>
</file>

<file path=ppt/theme/theme2.xml><?xml version="1.0" encoding="utf-8"?>
<a:theme xmlns:a="http://schemas.openxmlformats.org/drawingml/2006/main" name="テーマ1">
  <a:themeElements>
    <a:clrScheme name="カラーパレット1">
      <a:dk1>
        <a:srgbClr val="F15A22"/>
      </a:dk1>
      <a:lt1>
        <a:srgbClr val="ED1C24"/>
      </a:lt1>
      <a:dk2>
        <a:srgbClr val="72BF44"/>
      </a:dk2>
      <a:lt2>
        <a:srgbClr val="F58220"/>
      </a:lt2>
      <a:accent1>
        <a:srgbClr val="00A651"/>
      </a:accent1>
      <a:accent2>
        <a:srgbClr val="00AAAD"/>
      </a:accent2>
      <a:accent3>
        <a:srgbClr val="0066B3"/>
      </a:accent3>
      <a:accent4>
        <a:srgbClr val="034EA2"/>
      </a:accent4>
      <a:accent5>
        <a:srgbClr val="5C2D91"/>
      </a:accent5>
      <a:accent6>
        <a:srgbClr val="812990"/>
      </a:accent6>
      <a:hlink>
        <a:srgbClr val="FFFFFF"/>
      </a:hlink>
      <a:folHlink>
        <a:srgbClr val="FFFFFF"/>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進捗報告10.29 (1)のコピー" id="{0E231F36-E872-4540-A46F-C73C342717C3}" vid="{B391FD82-E8A3-6149-A596-E2728502788F}"/>
    </a:ext>
  </a:extLst>
</a:theme>
</file>

<file path=ppt/theme/theme3.xml><?xml version="1.0" encoding="utf-8"?>
<a:theme xmlns:a="http://schemas.openxmlformats.org/drawingml/2006/main" name="1_テーマ1">
  <a:themeElements>
    <a:clrScheme name="カラーパレット1">
      <a:dk1>
        <a:srgbClr val="F15A22"/>
      </a:dk1>
      <a:lt1>
        <a:srgbClr val="ED1C24"/>
      </a:lt1>
      <a:dk2>
        <a:srgbClr val="72BF44"/>
      </a:dk2>
      <a:lt2>
        <a:srgbClr val="F58220"/>
      </a:lt2>
      <a:accent1>
        <a:srgbClr val="00A651"/>
      </a:accent1>
      <a:accent2>
        <a:srgbClr val="00AAAD"/>
      </a:accent2>
      <a:accent3>
        <a:srgbClr val="0066B3"/>
      </a:accent3>
      <a:accent4>
        <a:srgbClr val="034EA2"/>
      </a:accent4>
      <a:accent5>
        <a:srgbClr val="5C2D91"/>
      </a:accent5>
      <a:accent6>
        <a:srgbClr val="812990"/>
      </a:accent6>
      <a:hlink>
        <a:srgbClr val="FFFFFF"/>
      </a:hlink>
      <a:folHlink>
        <a:srgbClr val="FFFFFF"/>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進捗報告10.29 (1)のコピー" id="{0E231F36-E872-4540-A46F-C73C342717C3}" vid="{5586E87D-8FA8-3A40-9243-9D4EDA630CD1}"/>
    </a:ext>
  </a:extLst>
</a:theme>
</file>

<file path=ppt/theme/theme4.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進捗報告10.29 (1)のコピー" id="{0E231F36-E872-4540-A46F-C73C342717C3}" vid="{35D66A53-D88D-E246-AA49-191FE5CAC9FD}"/>
    </a:ext>
  </a:extLst>
</a:theme>
</file>

<file path=ppt/theme/theme5.xml><?xml version="1.0" encoding="utf-8"?>
<a:theme xmlns:a="http://schemas.openxmlformats.org/drawingml/2006/main" name="2_テーマ1">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進捗報告10.29 (1)のコピー" id="{0E231F36-E872-4540-A46F-C73C342717C3}" vid="{9E32F7A6-CB96-EC47-85BF-95B846A4C3BC}"/>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HDOfficeLightV0</Template>
  <TotalTime>413</TotalTime>
  <Words>250</Words>
  <Application>Microsoft Macintosh PowerPoint</Application>
  <PresentationFormat>画面に合わせる (4:3)</PresentationFormat>
  <Paragraphs>63</Paragraphs>
  <Slides>11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5</vt:i4>
      </vt:variant>
      <vt:variant>
        <vt:lpstr>スライド タイトル</vt:lpstr>
      </vt:variant>
      <vt:variant>
        <vt:i4>11</vt:i4>
      </vt:variant>
    </vt:vector>
  </HeadingPairs>
  <TitlesOfParts>
    <vt:vector size="23" baseType="lpstr">
      <vt:lpstr>ＭＳ Ｐゴシック</vt:lpstr>
      <vt:lpstr>游ゴシック</vt:lpstr>
      <vt:lpstr>游ゴシック Light</vt:lpstr>
      <vt:lpstr>Arial</vt:lpstr>
      <vt:lpstr>Calibri</vt:lpstr>
      <vt:lpstr>Calibri Light</vt:lpstr>
      <vt:lpstr>Wingdings 2</vt:lpstr>
      <vt:lpstr>HDOfficeLightV0</vt:lpstr>
      <vt:lpstr>テーマ1</vt:lpstr>
      <vt:lpstr>1_テーマ1</vt:lpstr>
      <vt:lpstr>デザインの設定</vt:lpstr>
      <vt:lpstr>2_テーマ1</vt:lpstr>
      <vt:lpstr>進捗報告</vt:lpstr>
      <vt:lpstr>線形クラス分離</vt:lpstr>
      <vt:lpstr>結果</vt:lpstr>
      <vt:lpstr>非線形クラス分離 – Case1</vt:lpstr>
      <vt:lpstr>Case1 – 結果</vt:lpstr>
      <vt:lpstr>Case2 – 結果</vt:lpstr>
      <vt:lpstr>Case3</vt:lpstr>
      <vt:lpstr>Case3 – 結果</vt:lpstr>
      <vt:lpstr>Case4 – 結果</vt:lpstr>
      <vt:lpstr>Case5 – 結果</vt:lpstr>
      <vt:lpstr>Case6 – 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深田 紘平</dc:creator>
  <cp:lastModifiedBy>深田 紘平</cp:lastModifiedBy>
  <cp:revision>9</cp:revision>
  <cp:lastPrinted>2018-10-29T01:26:01Z</cp:lastPrinted>
  <dcterms:created xsi:type="dcterms:W3CDTF">2018-12-03T07:22:34Z</dcterms:created>
  <dcterms:modified xsi:type="dcterms:W3CDTF">2018-12-07T08:08:22Z</dcterms:modified>
</cp:coreProperties>
</file>