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11"/>
  </p:notesMasterIdLst>
  <p:handoutMasterIdLst>
    <p:handoutMasterId r:id="rId12"/>
  </p:handoutMasterIdLst>
  <p:sldIdLst>
    <p:sldId id="270" r:id="rId6"/>
    <p:sldId id="273" r:id="rId7"/>
    <p:sldId id="271" r:id="rId8"/>
    <p:sldId id="272" r:id="rId9"/>
    <p:sldId id="274" r:id="rId10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60ADC-DFEE-413B-A150-E39DF1F917E1}" v="7" dt="2018-10-01T00:57:46.547"/>
    <p1510:client id="{B8B77616-ADE9-411A-A9E1-179ADEA5423A}" v="293" dt="2018-10-01T01:18:0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  <pc:docChgLst>
    <pc:chgData name="紘平 深田" userId="29222c9c3ef68e84" providerId="Windows Live" clId="Web-{9E63C643-5DFE-4B15-8DBC-5B41667B9F32}"/>
    <pc:docChg chg="addSld modSld sldOrd">
      <pc:chgData name="紘平 深田" userId="29222c9c3ef68e84" providerId="Windows Live" clId="Web-{9E63C643-5DFE-4B15-8DBC-5B41667B9F32}" dt="2018-10-10T05:04:42.800" v="1192" actId="14100"/>
      <pc:docMkLst>
        <pc:docMk/>
      </pc:docMkLst>
      <pc:sldChg chg="addSp delSp modSp">
        <pc:chgData name="紘平 深田" userId="29222c9c3ef68e84" providerId="Windows Live" clId="Web-{9E63C643-5DFE-4B15-8DBC-5B41667B9F32}" dt="2018-10-10T04:56:09.772" v="1152" actId="20577"/>
        <pc:sldMkLst>
          <pc:docMk/>
          <pc:sldMk cId="84702807" sldId="270"/>
        </pc:sldMkLst>
        <pc:spChg chg="mod">
          <ac:chgData name="紘平 深田" userId="29222c9c3ef68e84" providerId="Windows Live" clId="Web-{9E63C643-5DFE-4B15-8DBC-5B41667B9F32}" dt="2018-10-10T03:23:33.659" v="15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9E63C643-5DFE-4B15-8DBC-5B41667B9F32}" dt="2018-10-10T04:56:09.772" v="1152" actId="20577"/>
          <ac:spMkLst>
            <pc:docMk/>
            <pc:sldMk cId="84702807" sldId="270"/>
            <ac:spMk id="7" creationId="{00000000-0000-0000-0000-000000000000}"/>
          </ac:spMkLst>
        </pc:spChg>
        <pc:picChg chg="add del mod">
          <ac:chgData name="紘平 深田" userId="29222c9c3ef68e84" providerId="Windows Live" clId="Web-{9E63C643-5DFE-4B15-8DBC-5B41667B9F32}" dt="2018-10-10T03:46:36.441" v="452"/>
          <ac:picMkLst>
            <pc:docMk/>
            <pc:sldMk cId="84702807" sldId="270"/>
            <ac:picMk id="2" creationId="{5A251BAD-0742-4DB2-B66C-A2B6E40C96CA}"/>
          </ac:picMkLst>
        </pc:picChg>
      </pc:sldChg>
      <pc:sldChg chg="addSp delSp modSp">
        <pc:chgData name="紘平 深田" userId="29222c9c3ef68e84" providerId="Windows Live" clId="Web-{9E63C643-5DFE-4B15-8DBC-5B41667B9F32}" dt="2018-10-10T05:03:38.738" v="1190" actId="20577"/>
        <pc:sldMkLst>
          <pc:docMk/>
          <pc:sldMk cId="1229248439" sldId="271"/>
        </pc:sldMkLst>
        <pc:spChg chg="mod">
          <ac:chgData name="紘平 深田" userId="29222c9c3ef68e84" providerId="Windows Live" clId="Web-{9E63C643-5DFE-4B15-8DBC-5B41667B9F32}" dt="2018-10-10T03:56:52.019" v="664" actId="20577"/>
          <ac:spMkLst>
            <pc:docMk/>
            <pc:sldMk cId="1229248439" sldId="271"/>
            <ac:spMk id="2" creationId="{6B8339B9-7DD8-45EB-BD92-66EE2B7CCE86}"/>
          </ac:spMkLst>
        </pc:spChg>
        <pc:spChg chg="add mod">
          <ac:chgData name="紘平 深田" userId="29222c9c3ef68e84" providerId="Windows Live" clId="Web-{9E63C643-5DFE-4B15-8DBC-5B41667B9F32}" dt="2018-10-10T05:03:38.738" v="1190" actId="20577"/>
          <ac:spMkLst>
            <pc:docMk/>
            <pc:sldMk cId="1229248439" sldId="271"/>
            <ac:spMk id="5" creationId="{8C428BEB-E61A-4EC4-9344-F544C5767EC9}"/>
          </ac:spMkLst>
        </pc:spChg>
        <pc:spChg chg="add del mod">
          <ac:chgData name="紘平 深田" userId="29222c9c3ef68e84" providerId="Windows Live" clId="Web-{9E63C643-5DFE-4B15-8DBC-5B41667B9F32}" dt="2018-10-10T03:50:03.628" v="525"/>
          <ac:spMkLst>
            <pc:docMk/>
            <pc:sldMk cId="1229248439" sldId="271"/>
            <ac:spMk id="8" creationId="{2C0EFC8E-E32D-48AE-BC84-63770582563F}"/>
          </ac:spMkLst>
        </pc:spChg>
        <pc:picChg chg="add del mod">
          <ac:chgData name="紘平 深田" userId="29222c9c3ef68e84" providerId="Windows Live" clId="Web-{9E63C643-5DFE-4B15-8DBC-5B41667B9F32}" dt="2018-10-10T03:44:00.909" v="436"/>
          <ac:picMkLst>
            <pc:docMk/>
            <pc:sldMk cId="1229248439" sldId="271"/>
            <ac:picMk id="3" creationId="{8E4DD617-BF17-4143-9E48-954EE39517F3}"/>
          </ac:picMkLst>
        </pc:picChg>
        <pc:picChg chg="add mod">
          <ac:chgData name="紘平 深田" userId="29222c9c3ef68e84" providerId="Windows Live" clId="Web-{9E63C643-5DFE-4B15-8DBC-5B41667B9F32}" dt="2018-10-10T03:58:26.222" v="801" actId="1076"/>
          <ac:picMkLst>
            <pc:docMk/>
            <pc:sldMk cId="1229248439" sldId="271"/>
            <ac:picMk id="6" creationId="{3D65B3F6-FC66-4A71-91AF-02A89352015F}"/>
          </ac:picMkLst>
        </pc:picChg>
      </pc:sldChg>
      <pc:sldChg chg="addSp modSp new ord">
        <pc:chgData name="紘平 深田" userId="29222c9c3ef68e84" providerId="Windows Live" clId="Web-{9E63C643-5DFE-4B15-8DBC-5B41667B9F32}" dt="2018-10-10T05:04:42.800" v="1192" actId="14100"/>
        <pc:sldMkLst>
          <pc:docMk/>
          <pc:sldMk cId="1253203962" sldId="272"/>
        </pc:sldMkLst>
        <pc:spChg chg="mod">
          <ac:chgData name="紘平 深田" userId="29222c9c3ef68e84" providerId="Windows Live" clId="Web-{9E63C643-5DFE-4B15-8DBC-5B41667B9F32}" dt="2018-10-10T04:05:48.378" v="818" actId="20577"/>
          <ac:spMkLst>
            <pc:docMk/>
            <pc:sldMk cId="1253203962" sldId="272"/>
            <ac:spMk id="2" creationId="{E80353D6-4FD0-4655-B198-D7EFADCDC258}"/>
          </ac:spMkLst>
        </pc:spChg>
        <pc:spChg chg="add mod">
          <ac:chgData name="紘平 深田" userId="29222c9c3ef68e84" providerId="Windows Live" clId="Web-{9E63C643-5DFE-4B15-8DBC-5B41667B9F32}" dt="2018-10-10T04:47:27.760" v="1031" actId="20577"/>
          <ac:spMkLst>
            <pc:docMk/>
            <pc:sldMk cId="1253203962" sldId="272"/>
            <ac:spMk id="5" creationId="{DCC915E6-09C6-4565-AF67-777BCB54212A}"/>
          </ac:spMkLst>
        </pc:spChg>
        <pc:picChg chg="add mod modCrop">
          <ac:chgData name="紘平 深田" userId="29222c9c3ef68e84" providerId="Windows Live" clId="Web-{9E63C643-5DFE-4B15-8DBC-5B41667B9F32}" dt="2018-10-10T05:04:42.800" v="1192" actId="14100"/>
          <ac:picMkLst>
            <pc:docMk/>
            <pc:sldMk cId="1253203962" sldId="272"/>
            <ac:picMk id="3" creationId="{92C4C8F1-8D84-407E-9204-904260457F72}"/>
          </ac:picMkLst>
        </pc:picChg>
      </pc:sldChg>
      <pc:sldChg chg="modSp add">
        <pc:chgData name="紘平 深田" userId="29222c9c3ef68e84" providerId="Windows Live" clId="Web-{9E63C643-5DFE-4B15-8DBC-5B41667B9F32}" dt="2018-10-10T03:47:07.315" v="457" actId="20577"/>
        <pc:sldMkLst>
          <pc:docMk/>
          <pc:sldMk cId="1478409563" sldId="273"/>
        </pc:sldMkLst>
        <pc:spChg chg="mod">
          <ac:chgData name="紘平 深田" userId="29222c9c3ef68e84" providerId="Windows Live" clId="Web-{9E63C643-5DFE-4B15-8DBC-5B41667B9F32}" dt="2018-10-10T03:47:07.315" v="457" actId="20577"/>
          <ac:spMkLst>
            <pc:docMk/>
            <pc:sldMk cId="1478409563" sldId="273"/>
            <ac:spMk id="2" creationId="{A78E2ACC-488F-4372-B3E1-493EC353DD10}"/>
          </ac:spMkLst>
        </pc:spChg>
      </pc:sldChg>
      <pc:sldChg chg="addSp delSp modSp new">
        <pc:chgData name="紘平 深田" userId="29222c9c3ef68e84" providerId="Windows Live" clId="Web-{9E63C643-5DFE-4B15-8DBC-5B41667B9F32}" dt="2018-10-10T04:47:48.041" v="1037" actId="1076"/>
        <pc:sldMkLst>
          <pc:docMk/>
          <pc:sldMk cId="2134266750" sldId="274"/>
        </pc:sldMkLst>
        <pc:spChg chg="mod">
          <ac:chgData name="紘平 深田" userId="29222c9c3ef68e84" providerId="Windows Live" clId="Web-{9E63C643-5DFE-4B15-8DBC-5B41667B9F32}" dt="2018-10-10T04:07:38.050" v="835" actId="20577"/>
          <ac:spMkLst>
            <pc:docMk/>
            <pc:sldMk cId="2134266750" sldId="274"/>
            <ac:spMk id="2" creationId="{221EE7B3-BA89-4A8E-B582-BDC7E87F9C83}"/>
          </ac:spMkLst>
        </pc:spChg>
        <pc:spChg chg="add del mod">
          <ac:chgData name="紘平 深田" userId="29222c9c3ef68e84" providerId="Windows Live" clId="Web-{9E63C643-5DFE-4B15-8DBC-5B41667B9F32}" dt="2018-10-10T04:47:35.572" v="1034" actId="20577"/>
          <ac:spMkLst>
            <pc:docMk/>
            <pc:sldMk cId="2134266750" sldId="274"/>
            <ac:spMk id="5" creationId="{CFAD2580-A5BB-4E3B-A8AD-FD4D1BB1B5F8}"/>
          </ac:spMkLst>
        </pc:spChg>
        <pc:spChg chg="add del mod">
          <ac:chgData name="紘平 深田" userId="29222c9c3ef68e84" providerId="Windows Live" clId="Web-{9E63C643-5DFE-4B15-8DBC-5B41667B9F32}" dt="2018-10-10T04:08:32.895" v="860"/>
          <ac:spMkLst>
            <pc:docMk/>
            <pc:sldMk cId="2134266750" sldId="274"/>
            <ac:spMk id="6" creationId="{E196F63A-D7B6-41F4-9537-ED79AB879427}"/>
          </ac:spMkLst>
        </pc:spChg>
        <pc:picChg chg="add mod modCrop">
          <ac:chgData name="紘平 深田" userId="29222c9c3ef68e84" providerId="Windows Live" clId="Web-{9E63C643-5DFE-4B15-8DBC-5B41667B9F32}" dt="2018-10-10T04:47:48.041" v="1037" actId="1076"/>
          <ac:picMkLst>
            <pc:docMk/>
            <pc:sldMk cId="2134266750" sldId="274"/>
            <ac:picMk id="3" creationId="{F64636CC-35B5-4238-847A-A9B0CE66A4A2}"/>
          </ac:picMkLst>
        </pc:picChg>
      </pc:sldChg>
    </pc:docChg>
  </pc:docChgLst>
  <pc:docChgLst>
    <pc:chgData name="紘平 深田" userId="29222c9c3ef68e84" providerId="Windows Live" clId="Web-{6B7F4A46-6842-4F09-A66C-6E78C478833D}"/>
    <pc:docChg chg="addSld delSld modSld">
      <pc:chgData name="紘平 深田" userId="29222c9c3ef68e84" providerId="Windows Live" clId="Web-{6B7F4A46-6842-4F09-A66C-6E78C478833D}" dt="2018-10-10T01:35:23.773" v="11"/>
      <pc:docMkLst>
        <pc:docMk/>
      </pc:docMkLst>
      <pc:sldChg chg="modSp">
        <pc:chgData name="紘平 深田" userId="29222c9c3ef68e84" providerId="Windows Live" clId="Web-{6B7F4A46-6842-4F09-A66C-6E78C478833D}" dt="2018-10-10T01:35:13.351" v="8" actId="20577"/>
        <pc:sldMkLst>
          <pc:docMk/>
          <pc:sldMk cId="84702807" sldId="270"/>
        </pc:sldMkLst>
        <pc:spChg chg="mod">
          <ac:chgData name="紘平 深田" userId="29222c9c3ef68e84" providerId="Windows Live" clId="Web-{6B7F4A46-6842-4F09-A66C-6E78C478833D}" dt="2018-10-10T01:35:13.351" v="8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">
        <pc:chgData name="紘平 深田" userId="29222c9c3ef68e84" providerId="Windows Live" clId="Web-{6B7F4A46-6842-4F09-A66C-6E78C478833D}" dt="2018-10-10T01:35:23.773" v="11"/>
        <pc:sldMkLst>
          <pc:docMk/>
          <pc:sldMk cId="1229248439" sldId="271"/>
        </pc:sldMkLst>
      </pc:sldChg>
      <pc:sldChg chg="del">
        <pc:chgData name="紘平 深田" userId="29222c9c3ef68e84" providerId="Windows Live" clId="Web-{6B7F4A46-6842-4F09-A66C-6E78C478833D}" dt="2018-10-10T01:35:15.413" v="9"/>
        <pc:sldMkLst>
          <pc:docMk/>
          <pc:sldMk cId="606881873" sldId="346"/>
        </pc:sldMkLst>
      </pc:sldChg>
      <pc:sldChg chg="del">
        <pc:chgData name="紘平 深田" userId="29222c9c3ef68e84" providerId="Windows Live" clId="Web-{6B7F4A46-6842-4F09-A66C-6E78C478833D}" dt="2018-10-10T01:35:17.304" v="10"/>
        <pc:sldMkLst>
          <pc:docMk/>
          <pc:sldMk cId="1106987378" sldId="348"/>
        </pc:sldMkLst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2018/10/10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3rd.</a:t>
            </a:r>
            <a:br>
              <a:rPr lang="ja-JP" altLang="en-US" sz="30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〜第三章〜</a:t>
            </a:r>
            <a:br>
              <a:rPr lang="ja-JP" altLang="en-US" sz="24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ニューラルネットワーク</a:t>
            </a:r>
            <a:endParaRPr lang="ja-JP" altLang="en-US" sz="2400" dirty="0">
              <a:solidFill>
                <a:srgbClr val="FFFFFF"/>
              </a:solidFill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00772" y="5057000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2018/10/10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402408" y="3187547"/>
            <a:ext cx="5478058" cy="18659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アジェンダ</a:t>
            </a:r>
            <a:endParaRPr lang="ja-JP"/>
          </a:p>
          <a:p>
            <a:pPr marL="457200" indent="-457200">
              <a:buAutoNum type="arabicPeriod"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ニューラルネットワークの実装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推論処理</a:t>
            </a: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8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86F17F39-C0E2-4E42-83B5-2E32E8B3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5" y="1435031"/>
            <a:ext cx="5024272" cy="26767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8E2ACC-488F-4372-B3E1-493EC353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活性化関数(前回の振り返り)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767C9A0-B061-447B-A035-94C3B2D19438}"/>
              </a:ext>
            </a:extLst>
          </p:cNvPr>
          <p:cNvSpPr txBox="1">
            <a:spLocks/>
          </p:cNvSpPr>
          <p:nvPr/>
        </p:nvSpPr>
        <p:spPr>
          <a:xfrm>
            <a:off x="194898" y="881924"/>
            <a:ext cx="7401045" cy="6591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重み付きの出力信号の総和を変換する関数のこと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pic>
        <p:nvPicPr>
          <p:cNvPr id="3" name="図 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6F1A67-F78D-44B7-9DBC-5EA0608B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5" t="9459" r="5797" b="2703"/>
          <a:stretch/>
        </p:blipFill>
        <p:spPr>
          <a:xfrm>
            <a:off x="5622536" y="1972273"/>
            <a:ext cx="2084957" cy="732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7BB37F3-36C0-459F-A102-6A958B694139}"/>
              </a:ext>
            </a:extLst>
          </p:cNvPr>
          <p:cNvSpPr txBox="1">
            <a:spLocks/>
          </p:cNvSpPr>
          <p:nvPr/>
        </p:nvSpPr>
        <p:spPr>
          <a:xfrm>
            <a:off x="305510" y="4117337"/>
            <a:ext cx="7401045" cy="65919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パーセプトロン→ステップ関数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ニューラルネットワーク→シグモイド関数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共通点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sz="1400" kern="0">
                <a:solidFill>
                  <a:srgbClr val="000000"/>
                </a:solidFill>
                <a:latin typeface="ＭＳ Ｐゴシック"/>
              </a:rPr>
              <a:t>0から1の間に信号を押し込める</a:t>
            </a:r>
            <a:endParaRPr lang="ja-JP" sz="1400" kern="0">
              <a:solidFill>
                <a:srgbClr val="023B7A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相違点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altLang="en-US" sz="1400" kern="0">
                <a:solidFill>
                  <a:srgbClr val="000000"/>
                </a:solidFill>
                <a:latin typeface="ＭＳ Ｐゴシック"/>
              </a:rPr>
              <a:t>滑らかさ</a:t>
            </a: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40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339B9-7DD8-45EB-BD92-66EE2B7C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0000"/>
                </a:solidFill>
                <a:latin typeface="ＭＳ Ｐゴシック"/>
              </a:rPr>
              <a:t>各層での計算方法と出力層の設計</a:t>
            </a:r>
            <a:endParaRPr lang="ja-JP" altLang="en-US" dirty="0">
              <a:solidFill>
                <a:srgbClr val="000000"/>
              </a:solidFill>
              <a:latin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428BEB-E61A-4EC4-9344-F544C5767EC9}"/>
              </a:ext>
            </a:extLst>
          </p:cNvPr>
          <p:cNvSpPr txBox="1"/>
          <p:nvPr/>
        </p:nvSpPr>
        <p:spPr>
          <a:xfrm>
            <a:off x="387915" y="3666548"/>
            <a:ext cx="8887045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各層での計算は多次元配列を用いると効率的になる→</a:t>
            </a:r>
            <a:r>
              <a:rPr lang="en-US" altLang="ja-JP" dirty="0">
                <a:solidFill>
                  <a:srgbClr val="000000"/>
                </a:solidFill>
                <a:latin typeface="ＭＳ Ｐゴシック"/>
                <a:cs typeface="Arial"/>
              </a:rPr>
              <a:t>3.4</a:t>
            </a:r>
            <a:endParaRPr lang="ja-JP" altLang="en-US">
              <a:latin typeface="ＭＳ Ｐゴシック"/>
              <a:cs typeface="Arial"/>
            </a:endParaRPr>
          </a:p>
          <a:p>
            <a:endParaRPr lang="en-US" altLang="ja-JP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バッチ単位で処理すると計算が高速になる</a:t>
            </a:r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chemeClr val="bg1"/>
                </a:solidFill>
                <a:latin typeface="ＭＳ Ｐゴシック"/>
                <a:cs typeface="Arial"/>
              </a:rPr>
              <a:t>出力層</a:t>
            </a: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の活性化関数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回帰問題：恒等関数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1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分類問題：ソフトマックス関数を使う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2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ソフトマックス関数は出力の総和を１にすることで</a:t>
            </a:r>
            <a:br>
              <a:rPr lang="ja-JP" altLang="en-US" dirty="0">
                <a:solidFill>
                  <a:srgbClr val="000000"/>
                </a:solidFill>
                <a:latin typeface="ＭＳ Ｐゴシック"/>
                <a:cs typeface="Arial"/>
              </a:rPr>
            </a:b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出力を統計的な対応が可能→3.5</a:t>
            </a:r>
            <a:endParaRPr lang="ja-JP">
              <a:solidFill>
                <a:srgbClr val="F15A22"/>
              </a:solidFill>
              <a:latin typeface="ＭＳ Ｐゴシック"/>
              <a:cs typeface="Arial"/>
            </a:endParaRPr>
          </a:p>
          <a:p>
            <a:pPr lvl="2" indent="-285750">
              <a:buFont typeface="Arial"/>
              <a:buChar char="•"/>
            </a:pPr>
            <a:r>
              <a:rPr lang="ja-JP" altLang="en-US">
                <a:solidFill>
                  <a:srgbClr val="000000"/>
                </a:solidFill>
                <a:latin typeface="ＭＳ Ｐゴシック"/>
                <a:cs typeface="Arial"/>
              </a:rPr>
              <a:t>出力層のニューロンの数はクラスの数</a:t>
            </a:r>
            <a:endParaRPr lang="ja-JP" altLang="en-US" dirty="0">
              <a:solidFill>
                <a:srgbClr val="000000"/>
              </a:solidFill>
              <a:latin typeface="ＭＳ Ｐゴシック"/>
              <a:cs typeface="Arial"/>
            </a:endParaRPr>
          </a:p>
        </p:txBody>
      </p:sp>
      <p:pic>
        <p:nvPicPr>
          <p:cNvPr id="6" name="図 6" descr="空, 室内, 座っている が含まれている画像&#10;&#10;高い精度で生成された説明">
            <a:extLst>
              <a:ext uri="{FF2B5EF4-FFF2-40B4-BE49-F238E27FC236}">
                <a16:creationId xmlns:a16="http://schemas.microsoft.com/office/drawing/2014/main" id="{3D65B3F6-FC66-4A71-91AF-02A89352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9" y="786144"/>
            <a:ext cx="5982143" cy="29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353D6-4FD0-4655-B198-D7EFADCD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手書き数字認識</a:t>
            </a:r>
          </a:p>
        </p:txBody>
      </p:sp>
      <p:pic>
        <p:nvPicPr>
          <p:cNvPr id="3" name="図 3">
            <a:extLst>
              <a:ext uri="{FF2B5EF4-FFF2-40B4-BE49-F238E27FC236}">
                <a16:creationId xmlns:a16="http://schemas.microsoft.com/office/drawing/2014/main" id="{92C4C8F1-8D84-407E-9204-904260457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4" t="15738" r="7113" b="8232"/>
          <a:stretch/>
        </p:blipFill>
        <p:spPr>
          <a:xfrm>
            <a:off x="471820" y="2044059"/>
            <a:ext cx="7038412" cy="37086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C915E6-09C6-4565-AF67-777BCB54212A}"/>
              </a:ext>
            </a:extLst>
          </p:cNvPr>
          <p:cNvSpPr txBox="1"/>
          <p:nvPr/>
        </p:nvSpPr>
        <p:spPr>
          <a:xfrm>
            <a:off x="354419" y="1118191"/>
            <a:ext cx="777948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機械学習の問題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回帰問題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>
                <a:solidFill>
                  <a:srgbClr val="002060"/>
                </a:solidFill>
                <a:latin typeface="ＭＳ Ｐゴシック"/>
              </a:rPr>
              <a:t>分類問題</a:t>
            </a:r>
          </a:p>
        </p:txBody>
      </p:sp>
    </p:spTree>
    <p:extLst>
      <p:ext uri="{BB962C8B-B14F-4D97-AF65-F5344CB8AC3E}">
        <p14:creationId xmlns:p14="http://schemas.microsoft.com/office/powerpoint/2010/main" val="12532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E7B3-BA89-4A8E-B582-BDC7E87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推論処理</a:t>
            </a:r>
            <a:endParaRPr kumimoji="1" lang="ja-JP" altLang="en-US"/>
          </a:p>
        </p:txBody>
      </p:sp>
      <p:pic>
        <p:nvPicPr>
          <p:cNvPr id="3" name="図 3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4636CC-35B5-4238-847A-A9B0CE66A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1" r="-116" b="-207"/>
          <a:stretch/>
        </p:blipFill>
        <p:spPr>
          <a:xfrm>
            <a:off x="257619" y="2180006"/>
            <a:ext cx="7645263" cy="344443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AD2580-A5BB-4E3B-A8AD-FD4D1BB1B5F8}"/>
              </a:ext>
            </a:extLst>
          </p:cNvPr>
          <p:cNvSpPr txBox="1"/>
          <p:nvPr/>
        </p:nvSpPr>
        <p:spPr>
          <a:xfrm>
            <a:off x="354419" y="1118191"/>
            <a:ext cx="7779488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 trainデータから重み、バイアスのパラメータを学習し、決定し</a:t>
            </a: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推論時に学習したパラメータを使って入力データの分類を行う。</a:t>
            </a:r>
            <a:endParaRPr lang="ja-JP">
              <a:solidFill>
                <a:srgbClr val="002060"/>
              </a:solidFill>
              <a:latin typeface="ＭＳ Ｐゴシック"/>
            </a:endParaRPr>
          </a:p>
          <a:p>
            <a:r>
              <a:rPr lang="ja-JP" altLang="en-US">
                <a:solidFill>
                  <a:srgbClr val="002060"/>
                </a:solidFill>
                <a:latin typeface="ＭＳ Ｐゴシック"/>
              </a:rPr>
              <a:t>→推論の意味がよくわからない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21342667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5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HDOfficeLightV0</vt:lpstr>
      <vt:lpstr>テーマ1</vt:lpstr>
      <vt:lpstr>1_テーマ1</vt:lpstr>
      <vt:lpstr>デザインの設定</vt:lpstr>
      <vt:lpstr>2_テーマ1</vt:lpstr>
      <vt:lpstr>Deep Learning Seminar 3rd. 〜第三章〜 ニューラルネットワーク</vt:lpstr>
      <vt:lpstr>活性化関数(前回の振り返り)</vt:lpstr>
      <vt:lpstr>各層での計算方法と出力層の設計</vt:lpstr>
      <vt:lpstr>手書き数字認識</vt:lpstr>
      <vt:lpstr>推論処理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470</cp:revision>
  <cp:lastPrinted>2018-10-01T01:03:19Z</cp:lastPrinted>
  <dcterms:created xsi:type="dcterms:W3CDTF">2017-11-28T04:46:24Z</dcterms:created>
  <dcterms:modified xsi:type="dcterms:W3CDTF">2018-10-10T05:04:42Z</dcterms:modified>
</cp:coreProperties>
</file>