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6" r:id="rId3"/>
    <p:sldMasterId id="2147483683" r:id="rId4"/>
    <p:sldMasterId id="2147483680" r:id="rId5"/>
  </p:sldMasterIdLst>
  <p:notesMasterIdLst>
    <p:notesMasterId r:id="rId9"/>
  </p:notesMasterIdLst>
  <p:handoutMasterIdLst>
    <p:handoutMasterId r:id="rId10"/>
  </p:handoutMasterIdLst>
  <p:sldIdLst>
    <p:sldId id="270" r:id="rId6"/>
    <p:sldId id="274" r:id="rId7"/>
    <p:sldId id="273" r:id="rId8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996633"/>
    <a:srgbClr val="4D4D4D"/>
    <a:srgbClr val="C0C0C0"/>
    <a:srgbClr val="A0FEFC"/>
    <a:srgbClr val="B6BA06"/>
    <a:srgbClr val="DC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41BE8-DB98-4C22-A1CC-34FA5F61ECBC}" v="375" dt="2018-10-17T02:44:4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紘平 深田" userId="29222c9c3ef68e84" providerId="Windows Live" clId="Web-{CF62496E-D0B7-44B0-B854-BE1BE391E8DE}"/>
    <pc:docChg chg="modSld">
      <pc:chgData name="紘平 深田" userId="29222c9c3ef68e84" providerId="Windows Live" clId="Web-{CF62496E-D0B7-44B0-B854-BE1BE391E8DE}" dt="2018-09-30T04:20:44.227" v="241" actId="20577"/>
      <pc:docMkLst>
        <pc:docMk/>
      </pc:docMkLst>
      <pc:sldChg chg="modSp">
        <pc:chgData name="紘平 深田" userId="29222c9c3ef68e84" providerId="Windows Live" clId="Web-{CF62496E-D0B7-44B0-B854-BE1BE391E8DE}" dt="2018-09-30T04:20:44.227" v="240" actId="20577"/>
        <pc:sldMkLst>
          <pc:docMk/>
          <pc:sldMk cId="778054169" sldId="344"/>
        </pc:sldMkLst>
        <pc:spChg chg="mod">
          <ac:chgData name="紘平 深田" userId="29222c9c3ef68e84" providerId="Windows Live" clId="Web-{CF62496E-D0B7-44B0-B854-BE1BE391E8DE}" dt="2018-09-30T04:20:44.227" v="240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CF62496E-D0B7-44B0-B854-BE1BE391E8DE}" dt="2018-09-30T04:20:03.825" v="230" actId="1076"/>
        <pc:sldMkLst>
          <pc:docMk/>
          <pc:sldMk cId="3751947294" sldId="345"/>
        </pc:sldMkLst>
        <pc:spChg chg="mod">
          <ac:chgData name="紘平 深田" userId="29222c9c3ef68e84" providerId="Windows Live" clId="Web-{CF62496E-D0B7-44B0-B854-BE1BE391E8DE}" dt="2018-09-30T04:20:03.825" v="230" actId="1076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CF62496E-D0B7-44B0-B854-BE1BE391E8DE}" dt="2018-09-30T04:07:12.551" v="33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CF62496E-D0B7-44B0-B854-BE1BE391E8DE}" dt="2018-09-30T04:20:22.197" v="233" actId="20577"/>
        <pc:sldMkLst>
          <pc:docMk/>
          <pc:sldMk cId="3427585271" sldId="359"/>
        </pc:sldMkLst>
        <pc:spChg chg="mod">
          <ac:chgData name="紘平 深田" userId="29222c9c3ef68e84" providerId="Windows Live" clId="Web-{CF62496E-D0B7-44B0-B854-BE1BE391E8DE}" dt="2018-09-30T04:20:22.197" v="233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54515305-4AA8-4F7D-8B81-BE8CB636FD08}"/>
    <pc:docChg chg="addSld delSld modSld">
      <pc:chgData name="紘平 深田" userId="29222c9c3ef68e84" providerId="Windows Live" clId="Web-{54515305-4AA8-4F7D-8B81-BE8CB636FD08}" dt="2018-10-01T09:09:08.534" v="178" actId="20577"/>
      <pc:docMkLst>
        <pc:docMk/>
      </pc:docMkLst>
      <pc:sldChg chg="modSp">
        <pc:chgData name="紘平 深田" userId="29222c9c3ef68e84" providerId="Windows Live" clId="Web-{54515305-4AA8-4F7D-8B81-BE8CB636FD08}" dt="2018-10-01T09:02:27.130" v="69" actId="20577"/>
        <pc:sldMkLst>
          <pc:docMk/>
          <pc:sldMk cId="84702807" sldId="270"/>
        </pc:sldMkLst>
        <pc:spChg chg="mod">
          <ac:chgData name="紘平 深田" userId="29222c9c3ef68e84" providerId="Windows Live" clId="Web-{54515305-4AA8-4F7D-8B81-BE8CB636FD08}" dt="2018-10-01T09:02:27.130" v="69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new del">
        <pc:chgData name="紘平 深田" userId="29222c9c3ef68e84" providerId="Windows Live" clId="Web-{54515305-4AA8-4F7D-8B81-BE8CB636FD08}" dt="2018-10-01T06:51:17.502" v="51"/>
        <pc:sldMkLst>
          <pc:docMk/>
          <pc:sldMk cId="2237935183" sldId="271"/>
        </pc:sldMkLst>
      </pc:sldChg>
      <pc:sldChg chg="del">
        <pc:chgData name="紘平 深田" userId="29222c9c3ef68e84" providerId="Windows Live" clId="Web-{54515305-4AA8-4F7D-8B81-BE8CB636FD08}" dt="2018-10-01T06:50:55.393" v="46"/>
        <pc:sldMkLst>
          <pc:docMk/>
          <pc:sldMk cId="778054169" sldId="344"/>
        </pc:sldMkLst>
      </pc:sldChg>
      <pc:sldChg chg="del">
        <pc:chgData name="紘平 深田" userId="29222c9c3ef68e84" providerId="Windows Live" clId="Web-{54515305-4AA8-4F7D-8B81-BE8CB636FD08}" dt="2018-10-01T06:50:56.643" v="47"/>
        <pc:sldMkLst>
          <pc:docMk/>
          <pc:sldMk cId="3751947294" sldId="345"/>
        </pc:sldMkLst>
      </pc:sldChg>
      <pc:sldChg chg="delSp modSp add del">
        <pc:chgData name="紘平 深田" userId="29222c9c3ef68e84" providerId="Windows Live" clId="Web-{54515305-4AA8-4F7D-8B81-BE8CB636FD08}" dt="2018-10-01T06:51:57.565" v="60" actId="1076"/>
        <pc:sldMkLst>
          <pc:docMk/>
          <pc:sldMk cId="606881873" sldId="346"/>
        </pc:sldMkLst>
        <pc:spChg chg="del">
          <ac:chgData name="紘平 深田" userId="29222c9c3ef68e84" providerId="Windows Live" clId="Web-{54515305-4AA8-4F7D-8B81-BE8CB636FD08}" dt="2018-10-01T06:51:34.550" v="55"/>
          <ac:spMkLst>
            <pc:docMk/>
            <pc:sldMk cId="606881873" sldId="346"/>
            <ac:spMk id="3" creationId="{8EEFACF0-2064-4531-B2C1-46230DA3A64F}"/>
          </ac:spMkLst>
        </pc:spChg>
        <pc:spChg chg="mod">
          <ac:chgData name="紘平 深田" userId="29222c9c3ef68e84" providerId="Windows Live" clId="Web-{54515305-4AA8-4F7D-8B81-BE8CB636FD08}" dt="2018-10-01T06:51:51.831" v="59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54515305-4AA8-4F7D-8B81-BE8CB636FD08}" dt="2018-10-01T06:51:37.550" v="56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54515305-4AA8-4F7D-8B81-BE8CB636FD08}" dt="2018-10-01T06:51:57.565" v="60" actId="1076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54515305-4AA8-4F7D-8B81-BE8CB636FD08}" dt="2018-10-01T06:51:51.815" v="58" actId="1076"/>
          <ac:picMkLst>
            <pc:docMk/>
            <pc:sldMk cId="606881873" sldId="346"/>
            <ac:picMk id="4" creationId="{F707DB63-64A4-49B6-9293-FFA95118FBFD}"/>
          </ac:picMkLst>
        </pc:picChg>
        <pc:picChg chg="mod">
          <ac:chgData name="紘平 深田" userId="29222c9c3ef68e84" providerId="Windows Live" clId="Web-{54515305-4AA8-4F7D-8B81-BE8CB636FD08}" dt="2018-10-01T06:51:40.581" v="57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 new">
        <pc:chgData name="紘平 深田" userId="29222c9c3ef68e84" providerId="Windows Live" clId="Web-{54515305-4AA8-4F7D-8B81-BE8CB636FD08}" dt="2018-10-01T09:09:08.534" v="177" actId="20577"/>
        <pc:sldMkLst>
          <pc:docMk/>
          <pc:sldMk cId="4032484580" sldId="347"/>
        </pc:sldMkLst>
        <pc:spChg chg="mod">
          <ac:chgData name="紘平 深田" userId="29222c9c3ef68e84" providerId="Windows Live" clId="Web-{54515305-4AA8-4F7D-8B81-BE8CB636FD08}" dt="2018-10-01T09:03:12.583" v="75" actId="20577"/>
          <ac:spMkLst>
            <pc:docMk/>
            <pc:sldMk cId="4032484580" sldId="347"/>
            <ac:spMk id="2" creationId="{6C706729-4EE4-45A0-A8F4-31264A9CE804}"/>
          </ac:spMkLst>
        </pc:spChg>
        <pc:spChg chg="add mod">
          <ac:chgData name="紘平 深田" userId="29222c9c3ef68e84" providerId="Windows Live" clId="Web-{54515305-4AA8-4F7D-8B81-BE8CB636FD08}" dt="2018-10-01T09:09:08.534" v="177" actId="20577"/>
          <ac:spMkLst>
            <pc:docMk/>
            <pc:sldMk cId="4032484580" sldId="347"/>
            <ac:spMk id="4" creationId="{A4C7574E-B6D6-4666-A07B-FE703F2078F7}"/>
          </ac:spMkLst>
        </pc:spChg>
      </pc:sldChg>
      <pc:sldChg chg="del">
        <pc:chgData name="紘平 深田" userId="29222c9c3ef68e84" providerId="Windows Live" clId="Web-{54515305-4AA8-4F7D-8B81-BE8CB636FD08}" dt="2018-10-01T06:50:54.580" v="45"/>
        <pc:sldMkLst>
          <pc:docMk/>
          <pc:sldMk cId="3034159239" sldId="352"/>
        </pc:sldMkLst>
      </pc:sldChg>
      <pc:sldChg chg="del">
        <pc:chgData name="紘平 深田" userId="29222c9c3ef68e84" providerId="Windows Live" clId="Web-{54515305-4AA8-4F7D-8B81-BE8CB636FD08}" dt="2018-10-01T06:50:53.612" v="44"/>
        <pc:sldMkLst>
          <pc:docMk/>
          <pc:sldMk cId="2896261259" sldId="354"/>
        </pc:sldMkLst>
      </pc:sldChg>
      <pc:sldChg chg="del">
        <pc:chgData name="紘平 深田" userId="29222c9c3ef68e84" providerId="Windows Live" clId="Web-{54515305-4AA8-4F7D-8B81-BE8CB636FD08}" dt="2018-10-01T06:50:49.033" v="42"/>
        <pc:sldMkLst>
          <pc:docMk/>
          <pc:sldMk cId="929986578" sldId="355"/>
        </pc:sldMkLst>
      </pc:sldChg>
      <pc:sldChg chg="del">
        <pc:chgData name="紘平 深田" userId="29222c9c3ef68e84" providerId="Windows Live" clId="Web-{54515305-4AA8-4F7D-8B81-BE8CB636FD08}" dt="2018-10-01T06:50:47.846" v="41"/>
        <pc:sldMkLst>
          <pc:docMk/>
          <pc:sldMk cId="3155687797" sldId="356"/>
        </pc:sldMkLst>
      </pc:sldChg>
      <pc:sldChg chg="del">
        <pc:chgData name="紘平 深田" userId="29222c9c3ef68e84" providerId="Windows Live" clId="Web-{54515305-4AA8-4F7D-8B81-BE8CB636FD08}" dt="2018-10-01T06:50:51.424" v="43"/>
        <pc:sldMkLst>
          <pc:docMk/>
          <pc:sldMk cId="2184914685" sldId="358"/>
        </pc:sldMkLst>
      </pc:sldChg>
      <pc:sldChg chg="add del">
        <pc:chgData name="紘平 深田" userId="29222c9c3ef68e84" providerId="Windows Live" clId="Web-{54515305-4AA8-4F7D-8B81-BE8CB636FD08}" dt="2018-10-01T06:51:24.706" v="54"/>
        <pc:sldMkLst>
          <pc:docMk/>
          <pc:sldMk cId="3427585271" sldId="359"/>
        </pc:sldMkLst>
      </pc:sldChg>
    </pc:docChg>
  </pc:docChgLst>
  <pc:docChgLst>
    <pc:chgData name="紘平 深田" userId="29222c9c3ef68e84" providerId="Windows Live" clId="Web-{B8B77616-ADE9-411A-A9E1-179ADEA5423A}"/>
    <pc:docChg chg="addSld delSld modSld">
      <pc:chgData name="紘平 深田" userId="29222c9c3ef68e84" providerId="Windows Live" clId="Web-{B8B77616-ADE9-411A-A9E1-179ADEA5423A}" dt="2018-10-01T01:23:05.873" v="515" actId="20577"/>
      <pc:docMkLst>
        <pc:docMk/>
      </pc:docMkLst>
      <pc:sldChg chg="modSp">
        <pc:chgData name="紘平 深田" userId="29222c9c3ef68e84" providerId="Windows Live" clId="Web-{B8B77616-ADE9-411A-A9E1-179ADEA5423A}" dt="2018-10-01T01:23:05.873" v="515" actId="20577"/>
        <pc:sldMkLst>
          <pc:docMk/>
          <pc:sldMk cId="84702807" sldId="270"/>
        </pc:sldMkLst>
        <pc:spChg chg="mod">
          <ac:chgData name="紘平 深田" userId="29222c9c3ef68e84" providerId="Windows Live" clId="Web-{B8B77616-ADE9-411A-A9E1-179ADEA5423A}" dt="2018-10-01T01:23:05.873" v="515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modSp">
        <pc:chgData name="紘平 深田" userId="29222c9c3ef68e84" providerId="Windows Live" clId="Web-{B8B77616-ADE9-411A-A9E1-179ADEA5423A}" dt="2018-10-01T01:13:33.971" v="162" actId="20577"/>
        <pc:sldMkLst>
          <pc:docMk/>
          <pc:sldMk cId="778054169" sldId="344"/>
        </pc:sldMkLst>
        <pc:spChg chg="mod">
          <ac:chgData name="紘平 深田" userId="29222c9c3ef68e84" providerId="Windows Live" clId="Web-{B8B77616-ADE9-411A-A9E1-179ADEA5423A}" dt="2018-10-01T01:13:33.971" v="162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B8B77616-ADE9-411A-A9E1-179ADEA5423A}" dt="2018-10-01T00:49:23.240" v="111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B8B77616-ADE9-411A-A9E1-179ADEA5423A}" dt="2018-10-01T00:46:39.846" v="89" actId="20577"/>
        <pc:sldMkLst>
          <pc:docMk/>
          <pc:sldMk cId="3751947294" sldId="345"/>
        </pc:sldMkLst>
        <pc:spChg chg="mod">
          <ac:chgData name="紘平 深田" userId="29222c9c3ef68e84" providerId="Windows Live" clId="Web-{B8B77616-ADE9-411A-A9E1-179ADEA5423A}" dt="2018-10-01T00:46:39.846" v="89" actId="20577"/>
          <ac:spMkLst>
            <pc:docMk/>
            <pc:sldMk cId="3751947294" sldId="345"/>
            <ac:spMk id="3" creationId="{849879B0-C55B-4358-9EDB-EAB3888A0AD1}"/>
          </ac:spMkLst>
        </pc:spChg>
      </pc:sldChg>
      <pc:sldChg chg="addSp modSp">
        <pc:chgData name="紘平 深田" userId="29222c9c3ef68e84" providerId="Windows Live" clId="Web-{B8B77616-ADE9-411A-A9E1-179ADEA5423A}" dt="2018-10-01T01:22:25.341" v="501" actId="20577"/>
        <pc:sldMkLst>
          <pc:docMk/>
          <pc:sldMk cId="606881873" sldId="346"/>
        </pc:sldMkLst>
        <pc:spChg chg="mod">
          <ac:chgData name="紘平 深田" userId="29222c9c3ef68e84" providerId="Windows Live" clId="Web-{B8B77616-ADE9-411A-A9E1-179ADEA5423A}" dt="2018-10-01T01:13:39.002" v="164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B8B77616-ADE9-411A-A9E1-179ADEA5423A}" dt="2018-10-01T01:14:49.113" v="210" actId="1076"/>
          <ac:spMkLst>
            <pc:docMk/>
            <pc:sldMk cId="606881873" sldId="346"/>
            <ac:spMk id="3" creationId="{8EEFACF0-2064-4531-B2C1-46230DA3A64F}"/>
          </ac:spMkLst>
        </pc:spChg>
        <pc:spChg chg="add mod">
          <ac:chgData name="紘平 深田" userId="29222c9c3ef68e84" providerId="Windows Live" clId="Web-{B8B77616-ADE9-411A-A9E1-179ADEA5423A}" dt="2018-10-01T01:20:50.058" v="420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B8B77616-ADE9-411A-A9E1-179ADEA5423A}" dt="2018-10-01T01:15:23.848" v="220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B8B77616-ADE9-411A-A9E1-179ADEA5423A}" dt="2018-10-01T01:22:25.341" v="501" actId="20577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B8B77616-ADE9-411A-A9E1-179ADEA5423A}" dt="2018-10-01T01:15:13.160" v="218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">
        <pc:chgData name="紘平 深田" userId="29222c9c3ef68e84" providerId="Windows Live" clId="Web-{B8B77616-ADE9-411A-A9E1-179ADEA5423A}" dt="2018-10-01T01:13:17.580" v="158" actId="1076"/>
        <pc:sldMkLst>
          <pc:docMk/>
          <pc:sldMk cId="3034159239" sldId="352"/>
        </pc:sldMkLst>
        <pc:spChg chg="add mod">
          <ac:chgData name="紘平 深田" userId="29222c9c3ef68e84" providerId="Windows Live" clId="Web-{B8B77616-ADE9-411A-A9E1-179ADEA5423A}" dt="2018-10-01T00:44:51.829" v="45" actId="1076"/>
          <ac:spMkLst>
            <pc:docMk/>
            <pc:sldMk cId="3034159239" sldId="352"/>
            <ac:spMk id="5" creationId="{94F19795-631D-4D9A-8323-052CB983DFCD}"/>
          </ac:spMkLst>
        </pc:spChg>
        <pc:spChg chg="mod">
          <ac:chgData name="紘平 深田" userId="29222c9c3ef68e84" providerId="Windows Live" clId="Web-{B8B77616-ADE9-411A-A9E1-179ADEA5423A}" dt="2018-10-01T01:13:17.580" v="158" actId="1076"/>
          <ac:spMkLst>
            <pc:docMk/>
            <pc:sldMk cId="3034159239" sldId="352"/>
            <ac:spMk id="6" creationId="{907194E9-88E1-4F6E-959E-A53B2621333F}"/>
          </ac:spMkLst>
        </pc:spChg>
        <pc:spChg chg="add mod">
          <ac:chgData name="紘平 深田" userId="29222c9c3ef68e84" providerId="Windows Live" clId="Web-{B8B77616-ADE9-411A-A9E1-179ADEA5423A}" dt="2018-10-01T00:44:56.782" v="47" actId="1076"/>
          <ac:spMkLst>
            <pc:docMk/>
            <pc:sldMk cId="3034159239" sldId="352"/>
            <ac:spMk id="8" creationId="{0293BA6E-A6FE-409C-8B02-D7BB0FFB43AD}"/>
          </ac:spMkLst>
        </pc:spChg>
        <pc:spChg chg="add mod">
          <ac:chgData name="紘平 深田" userId="29222c9c3ef68e84" providerId="Windows Live" clId="Web-{B8B77616-ADE9-411A-A9E1-179ADEA5423A}" dt="2018-10-01T00:45:05.719" v="49" actId="1076"/>
          <ac:spMkLst>
            <pc:docMk/>
            <pc:sldMk cId="3034159239" sldId="352"/>
            <ac:spMk id="10" creationId="{37BCDB64-A966-426E-B1F9-551E12AA824A}"/>
          </ac:spMkLst>
        </pc:spChg>
        <pc:spChg chg="add mod">
          <ac:chgData name="紘平 深田" userId="29222c9c3ef68e84" providerId="Windows Live" clId="Web-{B8B77616-ADE9-411A-A9E1-179ADEA5423A}" dt="2018-10-01T00:45:11.938" v="51" actId="1076"/>
          <ac:spMkLst>
            <pc:docMk/>
            <pc:sldMk cId="3034159239" sldId="352"/>
            <ac:spMk id="14" creationId="{A95C2B11-16D3-433A-AA9B-84A3992685B2}"/>
          </ac:spMkLst>
        </pc:spChg>
        <pc:spChg chg="add mod">
          <ac:chgData name="紘平 深田" userId="29222c9c3ef68e84" providerId="Windows Live" clId="Web-{B8B77616-ADE9-411A-A9E1-179ADEA5423A}" dt="2018-10-01T00:45:24.720" v="56" actId="1076"/>
          <ac:spMkLst>
            <pc:docMk/>
            <pc:sldMk cId="3034159239" sldId="352"/>
            <ac:spMk id="16" creationId="{41CBB1A4-05D2-4F46-AD26-1FD6CEF38BE4}"/>
          </ac:spMkLst>
        </pc:spChg>
        <pc:spChg chg="add mod">
          <ac:chgData name="紘平 深田" userId="29222c9c3ef68e84" providerId="Windows Live" clId="Web-{B8B77616-ADE9-411A-A9E1-179ADEA5423A}" dt="2018-10-01T00:45:33.408" v="59" actId="20577"/>
          <ac:spMkLst>
            <pc:docMk/>
            <pc:sldMk cId="3034159239" sldId="352"/>
            <ac:spMk id="18" creationId="{9CE7524F-9F87-4096-9F7E-EB2F95CA12CC}"/>
          </ac:spMkLst>
        </pc:spChg>
      </pc:sldChg>
      <pc:sldChg chg="addSp modSp">
        <pc:chgData name="紘平 深田" userId="29222c9c3ef68e84" providerId="Windows Live" clId="Web-{B8B77616-ADE9-411A-A9E1-179ADEA5423A}" dt="2018-10-01T00:44:22.531" v="33" actId="20577"/>
        <pc:sldMkLst>
          <pc:docMk/>
          <pc:sldMk cId="2896261259" sldId="354"/>
        </pc:sldMkLst>
        <pc:spChg chg="add mod">
          <ac:chgData name="紘平 深田" userId="29222c9c3ef68e84" providerId="Windows Live" clId="Web-{B8B77616-ADE9-411A-A9E1-179ADEA5423A}" dt="2018-10-01T00:43:57.375" v="25" actId="1076"/>
          <ac:spMkLst>
            <pc:docMk/>
            <pc:sldMk cId="2896261259" sldId="354"/>
            <ac:spMk id="4" creationId="{2EEB3098-F972-4481-B802-E7700138610F}"/>
          </ac:spMkLst>
        </pc:spChg>
        <pc:spChg chg="add mod">
          <ac:chgData name="紘平 深田" userId="29222c9c3ef68e84" providerId="Windows Live" clId="Web-{B8B77616-ADE9-411A-A9E1-179ADEA5423A}" dt="2018-10-01T00:42:23.201" v="5" actId="1076"/>
          <ac:spMkLst>
            <pc:docMk/>
            <pc:sldMk cId="2896261259" sldId="354"/>
            <ac:spMk id="7" creationId="{3E29C3F4-E2F1-45A4-BC39-D89722B1771A}"/>
          </ac:spMkLst>
        </pc:spChg>
        <pc:spChg chg="add mod">
          <ac:chgData name="紘平 深田" userId="29222c9c3ef68e84" providerId="Windows Live" clId="Web-{B8B77616-ADE9-411A-A9E1-179ADEA5423A}" dt="2018-10-01T00:44:00.828" v="26" actId="1076"/>
          <ac:spMkLst>
            <pc:docMk/>
            <pc:sldMk cId="2896261259" sldId="354"/>
            <ac:spMk id="10" creationId="{FA8386BF-85AC-44C1-9763-C73377C30AB5}"/>
          </ac:spMkLst>
        </pc:spChg>
        <pc:spChg chg="add mod">
          <ac:chgData name="紘平 深田" userId="29222c9c3ef68e84" providerId="Windows Live" clId="Web-{B8B77616-ADE9-411A-A9E1-179ADEA5423A}" dt="2018-10-01T00:43:54.468" v="24" actId="1076"/>
          <ac:spMkLst>
            <pc:docMk/>
            <pc:sldMk cId="2896261259" sldId="354"/>
            <ac:spMk id="11" creationId="{10E34DC6-F736-4614-A636-9C69F395E3B8}"/>
          </ac:spMkLst>
        </pc:spChg>
        <pc:spChg chg="add mod">
          <ac:chgData name="紘平 深田" userId="29222c9c3ef68e84" providerId="Windows Live" clId="Web-{B8B77616-ADE9-411A-A9E1-179ADEA5423A}" dt="2018-10-01T00:44:07.312" v="28" actId="1076"/>
          <ac:spMkLst>
            <pc:docMk/>
            <pc:sldMk cId="2896261259" sldId="354"/>
            <ac:spMk id="12" creationId="{C98F338E-E451-4FD5-8212-F73772462F64}"/>
          </ac:spMkLst>
        </pc:spChg>
        <pc:spChg chg="add mod">
          <ac:chgData name="紘平 深田" userId="29222c9c3ef68e84" providerId="Windows Live" clId="Web-{B8B77616-ADE9-411A-A9E1-179ADEA5423A}" dt="2018-10-01T00:44:12.687" v="30" actId="1076"/>
          <ac:spMkLst>
            <pc:docMk/>
            <pc:sldMk cId="2896261259" sldId="354"/>
            <ac:spMk id="13" creationId="{78A7E723-295E-412F-B431-3C078574C532}"/>
          </ac:spMkLst>
        </pc:spChg>
        <pc:spChg chg="add mod">
          <ac:chgData name="紘平 深田" userId="29222c9c3ef68e84" providerId="Windows Live" clId="Web-{B8B77616-ADE9-411A-A9E1-179ADEA5423A}" dt="2018-10-01T00:44:22.531" v="33" actId="20577"/>
          <ac:spMkLst>
            <pc:docMk/>
            <pc:sldMk cId="2896261259" sldId="354"/>
            <ac:spMk id="15" creationId="{C29DAFD2-0451-44D5-B0F0-137FDD34CA9A}"/>
          </ac:spMkLst>
        </pc:spChg>
      </pc:sldChg>
      <pc:sldChg chg="modSp">
        <pc:chgData name="紘平 深田" userId="29222c9c3ef68e84" providerId="Windows Live" clId="Web-{B8B77616-ADE9-411A-A9E1-179ADEA5423A}" dt="2018-10-01T01:12:07.938" v="147" actId="20577"/>
        <pc:sldMkLst>
          <pc:docMk/>
          <pc:sldMk cId="929986578" sldId="355"/>
        </pc:sldMkLst>
        <pc:spChg chg="mod">
          <ac:chgData name="紘平 深田" userId="29222c9c3ef68e84" providerId="Windows Live" clId="Web-{B8B77616-ADE9-411A-A9E1-179ADEA5423A}" dt="2018-10-01T01:12:07.938" v="147" actId="20577"/>
          <ac:spMkLst>
            <pc:docMk/>
            <pc:sldMk cId="929986578" sldId="355"/>
            <ac:spMk id="3" creationId="{715166AF-29B6-4452-BB7B-22AF7A32ADE1}"/>
          </ac:spMkLst>
        </pc:spChg>
      </pc:sldChg>
      <pc:sldChg chg="modSp">
        <pc:chgData name="紘平 深田" userId="29222c9c3ef68e84" providerId="Windows Live" clId="Web-{B8B77616-ADE9-411A-A9E1-179ADEA5423A}" dt="2018-10-01T01:13:29.033" v="160" actId="20577"/>
        <pc:sldMkLst>
          <pc:docMk/>
          <pc:sldMk cId="3155687797" sldId="356"/>
        </pc:sldMkLst>
        <pc:spChg chg="mod">
          <ac:chgData name="紘平 深田" userId="29222c9c3ef68e84" providerId="Windows Live" clId="Web-{B8B77616-ADE9-411A-A9E1-179ADEA5423A}" dt="2018-10-01T01:13:29.033" v="160" actId="20577"/>
          <ac:spMkLst>
            <pc:docMk/>
            <pc:sldMk cId="3155687797" sldId="356"/>
            <ac:spMk id="2" creationId="{8BFAA1D1-5FE6-43BC-94F6-892399D69D9F}"/>
          </ac:spMkLst>
        </pc:spChg>
      </pc:sldChg>
      <pc:sldChg chg="modSp">
        <pc:chgData name="紘平 深田" userId="29222c9c3ef68e84" providerId="Windows Live" clId="Web-{B8B77616-ADE9-411A-A9E1-179ADEA5423A}" dt="2018-10-01T00:49:08.130" v="104" actId="20577"/>
        <pc:sldMkLst>
          <pc:docMk/>
          <pc:sldMk cId="2184914685" sldId="358"/>
        </pc:sldMkLst>
        <pc:spChg chg="mod">
          <ac:chgData name="紘平 深田" userId="29222c9c3ef68e84" providerId="Windows Live" clId="Web-{B8B77616-ADE9-411A-A9E1-179ADEA5423A}" dt="2018-10-01T00:49:08.130" v="104" actId="20577"/>
          <ac:spMkLst>
            <pc:docMk/>
            <pc:sldMk cId="2184914685" sldId="358"/>
            <ac:spMk id="9" creationId="{FD767D33-12CA-44AF-AAB2-A23C8C0D3705}"/>
          </ac:spMkLst>
        </pc:spChg>
      </pc:sldChg>
      <pc:sldChg chg="modSp">
        <pc:chgData name="紘平 深田" userId="29222c9c3ef68e84" providerId="Windows Live" clId="Web-{B8B77616-ADE9-411A-A9E1-179ADEA5423A}" dt="2018-10-01T01:17:59.757" v="406" actId="20577"/>
        <pc:sldMkLst>
          <pc:docMk/>
          <pc:sldMk cId="3427585271" sldId="359"/>
        </pc:sldMkLst>
        <pc:spChg chg="mod">
          <ac:chgData name="紘平 深田" userId="29222c9c3ef68e84" providerId="Windows Live" clId="Web-{B8B77616-ADE9-411A-A9E1-179ADEA5423A}" dt="2018-10-01T01:17:59.757" v="406" actId="20577"/>
          <ac:spMkLst>
            <pc:docMk/>
            <pc:sldMk cId="3427585271" sldId="359"/>
            <ac:spMk id="5" creationId="{58E64863-2868-4E04-B41E-987073BFBA60}"/>
          </ac:spMkLst>
        </pc:spChg>
      </pc:sldChg>
      <pc:sldChg chg="new del">
        <pc:chgData name="紘平 深田" userId="29222c9c3ef68e84" providerId="Windows Live" clId="Web-{B8B77616-ADE9-411A-A9E1-179ADEA5423A}" dt="2018-10-01T01:10:52.734" v="132"/>
        <pc:sldMkLst>
          <pc:docMk/>
          <pc:sldMk cId="3103019635" sldId="360"/>
        </pc:sldMkLst>
      </pc:sldChg>
    </pc:docChg>
  </pc:docChgLst>
  <pc:docChgLst>
    <pc:chgData name="紘平 深田" userId="29222c9c3ef68e84" providerId="Windows Live" clId="Web-{9E63C643-5DFE-4B15-8DBC-5B41667B9F32}"/>
    <pc:docChg chg="addSld modSld sldOrd">
      <pc:chgData name="紘平 深田" userId="29222c9c3ef68e84" providerId="Windows Live" clId="Web-{9E63C643-5DFE-4B15-8DBC-5B41667B9F32}" dt="2018-10-10T05:04:42.800" v="1192" actId="14100"/>
      <pc:docMkLst>
        <pc:docMk/>
      </pc:docMkLst>
      <pc:sldChg chg="addSp delSp modSp">
        <pc:chgData name="紘平 深田" userId="29222c9c3ef68e84" providerId="Windows Live" clId="Web-{9E63C643-5DFE-4B15-8DBC-5B41667B9F32}" dt="2018-10-10T04:56:09.772" v="1152" actId="20577"/>
        <pc:sldMkLst>
          <pc:docMk/>
          <pc:sldMk cId="84702807" sldId="270"/>
        </pc:sldMkLst>
        <pc:spChg chg="mod">
          <ac:chgData name="紘平 深田" userId="29222c9c3ef68e84" providerId="Windows Live" clId="Web-{9E63C643-5DFE-4B15-8DBC-5B41667B9F32}" dt="2018-10-10T03:23:33.659" v="15" actId="20577"/>
          <ac:spMkLst>
            <pc:docMk/>
            <pc:sldMk cId="84702807" sldId="270"/>
            <ac:spMk id="5" creationId="{00000000-0000-0000-0000-000000000000}"/>
          </ac:spMkLst>
        </pc:spChg>
        <pc:spChg chg="mod">
          <ac:chgData name="紘平 深田" userId="29222c9c3ef68e84" providerId="Windows Live" clId="Web-{9E63C643-5DFE-4B15-8DBC-5B41667B9F32}" dt="2018-10-10T04:56:09.772" v="1152" actId="20577"/>
          <ac:spMkLst>
            <pc:docMk/>
            <pc:sldMk cId="84702807" sldId="270"/>
            <ac:spMk id="7" creationId="{00000000-0000-0000-0000-000000000000}"/>
          </ac:spMkLst>
        </pc:spChg>
        <pc:picChg chg="add del mod">
          <ac:chgData name="紘平 深田" userId="29222c9c3ef68e84" providerId="Windows Live" clId="Web-{9E63C643-5DFE-4B15-8DBC-5B41667B9F32}" dt="2018-10-10T03:46:36.441" v="452"/>
          <ac:picMkLst>
            <pc:docMk/>
            <pc:sldMk cId="84702807" sldId="270"/>
            <ac:picMk id="2" creationId="{5A251BAD-0742-4DB2-B66C-A2B6E40C96CA}"/>
          </ac:picMkLst>
        </pc:picChg>
      </pc:sldChg>
      <pc:sldChg chg="addSp delSp modSp">
        <pc:chgData name="紘平 深田" userId="29222c9c3ef68e84" providerId="Windows Live" clId="Web-{9E63C643-5DFE-4B15-8DBC-5B41667B9F32}" dt="2018-10-10T05:03:38.738" v="1190" actId="20577"/>
        <pc:sldMkLst>
          <pc:docMk/>
          <pc:sldMk cId="1229248439" sldId="271"/>
        </pc:sldMkLst>
        <pc:spChg chg="mod">
          <ac:chgData name="紘平 深田" userId="29222c9c3ef68e84" providerId="Windows Live" clId="Web-{9E63C643-5DFE-4B15-8DBC-5B41667B9F32}" dt="2018-10-10T03:56:52.019" v="664" actId="20577"/>
          <ac:spMkLst>
            <pc:docMk/>
            <pc:sldMk cId="1229248439" sldId="271"/>
            <ac:spMk id="2" creationId="{6B8339B9-7DD8-45EB-BD92-66EE2B7CCE86}"/>
          </ac:spMkLst>
        </pc:spChg>
        <pc:spChg chg="add mod">
          <ac:chgData name="紘平 深田" userId="29222c9c3ef68e84" providerId="Windows Live" clId="Web-{9E63C643-5DFE-4B15-8DBC-5B41667B9F32}" dt="2018-10-10T05:03:38.738" v="1190" actId="20577"/>
          <ac:spMkLst>
            <pc:docMk/>
            <pc:sldMk cId="1229248439" sldId="271"/>
            <ac:spMk id="5" creationId="{8C428BEB-E61A-4EC4-9344-F544C5767EC9}"/>
          </ac:spMkLst>
        </pc:spChg>
        <pc:spChg chg="add del mod">
          <ac:chgData name="紘平 深田" userId="29222c9c3ef68e84" providerId="Windows Live" clId="Web-{9E63C643-5DFE-4B15-8DBC-5B41667B9F32}" dt="2018-10-10T03:50:03.628" v="525"/>
          <ac:spMkLst>
            <pc:docMk/>
            <pc:sldMk cId="1229248439" sldId="271"/>
            <ac:spMk id="8" creationId="{2C0EFC8E-E32D-48AE-BC84-63770582563F}"/>
          </ac:spMkLst>
        </pc:spChg>
        <pc:picChg chg="add del mod">
          <ac:chgData name="紘平 深田" userId="29222c9c3ef68e84" providerId="Windows Live" clId="Web-{9E63C643-5DFE-4B15-8DBC-5B41667B9F32}" dt="2018-10-10T03:44:00.909" v="436"/>
          <ac:picMkLst>
            <pc:docMk/>
            <pc:sldMk cId="1229248439" sldId="271"/>
            <ac:picMk id="3" creationId="{8E4DD617-BF17-4143-9E48-954EE39517F3}"/>
          </ac:picMkLst>
        </pc:picChg>
        <pc:picChg chg="add mod">
          <ac:chgData name="紘平 深田" userId="29222c9c3ef68e84" providerId="Windows Live" clId="Web-{9E63C643-5DFE-4B15-8DBC-5B41667B9F32}" dt="2018-10-10T03:58:26.222" v="801" actId="1076"/>
          <ac:picMkLst>
            <pc:docMk/>
            <pc:sldMk cId="1229248439" sldId="271"/>
            <ac:picMk id="6" creationId="{3D65B3F6-FC66-4A71-91AF-02A89352015F}"/>
          </ac:picMkLst>
        </pc:picChg>
      </pc:sldChg>
      <pc:sldChg chg="addSp modSp new ord">
        <pc:chgData name="紘平 深田" userId="29222c9c3ef68e84" providerId="Windows Live" clId="Web-{9E63C643-5DFE-4B15-8DBC-5B41667B9F32}" dt="2018-10-10T05:04:42.800" v="1192" actId="14100"/>
        <pc:sldMkLst>
          <pc:docMk/>
          <pc:sldMk cId="1253203962" sldId="272"/>
        </pc:sldMkLst>
        <pc:spChg chg="mod">
          <ac:chgData name="紘平 深田" userId="29222c9c3ef68e84" providerId="Windows Live" clId="Web-{9E63C643-5DFE-4B15-8DBC-5B41667B9F32}" dt="2018-10-10T04:05:48.378" v="818" actId="20577"/>
          <ac:spMkLst>
            <pc:docMk/>
            <pc:sldMk cId="1253203962" sldId="272"/>
            <ac:spMk id="2" creationId="{E80353D6-4FD0-4655-B198-D7EFADCDC258}"/>
          </ac:spMkLst>
        </pc:spChg>
        <pc:spChg chg="add mod">
          <ac:chgData name="紘平 深田" userId="29222c9c3ef68e84" providerId="Windows Live" clId="Web-{9E63C643-5DFE-4B15-8DBC-5B41667B9F32}" dt="2018-10-10T04:47:27.760" v="1031" actId="20577"/>
          <ac:spMkLst>
            <pc:docMk/>
            <pc:sldMk cId="1253203962" sldId="272"/>
            <ac:spMk id="5" creationId="{DCC915E6-09C6-4565-AF67-777BCB54212A}"/>
          </ac:spMkLst>
        </pc:spChg>
        <pc:picChg chg="add mod modCrop">
          <ac:chgData name="紘平 深田" userId="29222c9c3ef68e84" providerId="Windows Live" clId="Web-{9E63C643-5DFE-4B15-8DBC-5B41667B9F32}" dt="2018-10-10T05:04:42.800" v="1192" actId="14100"/>
          <ac:picMkLst>
            <pc:docMk/>
            <pc:sldMk cId="1253203962" sldId="272"/>
            <ac:picMk id="3" creationId="{92C4C8F1-8D84-407E-9204-904260457F72}"/>
          </ac:picMkLst>
        </pc:picChg>
      </pc:sldChg>
      <pc:sldChg chg="modSp add">
        <pc:chgData name="紘平 深田" userId="29222c9c3ef68e84" providerId="Windows Live" clId="Web-{9E63C643-5DFE-4B15-8DBC-5B41667B9F32}" dt="2018-10-10T03:47:07.315" v="457" actId="20577"/>
        <pc:sldMkLst>
          <pc:docMk/>
          <pc:sldMk cId="1478409563" sldId="273"/>
        </pc:sldMkLst>
        <pc:spChg chg="mod">
          <ac:chgData name="紘平 深田" userId="29222c9c3ef68e84" providerId="Windows Live" clId="Web-{9E63C643-5DFE-4B15-8DBC-5B41667B9F32}" dt="2018-10-10T03:47:07.315" v="457" actId="20577"/>
          <ac:spMkLst>
            <pc:docMk/>
            <pc:sldMk cId="1478409563" sldId="273"/>
            <ac:spMk id="2" creationId="{A78E2ACC-488F-4372-B3E1-493EC353DD10}"/>
          </ac:spMkLst>
        </pc:spChg>
      </pc:sldChg>
      <pc:sldChg chg="addSp delSp modSp new">
        <pc:chgData name="紘平 深田" userId="29222c9c3ef68e84" providerId="Windows Live" clId="Web-{9E63C643-5DFE-4B15-8DBC-5B41667B9F32}" dt="2018-10-10T04:47:48.041" v="1037" actId="1076"/>
        <pc:sldMkLst>
          <pc:docMk/>
          <pc:sldMk cId="2134266750" sldId="274"/>
        </pc:sldMkLst>
        <pc:spChg chg="mod">
          <ac:chgData name="紘平 深田" userId="29222c9c3ef68e84" providerId="Windows Live" clId="Web-{9E63C643-5DFE-4B15-8DBC-5B41667B9F32}" dt="2018-10-10T04:07:38.050" v="835" actId="20577"/>
          <ac:spMkLst>
            <pc:docMk/>
            <pc:sldMk cId="2134266750" sldId="274"/>
            <ac:spMk id="2" creationId="{221EE7B3-BA89-4A8E-B582-BDC7E87F9C83}"/>
          </ac:spMkLst>
        </pc:spChg>
        <pc:spChg chg="add del mod">
          <ac:chgData name="紘平 深田" userId="29222c9c3ef68e84" providerId="Windows Live" clId="Web-{9E63C643-5DFE-4B15-8DBC-5B41667B9F32}" dt="2018-10-10T04:47:35.572" v="1034" actId="20577"/>
          <ac:spMkLst>
            <pc:docMk/>
            <pc:sldMk cId="2134266750" sldId="274"/>
            <ac:spMk id="5" creationId="{CFAD2580-A5BB-4E3B-A8AD-FD4D1BB1B5F8}"/>
          </ac:spMkLst>
        </pc:spChg>
        <pc:spChg chg="add del mod">
          <ac:chgData name="紘平 深田" userId="29222c9c3ef68e84" providerId="Windows Live" clId="Web-{9E63C643-5DFE-4B15-8DBC-5B41667B9F32}" dt="2018-10-10T04:08:32.895" v="860"/>
          <ac:spMkLst>
            <pc:docMk/>
            <pc:sldMk cId="2134266750" sldId="274"/>
            <ac:spMk id="6" creationId="{E196F63A-D7B6-41F4-9537-ED79AB879427}"/>
          </ac:spMkLst>
        </pc:spChg>
        <pc:picChg chg="add mod modCrop">
          <ac:chgData name="紘平 深田" userId="29222c9c3ef68e84" providerId="Windows Live" clId="Web-{9E63C643-5DFE-4B15-8DBC-5B41667B9F32}" dt="2018-10-10T04:47:48.041" v="1037" actId="1076"/>
          <ac:picMkLst>
            <pc:docMk/>
            <pc:sldMk cId="2134266750" sldId="274"/>
            <ac:picMk id="3" creationId="{F64636CC-35B5-4238-847A-A9B0CE66A4A2}"/>
          </ac:picMkLst>
        </pc:picChg>
      </pc:sldChg>
    </pc:docChg>
  </pc:docChgLst>
  <pc:docChgLst>
    <pc:chgData name="紘平 深田" userId="29222c9c3ef68e84" providerId="Windows Live" clId="Web-{6B7F4A46-6842-4F09-A66C-6E78C478833D}"/>
    <pc:docChg chg="addSld delSld modSld">
      <pc:chgData name="紘平 深田" userId="29222c9c3ef68e84" providerId="Windows Live" clId="Web-{6B7F4A46-6842-4F09-A66C-6E78C478833D}" dt="2018-10-10T01:35:23.773" v="11"/>
      <pc:docMkLst>
        <pc:docMk/>
      </pc:docMkLst>
      <pc:sldChg chg="modSp">
        <pc:chgData name="紘平 深田" userId="29222c9c3ef68e84" providerId="Windows Live" clId="Web-{6B7F4A46-6842-4F09-A66C-6E78C478833D}" dt="2018-10-10T01:35:13.351" v="8" actId="20577"/>
        <pc:sldMkLst>
          <pc:docMk/>
          <pc:sldMk cId="84702807" sldId="270"/>
        </pc:sldMkLst>
        <pc:spChg chg="mod">
          <ac:chgData name="紘平 深田" userId="29222c9c3ef68e84" providerId="Windows Live" clId="Web-{6B7F4A46-6842-4F09-A66C-6E78C478833D}" dt="2018-10-10T01:35:13.351" v="8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new">
        <pc:chgData name="紘平 深田" userId="29222c9c3ef68e84" providerId="Windows Live" clId="Web-{6B7F4A46-6842-4F09-A66C-6E78C478833D}" dt="2018-10-10T01:35:23.773" v="11"/>
        <pc:sldMkLst>
          <pc:docMk/>
          <pc:sldMk cId="1229248439" sldId="271"/>
        </pc:sldMkLst>
      </pc:sldChg>
      <pc:sldChg chg="del">
        <pc:chgData name="紘平 深田" userId="29222c9c3ef68e84" providerId="Windows Live" clId="Web-{6B7F4A46-6842-4F09-A66C-6E78C478833D}" dt="2018-10-10T01:35:15.413" v="9"/>
        <pc:sldMkLst>
          <pc:docMk/>
          <pc:sldMk cId="606881873" sldId="346"/>
        </pc:sldMkLst>
      </pc:sldChg>
      <pc:sldChg chg="del">
        <pc:chgData name="紘平 深田" userId="29222c9c3ef68e84" providerId="Windows Live" clId="Web-{6B7F4A46-6842-4F09-A66C-6E78C478833D}" dt="2018-10-10T01:35:17.304" v="10"/>
        <pc:sldMkLst>
          <pc:docMk/>
          <pc:sldMk cId="1106987378" sldId="348"/>
        </pc:sldMkLst>
      </pc:sldChg>
    </pc:docChg>
  </pc:docChgLst>
  <pc:docChgLst>
    <pc:chgData name="紘平 深田" userId="29222c9c3ef68e84" providerId="Windows Live" clId="Web-{E424689F-C017-4ED0-AEFB-C8D1305E0F93}"/>
    <pc:docChg chg="addSld delSld modSld">
      <pc:chgData name="紘平 深田" userId="29222c9c3ef68e84" providerId="Windows Live" clId="Web-{E424689F-C017-4ED0-AEFB-C8D1305E0F93}" dt="2018-10-02T04:29:35.744" v="313" actId="20577"/>
      <pc:docMkLst>
        <pc:docMk/>
      </pc:docMkLst>
      <pc:sldChg chg="modSp">
        <pc:chgData name="紘平 深田" userId="29222c9c3ef68e84" providerId="Windows Live" clId="Web-{E424689F-C017-4ED0-AEFB-C8D1305E0F93}" dt="2018-10-02T04:16:27.473" v="40" actId="20577"/>
        <pc:sldMkLst>
          <pc:docMk/>
          <pc:sldMk cId="84702807" sldId="270"/>
        </pc:sldMkLst>
        <pc:spChg chg="mod">
          <ac:chgData name="紘平 深田" userId="29222c9c3ef68e84" providerId="Windows Live" clId="Web-{E424689F-C017-4ED0-AEFB-C8D1305E0F93}" dt="2018-10-02T04:16:27.473" v="40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E424689F-C017-4ED0-AEFB-C8D1305E0F93}" dt="2018-10-02T04:29:34.650" v="312" actId="20577"/>
        <pc:sldMkLst>
          <pc:docMk/>
          <pc:sldMk cId="606881873" sldId="346"/>
        </pc:sldMkLst>
        <pc:spChg chg="mod">
          <ac:chgData name="紘平 深田" userId="29222c9c3ef68e84" providerId="Windows Live" clId="Web-{E424689F-C017-4ED0-AEFB-C8D1305E0F93}" dt="2018-10-02T04:15:53.598" v="5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E424689F-C017-4ED0-AEFB-C8D1305E0F93}" dt="2018-10-02T04:29:34.650" v="312" actId="20577"/>
          <ac:spMkLst>
            <pc:docMk/>
            <pc:sldMk cId="606881873" sldId="346"/>
            <ac:spMk id="9" creationId="{11F40965-3461-43D5-B402-9CC150CE6E00}"/>
          </ac:spMkLst>
        </pc:spChg>
      </pc:sldChg>
      <pc:sldChg chg="addSp delSp modSp del">
        <pc:chgData name="紘平 深田" userId="29222c9c3ef68e84" providerId="Windows Live" clId="Web-{E424689F-C017-4ED0-AEFB-C8D1305E0F93}" dt="2018-10-02T04:28:22.446" v="297"/>
        <pc:sldMkLst>
          <pc:docMk/>
          <pc:sldMk cId="4032484580" sldId="347"/>
        </pc:sldMkLst>
        <pc:spChg chg="mod">
          <ac:chgData name="紘平 深田" userId="29222c9c3ef68e84" providerId="Windows Live" clId="Web-{E424689F-C017-4ED0-AEFB-C8D1305E0F93}" dt="2018-10-02T04:22:55.413" v="132" actId="20577"/>
          <ac:spMkLst>
            <pc:docMk/>
            <pc:sldMk cId="4032484580" sldId="347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1:59.631" v="87" actId="1076"/>
          <ac:spMkLst>
            <pc:docMk/>
            <pc:sldMk cId="4032484580" sldId="347"/>
            <ac:spMk id="8" creationId="{2F8D2A3D-849E-465A-8B11-493B73F4B9CA}"/>
          </ac:spMkLst>
        </pc:spChg>
        <pc:spChg chg="add mod">
          <ac:chgData name="紘平 深田" userId="29222c9c3ef68e84" providerId="Windows Live" clId="Web-{E424689F-C017-4ED0-AEFB-C8D1305E0F93}" dt="2018-10-02T04:21:59.631" v="88" actId="1076"/>
          <ac:spMkLst>
            <pc:docMk/>
            <pc:sldMk cId="4032484580" sldId="347"/>
            <ac:spMk id="9" creationId="{D2A5B4C5-51B1-4C8C-B1DC-5AB6BC779C54}"/>
          </ac:spMkLst>
        </pc:spChg>
        <pc:spChg chg="add mod">
          <ac:chgData name="紘平 深田" userId="29222c9c3ef68e84" providerId="Windows Live" clId="Web-{E424689F-C017-4ED0-AEFB-C8D1305E0F93}" dt="2018-10-02T04:21:59.647" v="89" actId="1076"/>
          <ac:spMkLst>
            <pc:docMk/>
            <pc:sldMk cId="4032484580" sldId="347"/>
            <ac:spMk id="10" creationId="{0EC9615E-0D2D-4051-99E6-3F45217C4F0E}"/>
          </ac:spMkLst>
        </pc:spChg>
        <pc:spChg chg="add mod">
          <ac:chgData name="紘平 深田" userId="29222c9c3ef68e84" providerId="Windows Live" clId="Web-{E424689F-C017-4ED0-AEFB-C8D1305E0F93}" dt="2018-10-02T04:21:59.647" v="90" actId="1076"/>
          <ac:spMkLst>
            <pc:docMk/>
            <pc:sldMk cId="4032484580" sldId="347"/>
            <ac:spMk id="11" creationId="{2035C99B-7B8E-427A-9B52-E009E554255E}"/>
          </ac:spMkLst>
        </pc:spChg>
        <pc:spChg chg="add del mod">
          <ac:chgData name="紘平 深田" userId="29222c9c3ef68e84" providerId="Windows Live" clId="Web-{E424689F-C017-4ED0-AEFB-C8D1305E0F93}" dt="2018-10-02T04:22:31.866" v="127"/>
          <ac:spMkLst>
            <pc:docMk/>
            <pc:sldMk cId="4032484580" sldId="347"/>
            <ac:spMk id="15" creationId="{63306B91-F7F4-48A8-B63A-57F7950132D0}"/>
          </ac:spMkLst>
        </pc:spChg>
        <pc:spChg chg="add mod">
          <ac:chgData name="紘平 深田" userId="29222c9c3ef68e84" providerId="Windows Live" clId="Web-{E424689F-C017-4ED0-AEFB-C8D1305E0F93}" dt="2018-10-02T04:22:09.741" v="109" actId="1076"/>
          <ac:spMkLst>
            <pc:docMk/>
            <pc:sldMk cId="4032484580" sldId="347"/>
            <ac:spMk id="16" creationId="{91EB4558-A232-437A-9AB3-FDE9BD606F88}"/>
          </ac:spMkLst>
        </pc:spChg>
        <pc:spChg chg="add mod">
          <ac:chgData name="紘平 深田" userId="29222c9c3ef68e84" providerId="Windows Live" clId="Web-{E424689F-C017-4ED0-AEFB-C8D1305E0F93}" dt="2018-10-02T04:22:09.741" v="110" actId="1076"/>
          <ac:spMkLst>
            <pc:docMk/>
            <pc:sldMk cId="4032484580" sldId="347"/>
            <ac:spMk id="17" creationId="{86727F30-0AE6-4D4B-907D-2EF8B919BFC4}"/>
          </ac:spMkLst>
        </pc:spChg>
        <pc:spChg chg="add mod">
          <ac:chgData name="紘平 深田" userId="29222c9c3ef68e84" providerId="Windows Live" clId="Web-{E424689F-C017-4ED0-AEFB-C8D1305E0F93}" dt="2018-10-02T04:22:09.756" v="111" actId="1076"/>
          <ac:spMkLst>
            <pc:docMk/>
            <pc:sldMk cId="4032484580" sldId="347"/>
            <ac:spMk id="18" creationId="{1D86C4C7-70A4-44DA-8F55-02BCBC09180D}"/>
          </ac:spMkLst>
        </pc:spChg>
        <pc:spChg chg="add del">
          <ac:chgData name="紘平 深田" userId="29222c9c3ef68e84" providerId="Windows Live" clId="Web-{E424689F-C017-4ED0-AEFB-C8D1305E0F93}" dt="2018-10-02T04:22:24.069" v="124"/>
          <ac:spMkLst>
            <pc:docMk/>
            <pc:sldMk cId="4032484580" sldId="347"/>
            <ac:spMk id="22" creationId="{B6F22CAF-3A4D-4AEC-9521-53DE010CBC89}"/>
          </ac:spMkLst>
        </pc:spChg>
        <pc:spChg chg="add del">
          <ac:chgData name="紘平 深田" userId="29222c9c3ef68e84" providerId="Windows Live" clId="Web-{E424689F-C017-4ED0-AEFB-C8D1305E0F93}" dt="2018-10-02T04:22:24.069" v="123"/>
          <ac:spMkLst>
            <pc:docMk/>
            <pc:sldMk cId="4032484580" sldId="347"/>
            <ac:spMk id="23" creationId="{F3124B15-789D-468A-BA4B-18E7027B7FF5}"/>
          </ac:spMkLst>
        </pc:spChg>
        <pc:spChg chg="add del">
          <ac:chgData name="紘平 深田" userId="29222c9c3ef68e84" providerId="Windows Live" clId="Web-{E424689F-C017-4ED0-AEFB-C8D1305E0F93}" dt="2018-10-02T04:22:24.069" v="122"/>
          <ac:spMkLst>
            <pc:docMk/>
            <pc:sldMk cId="4032484580" sldId="347"/>
            <ac:spMk id="24" creationId="{624725EB-3028-44DC-8615-B9F0DE5E1DE0}"/>
          </ac:spMkLst>
        </pc:spChg>
        <pc:spChg chg="add del">
          <ac:chgData name="紘平 深田" userId="29222c9c3ef68e84" providerId="Windows Live" clId="Web-{E424689F-C017-4ED0-AEFB-C8D1305E0F93}" dt="2018-10-02T04:22:24.069" v="121"/>
          <ac:spMkLst>
            <pc:docMk/>
            <pc:sldMk cId="4032484580" sldId="347"/>
            <ac:spMk id="25" creationId="{B2ACB6D9-EFEF-45B5-AEBE-E8F05B37A337}"/>
          </ac:spMkLst>
        </pc:spChg>
        <pc:spChg chg="add mod">
          <ac:chgData name="紘平 深田" userId="29222c9c3ef68e84" providerId="Windows Live" clId="Web-{E424689F-C017-4ED0-AEFB-C8D1305E0F93}" dt="2018-10-02T04:22:45.975" v="130" actId="1076"/>
          <ac:spMkLst>
            <pc:docMk/>
            <pc:sldMk cId="4032484580" sldId="347"/>
            <ac:spMk id="27" creationId="{AA389399-C10A-4778-95CC-CA85B50C2A48}"/>
          </ac:spMkLst>
        </pc:spChg>
        <pc:picChg chg="add mod">
          <ac:chgData name="紘平 深田" userId="29222c9c3ef68e84" providerId="Windows Live" clId="Web-{E424689F-C017-4ED0-AEFB-C8D1305E0F93}" dt="2018-10-02T04:21:39.319" v="84" actId="1076"/>
          <ac:picMkLst>
            <pc:docMk/>
            <pc:sldMk cId="4032484580" sldId="347"/>
            <ac:picMk id="3" creationId="{4CE32744-92E4-4DB1-8ECD-7775E919D2F2}"/>
          </ac:picMkLst>
        </pc:picChg>
        <pc:cxnChg chg="add mod">
          <ac:chgData name="紘平 深田" userId="29222c9c3ef68e84" providerId="Windows Live" clId="Web-{E424689F-C017-4ED0-AEFB-C8D1305E0F93}" dt="2018-10-02T04:21:59.616" v="85" actId="1076"/>
          <ac:cxnSpMkLst>
            <pc:docMk/>
            <pc:sldMk cId="4032484580" sldId="347"/>
            <ac:cxnSpMk id="6" creationId="{50FF6500-AA7C-47F1-B57E-A9777012FAC5}"/>
          </ac:cxnSpMkLst>
        </pc:cxnChg>
        <pc:cxnChg chg="add mod">
          <ac:chgData name="紘平 深田" userId="29222c9c3ef68e84" providerId="Windows Live" clId="Web-{E424689F-C017-4ED0-AEFB-C8D1305E0F93}" dt="2018-10-02T04:21:59.631" v="86" actId="1076"/>
          <ac:cxnSpMkLst>
            <pc:docMk/>
            <pc:sldMk cId="4032484580" sldId="347"/>
            <ac:cxnSpMk id="7" creationId="{4055836D-719A-4560-B5AD-5C5FD8B7A323}"/>
          </ac:cxnSpMkLst>
        </pc:cxnChg>
        <pc:cxnChg chg="add mod">
          <ac:chgData name="紘平 深田" userId="29222c9c3ef68e84" providerId="Windows Live" clId="Web-{E424689F-C017-4ED0-AEFB-C8D1305E0F93}" dt="2018-10-02T04:21:59.647" v="91" actId="1076"/>
          <ac:cxnSpMkLst>
            <pc:docMk/>
            <pc:sldMk cId="4032484580" sldId="347"/>
            <ac:cxnSpMk id="12" creationId="{3C9C276F-2D76-4874-966B-5D0FC3A85805}"/>
          </ac:cxnSpMkLst>
        </pc:cxnChg>
        <pc:cxnChg chg="add mod">
          <ac:chgData name="紘平 深田" userId="29222c9c3ef68e84" providerId="Windows Live" clId="Web-{E424689F-C017-4ED0-AEFB-C8D1305E0F93}" dt="2018-10-02T04:22:09.725" v="106" actId="1076"/>
          <ac:cxnSpMkLst>
            <pc:docMk/>
            <pc:sldMk cId="4032484580" sldId="347"/>
            <ac:cxnSpMk id="13" creationId="{6DAF947C-359A-4838-9E4C-0B1EEE5DB331}"/>
          </ac:cxnSpMkLst>
        </pc:cxnChg>
        <pc:cxnChg chg="add mod">
          <ac:chgData name="紘平 深田" userId="29222c9c3ef68e84" providerId="Windows Live" clId="Web-{E424689F-C017-4ED0-AEFB-C8D1305E0F93}" dt="2018-10-02T04:22:09.725" v="107" actId="1076"/>
          <ac:cxnSpMkLst>
            <pc:docMk/>
            <pc:sldMk cId="4032484580" sldId="347"/>
            <ac:cxnSpMk id="14" creationId="{67E9957B-D8DD-4482-8026-06D9F67146FF}"/>
          </ac:cxnSpMkLst>
        </pc:cxnChg>
        <pc:cxnChg chg="add mod">
          <ac:chgData name="紘平 深田" userId="29222c9c3ef68e84" providerId="Windows Live" clId="Web-{E424689F-C017-4ED0-AEFB-C8D1305E0F93}" dt="2018-10-02T04:22:50.178" v="131" actId="14100"/>
          <ac:cxnSpMkLst>
            <pc:docMk/>
            <pc:sldMk cId="4032484580" sldId="347"/>
            <ac:cxnSpMk id="19" creationId="{7D2376B9-6C37-4168-AD08-AB3DDACD3885}"/>
          </ac:cxnSpMkLst>
        </pc:cxnChg>
        <pc:cxnChg chg="add del mod">
          <ac:chgData name="紘平 深田" userId="29222c9c3ef68e84" providerId="Windows Live" clId="Web-{E424689F-C017-4ED0-AEFB-C8D1305E0F93}" dt="2018-10-02T04:22:24.069" v="126"/>
          <ac:cxnSpMkLst>
            <pc:docMk/>
            <pc:sldMk cId="4032484580" sldId="347"/>
            <ac:cxnSpMk id="20" creationId="{2A6CB84D-0E85-45F5-B32D-AFD55107A01A}"/>
          </ac:cxnSpMkLst>
        </pc:cxnChg>
        <pc:cxnChg chg="add del mod">
          <ac:chgData name="紘平 深田" userId="29222c9c3ef68e84" providerId="Windows Live" clId="Web-{E424689F-C017-4ED0-AEFB-C8D1305E0F93}" dt="2018-10-02T04:22:24.069" v="125"/>
          <ac:cxnSpMkLst>
            <pc:docMk/>
            <pc:sldMk cId="4032484580" sldId="347"/>
            <ac:cxnSpMk id="21" creationId="{1F5F4EF0-ED2A-4B07-8130-9CF2C82D75B4}"/>
          </ac:cxnSpMkLst>
        </pc:cxnChg>
        <pc:cxnChg chg="add del mod">
          <ac:chgData name="紘平 深田" userId="29222c9c3ef68e84" providerId="Windows Live" clId="Web-{E424689F-C017-4ED0-AEFB-C8D1305E0F93}" dt="2018-10-02T04:22:24.069" v="120"/>
          <ac:cxnSpMkLst>
            <pc:docMk/>
            <pc:sldMk cId="4032484580" sldId="347"/>
            <ac:cxnSpMk id="26" creationId="{CA9CA00E-7E49-44B3-BC2C-B06810B377AC}"/>
          </ac:cxnSpMkLst>
        </pc:cxnChg>
      </pc:sldChg>
      <pc:sldChg chg="addSp modSp add replId">
        <pc:chgData name="紘平 深田" userId="29222c9c3ef68e84" providerId="Windows Live" clId="Web-{E424689F-C017-4ED0-AEFB-C8D1305E0F93}" dt="2018-10-02T04:29:23.462" v="309" actId="20577"/>
        <pc:sldMkLst>
          <pc:docMk/>
          <pc:sldMk cId="1106987378" sldId="348"/>
        </pc:sldMkLst>
        <pc:spChg chg="mod">
          <ac:chgData name="紘平 深田" userId="29222c9c3ef68e84" providerId="Windows Live" clId="Web-{E424689F-C017-4ED0-AEFB-C8D1305E0F93}" dt="2018-10-02T04:28:31.931" v="299" actId="20577"/>
          <ac:spMkLst>
            <pc:docMk/>
            <pc:sldMk cId="1106987378" sldId="348"/>
            <ac:spMk id="2" creationId="{6C706729-4EE4-45A0-A8F4-31264A9CE804}"/>
          </ac:spMkLst>
        </pc:spChg>
        <pc:spChg chg="mod">
          <ac:chgData name="紘平 深田" userId="29222c9c3ef68e84" providerId="Windows Live" clId="Web-{E424689F-C017-4ED0-AEFB-C8D1305E0F93}" dt="2018-10-02T04:26:10.727" v="252" actId="1076"/>
          <ac:spMkLst>
            <pc:docMk/>
            <pc:sldMk cId="1106987378" sldId="348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9:19.884" v="306" actId="20577"/>
          <ac:spMkLst>
            <pc:docMk/>
            <pc:sldMk cId="1106987378" sldId="348"/>
            <ac:spMk id="5" creationId="{1FBE2DAD-5EA1-461B-A0EC-53CAAC7B023F}"/>
          </ac:spMkLst>
        </pc:spChg>
        <pc:spChg chg="mod">
          <ac:chgData name="紘平 深田" userId="29222c9c3ef68e84" providerId="Windows Live" clId="Web-{E424689F-C017-4ED0-AEFB-C8D1305E0F93}" dt="2018-10-02T04:26:02.430" v="246" actId="1076"/>
          <ac:spMkLst>
            <pc:docMk/>
            <pc:sldMk cId="1106987378" sldId="348"/>
            <ac:spMk id="8" creationId="{2F8D2A3D-849E-465A-8B11-493B73F4B9CA}"/>
          </ac:spMkLst>
        </pc:spChg>
        <pc:spChg chg="mod">
          <ac:chgData name="紘平 深田" userId="29222c9c3ef68e84" providerId="Windows Live" clId="Web-{E424689F-C017-4ED0-AEFB-C8D1305E0F93}" dt="2018-10-02T04:26:02.445" v="247" actId="1076"/>
          <ac:spMkLst>
            <pc:docMk/>
            <pc:sldMk cId="1106987378" sldId="348"/>
            <ac:spMk id="9" creationId="{D2A5B4C5-51B1-4C8C-B1DC-5AB6BC779C54}"/>
          </ac:spMkLst>
        </pc:spChg>
        <pc:spChg chg="mod">
          <ac:chgData name="紘平 深田" userId="29222c9c3ef68e84" providerId="Windows Live" clId="Web-{E424689F-C017-4ED0-AEFB-C8D1305E0F93}" dt="2018-10-02T04:26:02.445" v="248" actId="1076"/>
          <ac:spMkLst>
            <pc:docMk/>
            <pc:sldMk cId="1106987378" sldId="348"/>
            <ac:spMk id="10" creationId="{0EC9615E-0D2D-4051-99E6-3F45217C4F0E}"/>
          </ac:spMkLst>
        </pc:spChg>
        <pc:spChg chg="mod">
          <ac:chgData name="紘平 深田" userId="29222c9c3ef68e84" providerId="Windows Live" clId="Web-{E424689F-C017-4ED0-AEFB-C8D1305E0F93}" dt="2018-10-02T04:26:02.461" v="249" actId="1076"/>
          <ac:spMkLst>
            <pc:docMk/>
            <pc:sldMk cId="1106987378" sldId="348"/>
            <ac:spMk id="11" creationId="{2035C99B-7B8E-427A-9B52-E009E554255E}"/>
          </ac:spMkLst>
        </pc:spChg>
        <pc:spChg chg="add mod">
          <ac:chgData name="紘平 深田" userId="29222c9c3ef68e84" providerId="Windows Live" clId="Web-{E424689F-C017-4ED0-AEFB-C8D1305E0F93}" dt="2018-10-02T04:29:23.462" v="309" actId="20577"/>
          <ac:spMkLst>
            <pc:docMk/>
            <pc:sldMk cId="1106987378" sldId="348"/>
            <ac:spMk id="15" creationId="{DFD333B3-BA9B-4FFF-B418-115A9BF28996}"/>
          </ac:spMkLst>
        </pc:spChg>
        <pc:spChg chg="mod">
          <ac:chgData name="紘平 深田" userId="29222c9c3ef68e84" providerId="Windows Live" clId="Web-{E424689F-C017-4ED0-AEFB-C8D1305E0F93}" dt="2018-10-02T04:25:56.992" v="240" actId="1076"/>
          <ac:spMkLst>
            <pc:docMk/>
            <pc:sldMk cId="1106987378" sldId="348"/>
            <ac:spMk id="16" creationId="{91EB4558-A232-437A-9AB3-FDE9BD606F88}"/>
          </ac:spMkLst>
        </pc:spChg>
        <pc:spChg chg="mod">
          <ac:chgData name="紘平 深田" userId="29222c9c3ef68e84" providerId="Windows Live" clId="Web-{E424689F-C017-4ED0-AEFB-C8D1305E0F93}" dt="2018-10-02T04:25:57.008" v="241" actId="1076"/>
          <ac:spMkLst>
            <pc:docMk/>
            <pc:sldMk cId="1106987378" sldId="348"/>
            <ac:spMk id="17" creationId="{86727F30-0AE6-4D4B-907D-2EF8B919BFC4}"/>
          </ac:spMkLst>
        </pc:spChg>
        <pc:spChg chg="mod">
          <ac:chgData name="紘平 深田" userId="29222c9c3ef68e84" providerId="Windows Live" clId="Web-{E424689F-C017-4ED0-AEFB-C8D1305E0F93}" dt="2018-10-02T04:25:57.008" v="242" actId="1076"/>
          <ac:spMkLst>
            <pc:docMk/>
            <pc:sldMk cId="1106987378" sldId="348"/>
            <ac:spMk id="18" creationId="{1D86C4C7-70A4-44DA-8F55-02BCBC09180D}"/>
          </ac:spMkLst>
        </pc:spChg>
        <pc:spChg chg="add mod">
          <ac:chgData name="紘平 深田" userId="29222c9c3ef68e84" providerId="Windows Live" clId="Web-{E424689F-C017-4ED0-AEFB-C8D1305E0F93}" dt="2018-10-02T04:28:17.853" v="296" actId="1076"/>
          <ac:spMkLst>
            <pc:docMk/>
            <pc:sldMk cId="1106987378" sldId="348"/>
            <ac:spMk id="20" creationId="{405C8B5F-F4EB-4705-8BF9-DC62E9D084BF}"/>
          </ac:spMkLst>
        </pc:spChg>
        <pc:spChg chg="mod">
          <ac:chgData name="紘平 深田" userId="29222c9c3ef68e84" providerId="Windows Live" clId="Web-{E424689F-C017-4ED0-AEFB-C8D1305E0F93}" dt="2018-10-02T04:25:57.024" v="244" actId="1076"/>
          <ac:spMkLst>
            <pc:docMk/>
            <pc:sldMk cId="1106987378" sldId="348"/>
            <ac:spMk id="27" creationId="{AA389399-C10A-4778-95CC-CA85B50C2A48}"/>
          </ac:spMkLst>
        </pc:spChg>
        <pc:picChg chg="mod">
          <ac:chgData name="紘平 深田" userId="29222c9c3ef68e84" providerId="Windows Live" clId="Web-{E424689F-C017-4ED0-AEFB-C8D1305E0F93}" dt="2018-10-02T04:26:12.930" v="253" actId="1076"/>
          <ac:picMkLst>
            <pc:docMk/>
            <pc:sldMk cId="1106987378" sldId="348"/>
            <ac:picMk id="3" creationId="{4CE32744-92E4-4DB1-8ECD-7775E919D2F2}"/>
          </ac:picMkLst>
        </pc:picChg>
        <pc:cxnChg chg="mod">
          <ac:chgData name="紘平 深田" userId="29222c9c3ef68e84" providerId="Windows Live" clId="Web-{E424689F-C017-4ED0-AEFB-C8D1305E0F93}" dt="2018-10-02T04:26:02.430" v="245" actId="1076"/>
          <ac:cxnSpMkLst>
            <pc:docMk/>
            <pc:sldMk cId="1106987378" sldId="348"/>
            <ac:cxnSpMk id="6" creationId="{50FF6500-AA7C-47F1-B57E-A9777012FAC5}"/>
          </ac:cxnSpMkLst>
        </pc:cxnChg>
        <pc:cxnChg chg="mod">
          <ac:chgData name="紘平 深田" userId="29222c9c3ef68e84" providerId="Windows Live" clId="Web-{E424689F-C017-4ED0-AEFB-C8D1305E0F93}" dt="2018-10-02T04:26:06.805" v="251" actId="1076"/>
          <ac:cxnSpMkLst>
            <pc:docMk/>
            <pc:sldMk cId="1106987378" sldId="348"/>
            <ac:cxnSpMk id="7" creationId="{4055836D-719A-4560-B5AD-5C5FD8B7A323}"/>
          </ac:cxnSpMkLst>
        </pc:cxnChg>
        <pc:cxnChg chg="mod">
          <ac:chgData name="紘平 深田" userId="29222c9c3ef68e84" providerId="Windows Live" clId="Web-{E424689F-C017-4ED0-AEFB-C8D1305E0F93}" dt="2018-10-02T04:26:02.461" v="250" actId="1076"/>
          <ac:cxnSpMkLst>
            <pc:docMk/>
            <pc:sldMk cId="1106987378" sldId="348"/>
            <ac:cxnSpMk id="12" creationId="{3C9C276F-2D76-4874-966B-5D0FC3A85805}"/>
          </ac:cxnSpMkLst>
        </pc:cxnChg>
        <pc:cxnChg chg="mod">
          <ac:chgData name="紘平 深田" userId="29222c9c3ef68e84" providerId="Windows Live" clId="Web-{E424689F-C017-4ED0-AEFB-C8D1305E0F93}" dt="2018-10-02T04:25:56.976" v="238" actId="1076"/>
          <ac:cxnSpMkLst>
            <pc:docMk/>
            <pc:sldMk cId="1106987378" sldId="348"/>
            <ac:cxnSpMk id="13" creationId="{6DAF947C-359A-4838-9E4C-0B1EEE5DB331}"/>
          </ac:cxnSpMkLst>
        </pc:cxnChg>
        <pc:cxnChg chg="mod">
          <ac:chgData name="紘平 深田" userId="29222c9c3ef68e84" providerId="Windows Live" clId="Web-{E424689F-C017-4ED0-AEFB-C8D1305E0F93}" dt="2018-10-02T04:25:56.992" v="239" actId="1076"/>
          <ac:cxnSpMkLst>
            <pc:docMk/>
            <pc:sldMk cId="1106987378" sldId="348"/>
            <ac:cxnSpMk id="14" creationId="{67E9957B-D8DD-4482-8026-06D9F67146FF}"/>
          </ac:cxnSpMkLst>
        </pc:cxnChg>
        <pc:cxnChg chg="mod">
          <ac:chgData name="紘平 深田" userId="29222c9c3ef68e84" providerId="Windows Live" clId="Web-{E424689F-C017-4ED0-AEFB-C8D1305E0F93}" dt="2018-10-02T04:25:57.024" v="243" actId="1076"/>
          <ac:cxnSpMkLst>
            <pc:docMk/>
            <pc:sldMk cId="1106987378" sldId="348"/>
            <ac:cxnSpMk id="19" creationId="{7D2376B9-6C37-4168-AD08-AB3DDACD3885}"/>
          </ac:cxnSpMkLst>
        </pc:cxnChg>
      </pc:sldChg>
    </pc:docChg>
  </pc:docChgLst>
  <pc:docChgLst>
    <pc:chgData name="紘平 深田" userId="29222c9c3ef68e84" providerId="Windows Live" clId="Web-{45627FD1-D974-4FF2-8FA9-6EE5365EE4BF}"/>
    <pc:docChg chg="addSld delSld modSld">
      <pc:chgData name="紘平 深田" userId="29222c9c3ef68e84" providerId="Windows Live" clId="Web-{45627FD1-D974-4FF2-8FA9-6EE5365EE4BF}" dt="2018-09-28T04:51:58.468" v="1817" actId="20577"/>
      <pc:docMkLst>
        <pc:docMk/>
      </pc:docMkLst>
      <pc:sldChg chg="modSp">
        <pc:chgData name="紘平 深田" userId="29222c9c3ef68e84" providerId="Windows Live" clId="Web-{45627FD1-D974-4FF2-8FA9-6EE5365EE4BF}" dt="2018-09-28T04:38:08.640" v="1312" actId="20577"/>
        <pc:sldMkLst>
          <pc:docMk/>
          <pc:sldMk cId="84702807" sldId="270"/>
        </pc:sldMkLst>
        <pc:spChg chg="mod">
          <ac:chgData name="紘平 深田" userId="29222c9c3ef68e84" providerId="Windows Live" clId="Web-{45627FD1-D974-4FF2-8FA9-6EE5365EE4BF}" dt="2018-09-28T04:38:08.640" v="1312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45627FD1-D974-4FF2-8FA9-6EE5365EE4BF}" dt="2018-09-28T04:45:41.874" v="1636" actId="20577"/>
        <pc:sldMkLst>
          <pc:docMk/>
          <pc:sldMk cId="778054169" sldId="344"/>
        </pc:sldMkLst>
        <pc:spChg chg="mod">
          <ac:chgData name="紘平 深田" userId="29222c9c3ef68e84" providerId="Windows Live" clId="Web-{45627FD1-D974-4FF2-8FA9-6EE5365EE4BF}" dt="2018-09-28T02:15:00.909" v="221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5:41.874" v="1636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addSp modSp">
        <pc:chgData name="紘平 深田" userId="29222c9c3ef68e84" providerId="Windows Live" clId="Web-{45627FD1-D974-4FF2-8FA9-6EE5365EE4BF}" dt="2018-09-28T03:08:53.680" v="1254" actId="20577"/>
        <pc:sldMkLst>
          <pc:docMk/>
          <pc:sldMk cId="3751947294" sldId="345"/>
        </pc:sldMkLst>
        <pc:spChg chg="add mod">
          <ac:chgData name="紘平 深田" userId="29222c9c3ef68e84" providerId="Windows Live" clId="Web-{45627FD1-D974-4FF2-8FA9-6EE5365EE4BF}" dt="2018-09-28T03:08:53.680" v="1254" actId="20577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45627FD1-D974-4FF2-8FA9-6EE5365EE4BF}" dt="2018-09-28T03:06:35.210" v="1158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45627FD1-D974-4FF2-8FA9-6EE5365EE4BF}" dt="2018-09-28T04:46:20.530" v="1649" actId="20577"/>
        <pc:sldMkLst>
          <pc:docMk/>
          <pc:sldMk cId="606881873" sldId="346"/>
        </pc:sldMkLst>
        <pc:spChg chg="mod">
          <ac:chgData name="紘平 深田" userId="29222c9c3ef68e84" providerId="Windows Live" clId="Web-{45627FD1-D974-4FF2-8FA9-6EE5365EE4BF}" dt="2018-09-28T02:44:33.124" v="567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45627FD1-D974-4FF2-8FA9-6EE5365EE4BF}" dt="2018-09-28T04:46:20.530" v="1649" actId="20577"/>
          <ac:spMkLst>
            <pc:docMk/>
            <pc:sldMk cId="606881873" sldId="346"/>
            <ac:spMk id="3" creationId="{8EEFACF0-2064-4531-B2C1-46230DA3A64F}"/>
          </ac:spMkLst>
        </pc:spChg>
      </pc:sldChg>
      <pc:sldChg chg="add del">
        <pc:chgData name="紘平 深田" userId="29222c9c3ef68e84" providerId="Windows Live" clId="Web-{45627FD1-D974-4FF2-8FA9-6EE5365EE4BF}" dt="2018-09-28T02:43:03.638" v="521"/>
        <pc:sldMkLst>
          <pc:docMk/>
          <pc:sldMk cId="2192006495" sldId="347"/>
        </pc:sldMkLst>
      </pc:sldChg>
      <pc:sldChg chg="addSp delSp modSp add del">
        <pc:chgData name="紘平 深田" userId="29222c9c3ef68e84" providerId="Windows Live" clId="Web-{45627FD1-D974-4FF2-8FA9-6EE5365EE4BF}" dt="2018-09-28T02:37:18.605" v="396"/>
        <pc:sldMkLst>
          <pc:docMk/>
          <pc:sldMk cId="1343125906" sldId="348"/>
        </pc:sldMkLst>
        <pc:spChg chg="del">
          <ac:chgData name="紘平 深田" userId="29222c9c3ef68e84" providerId="Windows Live" clId="Web-{45627FD1-D974-4FF2-8FA9-6EE5365EE4BF}" dt="2018-09-28T02:12:48.049" v="197"/>
          <ac:spMkLst>
            <pc:docMk/>
            <pc:sldMk cId="1343125906" sldId="348"/>
            <ac:spMk id="2" creationId="{E8E197DF-E6A5-442B-A2B7-C49D5E2FEF54}"/>
          </ac:spMkLst>
        </pc:spChg>
        <pc:spChg chg="add del mod">
          <ac:chgData name="紘平 深田" userId="29222c9c3ef68e84" providerId="Windows Live" clId="Web-{45627FD1-D974-4FF2-8FA9-6EE5365EE4BF}" dt="2018-09-28T02:12:52.221" v="199"/>
          <ac:spMkLst>
            <pc:docMk/>
            <pc:sldMk cId="1343125906" sldId="348"/>
            <ac:spMk id="5" creationId="{F48DE614-6E81-435F-9BAC-40B10B453113}"/>
          </ac:spMkLst>
        </pc:spChg>
        <pc:spChg chg="add mod">
          <ac:chgData name="紘平 深田" userId="29222c9c3ef68e84" providerId="Windows Live" clId="Web-{45627FD1-D974-4FF2-8FA9-6EE5365EE4BF}" dt="2018-09-28T02:13:07.034" v="202" actId="20577"/>
          <ac:spMkLst>
            <pc:docMk/>
            <pc:sldMk cId="1343125906" sldId="348"/>
            <ac:spMk id="7" creationId="{4289CECB-1314-42A1-8F6B-BB39C86157D1}"/>
          </ac:spMkLst>
        </pc:spChg>
      </pc:sldChg>
      <pc:sldChg chg="addSp delSp modSp add del">
        <pc:chgData name="紘平 深田" userId="29222c9c3ef68e84" providerId="Windows Live" clId="Web-{45627FD1-D974-4FF2-8FA9-6EE5365EE4BF}" dt="2018-09-28T02:37:12.683" v="395"/>
        <pc:sldMkLst>
          <pc:docMk/>
          <pc:sldMk cId="3886751081" sldId="349"/>
        </pc:sldMkLst>
        <pc:spChg chg="del">
          <ac:chgData name="紘平 深田" userId="29222c9c3ef68e84" providerId="Windows Live" clId="Web-{45627FD1-D974-4FF2-8FA9-6EE5365EE4BF}" dt="2018-09-28T02:12:20.189" v="183"/>
          <ac:spMkLst>
            <pc:docMk/>
            <pc:sldMk cId="3886751081" sldId="349"/>
            <ac:spMk id="2" creationId="{087C17BE-532F-4217-B49D-85C32C215208}"/>
          </ac:spMkLst>
        </pc:spChg>
        <pc:spChg chg="add del mod">
          <ac:chgData name="紘平 深田" userId="29222c9c3ef68e84" providerId="Windows Live" clId="Web-{45627FD1-D974-4FF2-8FA9-6EE5365EE4BF}" dt="2018-09-28T02:12:28.580" v="186"/>
          <ac:spMkLst>
            <pc:docMk/>
            <pc:sldMk cId="3886751081" sldId="349"/>
            <ac:spMk id="5" creationId="{AA99DE97-3829-43B0-A64E-BACFC1259531}"/>
          </ac:spMkLst>
        </pc:spChg>
        <pc:spChg chg="add del">
          <ac:chgData name="紘平 深田" userId="29222c9c3ef68e84" providerId="Windows Live" clId="Web-{45627FD1-D974-4FF2-8FA9-6EE5365EE4BF}" dt="2018-09-28T02:12:25.174" v="185"/>
          <ac:spMkLst>
            <pc:docMk/>
            <pc:sldMk cId="3886751081" sldId="349"/>
            <ac:spMk id="7" creationId="{A883E619-A62A-4B39-95E8-E025FFAE745D}"/>
          </ac:spMkLst>
        </pc:spChg>
        <pc:spChg chg="add mod">
          <ac:chgData name="紘平 深田" userId="29222c9c3ef68e84" providerId="Windows Live" clId="Web-{45627FD1-D974-4FF2-8FA9-6EE5365EE4BF}" dt="2018-09-28T02:12:42.065" v="196" actId="20577"/>
          <ac:spMkLst>
            <pc:docMk/>
            <pc:sldMk cId="3886751081" sldId="349"/>
            <ac:spMk id="9" creationId="{FD767D33-12CA-44AF-AAB2-A23C8C0D3705}"/>
          </ac:spMkLst>
        </pc:spChg>
      </pc:sldChg>
      <pc:sldChg chg="addSp delSp modSp add del">
        <pc:chgData name="紘平 深田" userId="29222c9c3ef68e84" providerId="Windows Live" clId="Web-{45627FD1-D974-4FF2-8FA9-6EE5365EE4BF}" dt="2018-09-28T02:43:02.061" v="520"/>
        <pc:sldMkLst>
          <pc:docMk/>
          <pc:sldMk cId="1138458631" sldId="350"/>
        </pc:sldMkLst>
        <pc:spChg chg="del">
          <ac:chgData name="紘平 深田" userId="29222c9c3ef68e84" providerId="Windows Live" clId="Web-{45627FD1-D974-4FF2-8FA9-6EE5365EE4BF}" dt="2018-09-28T02:13:36.221" v="203"/>
          <ac:spMkLst>
            <pc:docMk/>
            <pc:sldMk cId="1138458631" sldId="350"/>
            <ac:spMk id="2" creationId="{A1C78496-D235-43C7-94EE-B219ED5A2CD3}"/>
          </ac:spMkLst>
        </pc:spChg>
        <pc:spChg chg="add del mod">
          <ac:chgData name="紘平 深田" userId="29222c9c3ef68e84" providerId="Windows Live" clId="Web-{45627FD1-D974-4FF2-8FA9-6EE5365EE4BF}" dt="2018-09-28T02:13:57.612" v="210"/>
          <ac:spMkLst>
            <pc:docMk/>
            <pc:sldMk cId="1138458631" sldId="350"/>
            <ac:spMk id="5" creationId="{3CFC8057-8C62-4ECE-984D-E946DC2881AA}"/>
          </ac:spMkLst>
        </pc:spChg>
        <pc:spChg chg="add del mod">
          <ac:chgData name="紘平 深田" userId="29222c9c3ef68e84" providerId="Windows Live" clId="Web-{45627FD1-D974-4FF2-8FA9-6EE5365EE4BF}" dt="2018-09-28T02:13:46.612" v="207"/>
          <ac:spMkLst>
            <pc:docMk/>
            <pc:sldMk cId="1138458631" sldId="350"/>
            <ac:spMk id="7" creationId="{25A133FA-343C-4E21-8D87-46CFD0A0746E}"/>
          </ac:spMkLst>
        </pc:spChg>
        <pc:spChg chg="add del">
          <ac:chgData name="紘平 深田" userId="29222c9c3ef68e84" providerId="Windows Live" clId="Web-{45627FD1-D974-4FF2-8FA9-6EE5365EE4BF}" dt="2018-09-28T02:13:53.487" v="209"/>
          <ac:spMkLst>
            <pc:docMk/>
            <pc:sldMk cId="1138458631" sldId="350"/>
            <ac:spMk id="9" creationId="{A94D93AE-B564-4820-A052-84F15597A7E0}"/>
          </ac:spMkLst>
        </pc:spChg>
        <pc:spChg chg="add mod">
          <ac:chgData name="紘平 深田" userId="29222c9c3ef68e84" providerId="Windows Live" clId="Web-{45627FD1-D974-4FF2-8FA9-6EE5365EE4BF}" dt="2018-09-28T02:14:05.940" v="214" actId="20577"/>
          <ac:spMkLst>
            <pc:docMk/>
            <pc:sldMk cId="1138458631" sldId="350"/>
            <ac:spMk id="11" creationId="{6C8CBFEA-D550-497B-9E32-BFDEE6A4EFAE}"/>
          </ac:spMkLst>
        </pc:spChg>
      </pc:sldChg>
      <pc:sldChg chg="add del">
        <pc:chgData name="紘平 深田" userId="29222c9c3ef68e84" providerId="Windows Live" clId="Web-{45627FD1-D974-4FF2-8FA9-6EE5365EE4BF}" dt="2018-09-28T02:42:52.060" v="519"/>
        <pc:sldMkLst>
          <pc:docMk/>
          <pc:sldMk cId="3099305988" sldId="351"/>
        </pc:sldMkLst>
      </pc:sldChg>
      <pc:sldChg chg="addSp delSp modSp add">
        <pc:chgData name="紘平 深田" userId="29222c9c3ef68e84" providerId="Windows Live" clId="Web-{45627FD1-D974-4FF2-8FA9-6EE5365EE4BF}" dt="2018-09-28T04:43:18.452" v="1551" actId="20577"/>
        <pc:sldMkLst>
          <pc:docMk/>
          <pc:sldMk cId="3034159239" sldId="352"/>
        </pc:sldMkLst>
        <pc:spChg chg="add mod">
          <ac:chgData name="紘平 深田" userId="29222c9c3ef68e84" providerId="Windows Live" clId="Web-{45627FD1-D974-4FF2-8FA9-6EE5365EE4BF}" dt="2018-09-28T02:11:24.392" v="182"/>
          <ac:spMkLst>
            <pc:docMk/>
            <pc:sldMk cId="3034159239" sldId="352"/>
            <ac:spMk id="2" creationId="{5076072A-3FD6-4687-AE11-DFA8F9B70F1D}"/>
          </ac:spMkLst>
        </pc:spChg>
        <pc:spChg chg="add mod">
          <ac:chgData name="紘平 深田" userId="29222c9c3ef68e84" providerId="Windows Live" clId="Web-{45627FD1-D974-4FF2-8FA9-6EE5365EE4BF}" dt="2018-09-28T04:43:18.452" v="1551" actId="20577"/>
          <ac:spMkLst>
            <pc:docMk/>
            <pc:sldMk cId="3034159239" sldId="352"/>
            <ac:spMk id="6" creationId="{907194E9-88E1-4F6E-959E-A53B2621333F}"/>
          </ac:spMkLst>
        </pc:spChg>
        <pc:spChg chg="del">
          <ac:chgData name="紘平 深田" userId="29222c9c3ef68e84" providerId="Windows Live" clId="Web-{45627FD1-D974-4FF2-8FA9-6EE5365EE4BF}" dt="2018-09-28T02:11:22.814" v="181"/>
          <ac:spMkLst>
            <pc:docMk/>
            <pc:sldMk cId="3034159239" sldId="352"/>
            <ac:spMk id="10" creationId="{945C7F4F-09FD-4C12-851E-F956B60A97E3}"/>
          </ac:spMkLst>
        </pc:spChg>
        <pc:spChg chg="mod">
          <ac:chgData name="紘平 深田" userId="29222c9c3ef68e84" providerId="Windows Live" clId="Web-{45627FD1-D974-4FF2-8FA9-6EE5365EE4BF}" dt="2018-09-28T04:42:16.405" v="1530" actId="20577"/>
          <ac:spMkLst>
            <pc:docMk/>
            <pc:sldMk cId="3034159239" sldId="352"/>
            <ac:spMk id="11" creationId="{F48F8509-64D2-4B00-AD63-3CF5B557220D}"/>
          </ac:spMkLst>
        </pc:spChg>
        <pc:picChg chg="mod modCrop">
          <ac:chgData name="紘平 深田" userId="29222c9c3ef68e84" providerId="Windows Live" clId="Web-{45627FD1-D974-4FF2-8FA9-6EE5365EE4BF}" dt="2018-09-28T03:11:11.071" v="1279" actId="1076"/>
          <ac:picMkLst>
            <pc:docMk/>
            <pc:sldMk cId="3034159239" sldId="352"/>
            <ac:picMk id="3" creationId="{1454CDDD-5525-49F0-ABAA-D6529B61B39D}"/>
          </ac:picMkLst>
        </pc:picChg>
        <pc:picChg chg="add mod">
          <ac:chgData name="紘平 深田" userId="29222c9c3ef68e84" providerId="Windows Live" clId="Web-{45627FD1-D974-4FF2-8FA9-6EE5365EE4BF}" dt="2018-09-28T03:11:14.853" v="1280" actId="1076"/>
          <ac:picMkLst>
            <pc:docMk/>
            <pc:sldMk cId="3034159239" sldId="352"/>
            <ac:picMk id="4" creationId="{E42512FB-B3D1-4760-8CB8-12DA3CD5AE84}"/>
          </ac:picMkLst>
        </pc:picChg>
      </pc:sldChg>
      <pc:sldChg chg="addSp delSp modSp add del">
        <pc:chgData name="紘平 深田" userId="29222c9c3ef68e84" providerId="Windows Live" clId="Web-{45627FD1-D974-4FF2-8FA9-6EE5365EE4BF}" dt="2018-09-28T04:41:39.577" v="1517"/>
        <pc:sldMkLst>
          <pc:docMk/>
          <pc:sldMk cId="1814553882" sldId="353"/>
        </pc:sldMkLst>
        <pc:spChg chg="add mod">
          <ac:chgData name="紘平 深田" userId="29222c9c3ef68e84" providerId="Windows Live" clId="Web-{45627FD1-D974-4FF2-8FA9-6EE5365EE4BF}" dt="2018-09-28T02:11:18.298" v="180"/>
          <ac:spMkLst>
            <pc:docMk/>
            <pc:sldMk cId="1814553882" sldId="353"/>
            <ac:spMk id="2" creationId="{3CE6B591-F472-4770-8383-3950FAEAB11D}"/>
          </ac:spMkLst>
        </pc:spChg>
        <pc:spChg chg="add mod">
          <ac:chgData name="紘平 深田" userId="29222c9c3ef68e84" providerId="Windows Live" clId="Web-{45627FD1-D974-4FF2-8FA9-6EE5365EE4BF}" dt="2018-09-28T02:47:13.641" v="634" actId="20577"/>
          <ac:spMkLst>
            <pc:docMk/>
            <pc:sldMk cId="1814553882" sldId="353"/>
            <ac:spMk id="3" creationId="{404AC044-12B4-4C0B-B76C-39F0CEB1C7BA}"/>
          </ac:spMkLst>
        </pc:spChg>
        <pc:spChg chg="del">
          <ac:chgData name="紘平 深田" userId="29222c9c3ef68e84" providerId="Windows Live" clId="Web-{45627FD1-D974-4FF2-8FA9-6EE5365EE4BF}" dt="2018-09-28T02:11:17.376" v="179"/>
          <ac:spMkLst>
            <pc:docMk/>
            <pc:sldMk cId="1814553882" sldId="353"/>
            <ac:spMk id="11" creationId="{3E881D3B-DB12-44B3-9ED7-3D774BFA74E7}"/>
          </ac:spMkLst>
        </pc:spChg>
        <pc:spChg chg="mod">
          <ac:chgData name="紘平 深田" userId="29222c9c3ef68e84" providerId="Windows Live" clId="Web-{45627FD1-D974-4FF2-8FA9-6EE5365EE4BF}" dt="2018-09-28T04:41:13.046" v="1503" actId="20577"/>
          <ac:spMkLst>
            <pc:docMk/>
            <pc:sldMk cId="1814553882" sldId="353"/>
            <ac:spMk id="12" creationId="{B59D9B3D-DF9A-4113-98FE-30973CEA2552}"/>
          </ac:spMkLst>
        </pc:spChg>
        <pc:picChg chg="del">
          <ac:chgData name="紘平 深田" userId="29222c9c3ef68e84" providerId="Windows Live" clId="Web-{45627FD1-D974-4FF2-8FA9-6EE5365EE4BF}" dt="2018-09-28T04:41:03.608" v="1500"/>
          <ac:picMkLst>
            <pc:docMk/>
            <pc:sldMk cId="1814553882" sldId="353"/>
            <ac:picMk id="7" creationId="{361A7B22-3706-4801-800D-613723AFF919}"/>
          </ac:picMkLst>
        </pc:picChg>
      </pc:sldChg>
      <pc:sldChg chg="addSp delSp modSp add">
        <pc:chgData name="紘平 深田" userId="29222c9c3ef68e84" providerId="Windows Live" clId="Web-{45627FD1-D974-4FF2-8FA9-6EE5365EE4BF}" dt="2018-09-28T04:41:38.436" v="1516"/>
        <pc:sldMkLst>
          <pc:docMk/>
          <pc:sldMk cId="2896261259" sldId="354"/>
        </pc:sldMkLst>
        <pc:spChg chg="mod">
          <ac:chgData name="紘平 深田" userId="29222c9c3ef68e84" providerId="Windows Live" clId="Web-{45627FD1-D974-4FF2-8FA9-6EE5365EE4BF}" dt="2018-09-28T02:11:09.470" v="178" actId="20577"/>
          <ac:spMkLst>
            <pc:docMk/>
            <pc:sldMk cId="2896261259" sldId="354"/>
            <ac:spMk id="2" creationId="{1DCE0A8B-B2B6-4615-A895-CF18528436E9}"/>
          </ac:spMkLst>
        </pc:spChg>
        <pc:spChg chg="add mod">
          <ac:chgData name="紘平 深田" userId="29222c9c3ef68e84" providerId="Windows Live" clId="Web-{45627FD1-D974-4FF2-8FA9-6EE5365EE4BF}" dt="2018-09-28T04:41:38.186" v="1514" actId="20577"/>
          <ac:spMkLst>
            <pc:docMk/>
            <pc:sldMk cId="2896261259" sldId="354"/>
            <ac:spMk id="5" creationId="{0BB163B0-F51C-4B26-9927-7EB0BF8E95AA}"/>
          </ac:spMkLst>
        </pc:spChg>
        <pc:spChg chg="add">
          <ac:chgData name="紘平 深田" userId="29222c9c3ef68e84" providerId="Windows Live" clId="Web-{45627FD1-D974-4FF2-8FA9-6EE5365EE4BF}" dt="2018-09-28T04:41:38.436" v="1516"/>
          <ac:spMkLst>
            <pc:docMk/>
            <pc:sldMk cId="2896261259" sldId="354"/>
            <ac:spMk id="8" creationId="{F307E641-DCFB-4688-9185-B18AC9C93A1A}"/>
          </ac:spMkLst>
        </pc:spChg>
        <pc:spChg chg="mod">
          <ac:chgData name="紘平 深田" userId="29222c9c3ef68e84" providerId="Windows Live" clId="Web-{45627FD1-D974-4FF2-8FA9-6EE5365EE4BF}" dt="2018-09-28T04:41:20.030" v="1508" actId="20577"/>
          <ac:spMkLst>
            <pc:docMk/>
            <pc:sldMk cId="2896261259" sldId="354"/>
            <ac:spMk id="14" creationId="{20F9629C-A5A0-42D8-8AFF-6B00BAF10953}"/>
          </ac:spMkLst>
        </pc:spChg>
        <pc:picChg chg="del">
          <ac:chgData name="紘平 深田" userId="29222c9c3ef68e84" providerId="Windows Live" clId="Web-{45627FD1-D974-4FF2-8FA9-6EE5365EE4BF}" dt="2018-09-28T04:40:59.546" v="1499"/>
          <ac:picMkLst>
            <pc:docMk/>
            <pc:sldMk cId="2896261259" sldId="354"/>
            <ac:picMk id="4" creationId="{9F8F4909-8541-4749-8E50-B380FAA65D66}"/>
          </ac:picMkLst>
        </pc:picChg>
        <pc:picChg chg="add">
          <ac:chgData name="紘平 深田" userId="29222c9c3ef68e84" providerId="Windows Live" clId="Web-{45627FD1-D974-4FF2-8FA9-6EE5365EE4BF}" dt="2018-09-28T04:41:24.155" v="1510"/>
          <ac:picMkLst>
            <pc:docMk/>
            <pc:sldMk cId="2896261259" sldId="354"/>
            <ac:picMk id="6" creationId="{89B0C142-F760-4D87-BB70-9994BE07A3E9}"/>
          </ac:picMkLst>
        </pc:picChg>
      </pc:sldChg>
      <pc:sldChg chg="addSp modSp add">
        <pc:chgData name="紘平 深田" userId="29222c9c3ef68e84" providerId="Windows Live" clId="Web-{45627FD1-D974-4FF2-8FA9-6EE5365EE4BF}" dt="2018-09-28T04:40:37.124" v="1487" actId="20577"/>
        <pc:sldMkLst>
          <pc:docMk/>
          <pc:sldMk cId="929986578" sldId="355"/>
        </pc:sldMkLst>
        <pc:spChg chg="mod">
          <ac:chgData name="紘平 深田" userId="29222c9c3ef68e84" providerId="Windows Live" clId="Web-{45627FD1-D974-4FF2-8FA9-6EE5365EE4BF}" dt="2018-09-28T02:10:22.064" v="172" actId="1076"/>
          <ac:spMkLst>
            <pc:docMk/>
            <pc:sldMk cId="929986578" sldId="355"/>
            <ac:spMk id="3" creationId="{715166AF-29B6-4452-BB7B-22AF7A32ADE1}"/>
          </ac:spMkLst>
        </pc:spChg>
        <pc:spChg chg="add mod">
          <ac:chgData name="紘平 深田" userId="29222c9c3ef68e84" providerId="Windows Live" clId="Web-{45627FD1-D974-4FF2-8FA9-6EE5365EE4BF}" dt="2018-09-28T02:39:15.762" v="425" actId="1076"/>
          <ac:spMkLst>
            <pc:docMk/>
            <pc:sldMk cId="929986578" sldId="355"/>
            <ac:spMk id="4" creationId="{D53AF361-B8BD-4D53-B12E-966614B148AE}"/>
          </ac:spMkLst>
        </pc:spChg>
        <pc:spChg chg="add mod">
          <ac:chgData name="紘平 深田" userId="29222c9c3ef68e84" providerId="Windows Live" clId="Web-{45627FD1-D974-4FF2-8FA9-6EE5365EE4BF}" dt="2018-09-28T04:40:37.124" v="1487" actId="20577"/>
          <ac:spMkLst>
            <pc:docMk/>
            <pc:sldMk cId="929986578" sldId="355"/>
            <ac:spMk id="5" creationId="{B9D4E230-53FC-464E-8372-8E988215B2F1}"/>
          </ac:spMkLst>
        </pc:spChg>
        <pc:picChg chg="mod modCrop">
          <ac:chgData name="紘平 深田" userId="29222c9c3ef68e84" providerId="Windows Live" clId="Web-{45627FD1-D974-4FF2-8FA9-6EE5365EE4BF}" dt="2018-09-28T02:40:09.231" v="433" actId="1076"/>
          <ac:picMkLst>
            <pc:docMk/>
            <pc:sldMk cId="929986578" sldId="355"/>
            <ac:picMk id="2" creationId="{9F16EFBE-CF24-4757-9CF2-9813DBFEF719}"/>
          </ac:picMkLst>
        </pc:picChg>
      </pc:sldChg>
      <pc:sldChg chg="modSp add">
        <pc:chgData name="紘平 深田" userId="29222c9c3ef68e84" providerId="Windows Live" clId="Web-{45627FD1-D974-4FF2-8FA9-6EE5365EE4BF}" dt="2018-09-28T04:40:22.530" v="1479" actId="20577"/>
        <pc:sldMkLst>
          <pc:docMk/>
          <pc:sldMk cId="3155687797" sldId="356"/>
        </pc:sldMkLst>
        <pc:spChg chg="mod">
          <ac:chgData name="紘平 深田" userId="29222c9c3ef68e84" providerId="Windows Live" clId="Web-{45627FD1-D974-4FF2-8FA9-6EE5365EE4BF}" dt="2018-09-28T02:14:10.424" v="217" actId="20577"/>
          <ac:spMkLst>
            <pc:docMk/>
            <pc:sldMk cId="3155687797" sldId="356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0:22.530" v="1479" actId="20577"/>
          <ac:spMkLst>
            <pc:docMk/>
            <pc:sldMk cId="3155687797" sldId="356"/>
            <ac:spMk id="3" creationId="{2F6103CC-D170-4788-A309-7D9484D2F247}"/>
          </ac:spMkLst>
        </pc:spChg>
      </pc:sldChg>
      <pc:sldChg chg="addSp modSp new del">
        <pc:chgData name="紘平 深田" userId="29222c9c3ef68e84" providerId="Windows Live" clId="Web-{45627FD1-D974-4FF2-8FA9-6EE5365EE4BF}" dt="2018-09-28T02:37:28.714" v="397"/>
        <pc:sldMkLst>
          <pc:docMk/>
          <pc:sldMk cId="1561164899" sldId="357"/>
        </pc:sldMkLst>
        <pc:spChg chg="mod">
          <ac:chgData name="紘平 深田" userId="29222c9c3ef68e84" providerId="Windows Live" clId="Web-{45627FD1-D974-4FF2-8FA9-6EE5365EE4BF}" dt="2018-09-28T02:16:44.566" v="238" actId="20577"/>
          <ac:spMkLst>
            <pc:docMk/>
            <pc:sldMk cId="1561164899" sldId="357"/>
            <ac:spMk id="2" creationId="{3E174511-807B-42FB-A073-734FAC6A9BA3}"/>
          </ac:spMkLst>
        </pc:spChg>
        <pc:spChg chg="add mod">
          <ac:chgData name="紘平 深田" userId="29222c9c3ef68e84" providerId="Windows Live" clId="Web-{45627FD1-D974-4FF2-8FA9-6EE5365EE4BF}" dt="2018-09-28T02:17:12.769" v="243" actId="1076"/>
          <ac:spMkLst>
            <pc:docMk/>
            <pc:sldMk cId="1561164899" sldId="357"/>
            <ac:spMk id="5" creationId="{46A9A4AF-BCBA-4129-B816-7C1FC8B4515F}"/>
          </ac:spMkLst>
        </pc:spChg>
        <pc:picChg chg="add mod">
          <ac:chgData name="紘平 深田" userId="29222c9c3ef68e84" providerId="Windows Live" clId="Web-{45627FD1-D974-4FF2-8FA9-6EE5365EE4BF}" dt="2018-09-28T02:16:52.441" v="240" actId="1076"/>
          <ac:picMkLst>
            <pc:docMk/>
            <pc:sldMk cId="1561164899" sldId="357"/>
            <ac:picMk id="4" creationId="{D176E813-602B-4578-B175-F15EDD7F2CA4}"/>
          </ac:picMkLst>
        </pc:picChg>
      </pc:sldChg>
      <pc:sldChg chg="addSp modSp new del">
        <pc:chgData name="紘平 深田" userId="29222c9c3ef68e84" providerId="Windows Live" clId="Web-{45627FD1-D974-4FF2-8FA9-6EE5365EE4BF}" dt="2018-09-28T02:18:57.286" v="284"/>
        <pc:sldMkLst>
          <pc:docMk/>
          <pc:sldMk cId="1856144175" sldId="358"/>
        </pc:sldMkLst>
        <pc:spChg chg="mod">
          <ac:chgData name="紘平 深田" userId="29222c9c3ef68e84" providerId="Windows Live" clId="Web-{45627FD1-D974-4FF2-8FA9-6EE5365EE4BF}" dt="2018-09-28T02:18:28.567" v="248" actId="20577"/>
          <ac:spMkLst>
            <pc:docMk/>
            <pc:sldMk cId="1856144175" sldId="358"/>
            <ac:spMk id="2" creationId="{C51608FF-F049-47E2-9955-6460731B12C1}"/>
          </ac:spMkLst>
        </pc:spChg>
        <pc:spChg chg="add mod">
          <ac:chgData name="紘平 深田" userId="29222c9c3ef68e84" providerId="Windows Live" clId="Web-{45627FD1-D974-4FF2-8FA9-6EE5365EE4BF}" dt="2018-09-28T02:18:57.004" v="282" actId="20577"/>
          <ac:spMkLst>
            <pc:docMk/>
            <pc:sldMk cId="1856144175" sldId="358"/>
            <ac:spMk id="3" creationId="{67FA76C3-6357-4FB7-84D2-DB0EDF56E26F}"/>
          </ac:spMkLst>
        </pc:spChg>
      </pc:sldChg>
      <pc:sldChg chg="addSp modSp add replId">
        <pc:chgData name="紘平 深田" userId="29222c9c3ef68e84" providerId="Windows Live" clId="Web-{45627FD1-D974-4FF2-8FA9-6EE5365EE4BF}" dt="2018-09-28T04:40:50.608" v="1496" actId="20577"/>
        <pc:sldMkLst>
          <pc:docMk/>
          <pc:sldMk cId="2184914685" sldId="358"/>
        </pc:sldMkLst>
        <pc:spChg chg="add mod">
          <ac:chgData name="紘平 深田" userId="29222c9c3ef68e84" providerId="Windows Live" clId="Web-{45627FD1-D974-4FF2-8FA9-6EE5365EE4BF}" dt="2018-09-28T04:40:50.608" v="1496" actId="20577"/>
          <ac:spMkLst>
            <pc:docMk/>
            <pc:sldMk cId="2184914685" sldId="358"/>
            <ac:spMk id="2" creationId="{BE71153F-D51A-4F05-88D6-F8140BEB048F}"/>
          </ac:spMkLst>
        </pc:spChg>
        <pc:spChg chg="mod">
          <ac:chgData name="紘平 深田" userId="29222c9c3ef68e84" providerId="Windows Live" clId="Web-{45627FD1-D974-4FF2-8FA9-6EE5365EE4BF}" dt="2018-09-28T02:37:09.605" v="394" actId="20577"/>
          <ac:spMkLst>
            <pc:docMk/>
            <pc:sldMk cId="2184914685" sldId="358"/>
            <ac:spMk id="9" creationId="{FD767D33-12CA-44AF-AAB2-A23C8C0D3705}"/>
          </ac:spMkLst>
        </pc:spChg>
        <pc:picChg chg="mod">
          <ac:chgData name="紘平 深田" userId="29222c9c3ef68e84" providerId="Windows Live" clId="Web-{45627FD1-D974-4FF2-8FA9-6EE5365EE4BF}" dt="2018-09-28T02:41:12.497" v="463" actId="1076"/>
          <ac:picMkLst>
            <pc:docMk/>
            <pc:sldMk cId="2184914685" sldId="358"/>
            <ac:picMk id="3" creationId="{4116823E-3FE6-44CA-9519-C5CE9A70FE70}"/>
          </ac:picMkLst>
        </pc:picChg>
      </pc:sldChg>
      <pc:sldChg chg="add del replId">
        <pc:chgData name="紘平 深田" userId="29222c9c3ef68e84" providerId="Windows Live" clId="Web-{45627FD1-D974-4FF2-8FA9-6EE5365EE4BF}" dt="2018-09-28T02:33:06.072" v="310"/>
        <pc:sldMkLst>
          <pc:docMk/>
          <pc:sldMk cId="2642312476" sldId="358"/>
        </pc:sldMkLst>
      </pc:sldChg>
      <pc:sldChg chg="addSp delSp modSp new">
        <pc:chgData name="紘平 深田" userId="29222c9c3ef68e84" providerId="Windows Live" clId="Web-{45627FD1-D974-4FF2-8FA9-6EE5365EE4BF}" dt="2018-09-28T04:51:57.389" v="1815" actId="20577"/>
        <pc:sldMkLst>
          <pc:docMk/>
          <pc:sldMk cId="3427585271" sldId="359"/>
        </pc:sldMkLst>
        <pc:spChg chg="mod">
          <ac:chgData name="紘平 深田" userId="29222c9c3ef68e84" providerId="Windows Live" clId="Web-{45627FD1-D974-4FF2-8FA9-6EE5365EE4BF}" dt="2018-09-28T04:46:38.999" v="1654" actId="20577"/>
          <ac:spMkLst>
            <pc:docMk/>
            <pc:sldMk cId="3427585271" sldId="359"/>
            <ac:spMk id="2" creationId="{5C281001-7523-4ADC-A605-1FCC66D9A557}"/>
          </ac:spMkLst>
        </pc:spChg>
        <pc:spChg chg="add del">
          <ac:chgData name="紘平 深田" userId="29222c9c3ef68e84" providerId="Windows Live" clId="Web-{45627FD1-D974-4FF2-8FA9-6EE5365EE4BF}" dt="2018-09-28T04:46:42.342" v="1656"/>
          <ac:spMkLst>
            <pc:docMk/>
            <pc:sldMk cId="3427585271" sldId="359"/>
            <ac:spMk id="3" creationId="{535FC0BF-E390-43FF-974B-F5985C89D815}"/>
          </ac:spMkLst>
        </pc:spChg>
        <pc:spChg chg="add mod">
          <ac:chgData name="紘平 深田" userId="29222c9c3ef68e84" providerId="Windows Live" clId="Web-{45627FD1-D974-4FF2-8FA9-6EE5365EE4BF}" dt="2018-09-28T04:51:57.389" v="1815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3A341BE8-DB98-4C22-A1CC-34FA5F61ECBC}"/>
    <pc:docChg chg="addSld delSld modSld">
      <pc:chgData name="紘平 深田" userId="29222c9c3ef68e84" providerId="Windows Live" clId="Web-{3A341BE8-DB98-4C22-A1CC-34FA5F61ECBC}" dt="2018-10-17T04:35:50.951" v="847" actId="20577"/>
      <pc:docMkLst>
        <pc:docMk/>
      </pc:docMkLst>
      <pc:sldChg chg="modSp">
        <pc:chgData name="紘平 深田" userId="29222c9c3ef68e84" providerId="Windows Live" clId="Web-{3A341BE8-DB98-4C22-A1CC-34FA5F61ECBC}" dt="2018-10-17T04:35:45.576" v="845" actId="20577"/>
        <pc:sldMkLst>
          <pc:docMk/>
          <pc:sldMk cId="84702807" sldId="270"/>
        </pc:sldMkLst>
        <pc:spChg chg="mod">
          <ac:chgData name="紘平 深田" userId="29222c9c3ef68e84" providerId="Windows Live" clId="Web-{3A341BE8-DB98-4C22-A1CC-34FA5F61ECBC}" dt="2018-10-17T02:31:34.159" v="3" actId="20577"/>
          <ac:spMkLst>
            <pc:docMk/>
            <pc:sldMk cId="84702807" sldId="270"/>
            <ac:spMk id="5" creationId="{00000000-0000-0000-0000-000000000000}"/>
          </ac:spMkLst>
        </pc:spChg>
        <pc:spChg chg="mod">
          <ac:chgData name="紘平 深田" userId="29222c9c3ef68e84" providerId="Windows Live" clId="Web-{3A341BE8-DB98-4C22-A1CC-34FA5F61ECBC}" dt="2018-10-17T04:35:45.576" v="845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del">
        <pc:chgData name="紘平 深田" userId="29222c9c3ef68e84" providerId="Windows Live" clId="Web-{3A341BE8-DB98-4C22-A1CC-34FA5F61ECBC}" dt="2018-10-17T02:31:41.300" v="11"/>
        <pc:sldMkLst>
          <pc:docMk/>
          <pc:sldMk cId="1229248439" sldId="271"/>
        </pc:sldMkLst>
      </pc:sldChg>
      <pc:sldChg chg="del">
        <pc:chgData name="紘平 深田" userId="29222c9c3ef68e84" providerId="Windows Live" clId="Web-{3A341BE8-DB98-4C22-A1CC-34FA5F61ECBC}" dt="2018-10-17T02:31:40.206" v="10"/>
        <pc:sldMkLst>
          <pc:docMk/>
          <pc:sldMk cId="1253203962" sldId="272"/>
        </pc:sldMkLst>
      </pc:sldChg>
      <pc:sldChg chg="addSp delSp modSp">
        <pc:chgData name="紘平 深田" userId="29222c9c3ef68e84" providerId="Windows Live" clId="Web-{3A341BE8-DB98-4C22-A1CC-34FA5F61ECBC}" dt="2018-10-17T04:27:46.645" v="810" actId="20577"/>
        <pc:sldMkLst>
          <pc:docMk/>
          <pc:sldMk cId="1478409563" sldId="273"/>
        </pc:sldMkLst>
        <pc:spChg chg="mod">
          <ac:chgData name="紘平 深田" userId="29222c9c3ef68e84" providerId="Windows Live" clId="Web-{3A341BE8-DB98-4C22-A1CC-34FA5F61ECBC}" dt="2018-10-17T02:32:28.612" v="45" actId="20577"/>
          <ac:spMkLst>
            <pc:docMk/>
            <pc:sldMk cId="1478409563" sldId="273"/>
            <ac:spMk id="2" creationId="{A78E2ACC-488F-4372-B3E1-493EC353DD10}"/>
          </ac:spMkLst>
        </pc:spChg>
        <pc:spChg chg="mod">
          <ac:chgData name="紘平 深田" userId="29222c9c3ef68e84" providerId="Windows Live" clId="Web-{3A341BE8-DB98-4C22-A1CC-34FA5F61ECBC}" dt="2018-10-17T04:27:46.645" v="810" actId="20577"/>
          <ac:spMkLst>
            <pc:docMk/>
            <pc:sldMk cId="1478409563" sldId="273"/>
            <ac:spMk id="4" creationId="{B767C9A0-B061-447B-A035-94C3B2D19438}"/>
          </ac:spMkLst>
        </pc:spChg>
        <pc:spChg chg="del">
          <ac:chgData name="紘平 深田" userId="29222c9c3ef68e84" providerId="Windows Live" clId="Web-{3A341BE8-DB98-4C22-A1CC-34FA5F61ECBC}" dt="2018-10-17T02:33:15.690" v="161"/>
          <ac:spMkLst>
            <pc:docMk/>
            <pc:sldMk cId="1478409563" sldId="273"/>
            <ac:spMk id="6" creationId="{97BB37F3-36C0-459F-A102-6A958B694139}"/>
          </ac:spMkLst>
        </pc:spChg>
        <pc:spChg chg="add mod">
          <ac:chgData name="紘平 深田" userId="29222c9c3ef68e84" providerId="Windows Live" clId="Web-{3A341BE8-DB98-4C22-A1CC-34FA5F61ECBC}" dt="2018-10-17T02:44:44.143" v="793" actId="20577"/>
          <ac:spMkLst>
            <pc:docMk/>
            <pc:sldMk cId="1478409563" sldId="273"/>
            <ac:spMk id="7" creationId="{78C2FA30-A0B2-42EB-8893-BC767102803C}"/>
          </ac:spMkLst>
        </pc:spChg>
        <pc:picChg chg="del">
          <ac:chgData name="紘平 深田" userId="29222c9c3ef68e84" providerId="Windows Live" clId="Web-{3A341BE8-DB98-4C22-A1CC-34FA5F61ECBC}" dt="2018-10-17T02:33:12.940" v="160"/>
          <ac:picMkLst>
            <pc:docMk/>
            <pc:sldMk cId="1478409563" sldId="273"/>
            <ac:picMk id="3" creationId="{196F1A67-F78D-44B7-9DBC-5EA0608B53DD}"/>
          </ac:picMkLst>
        </pc:picChg>
        <pc:picChg chg="del">
          <ac:chgData name="紘平 深田" userId="29222c9c3ef68e84" providerId="Windows Live" clId="Web-{3A341BE8-DB98-4C22-A1CC-34FA5F61ECBC}" dt="2018-10-17T02:33:11.815" v="159"/>
          <ac:picMkLst>
            <pc:docMk/>
            <pc:sldMk cId="1478409563" sldId="273"/>
            <ac:picMk id="8" creationId="{86F17F39-C0E2-4E42-83B5-2E32E8B3686E}"/>
          </ac:picMkLst>
        </pc:picChg>
      </pc:sldChg>
      <pc:sldChg chg="del">
        <pc:chgData name="紘平 深田" userId="29222c9c3ef68e84" providerId="Windows Live" clId="Web-{3A341BE8-DB98-4C22-A1CC-34FA5F61ECBC}" dt="2018-10-17T02:31:39.190" v="9"/>
        <pc:sldMkLst>
          <pc:docMk/>
          <pc:sldMk cId="2134266750" sldId="274"/>
        </pc:sldMkLst>
      </pc:sldChg>
      <pc:sldChg chg="addSp modSp new">
        <pc:chgData name="紘平 深田" userId="29222c9c3ef68e84" providerId="Windows Live" clId="Web-{3A341BE8-DB98-4C22-A1CC-34FA5F61ECBC}" dt="2018-10-17T04:31:54.275" v="824" actId="1076"/>
        <pc:sldMkLst>
          <pc:docMk/>
          <pc:sldMk cId="3622798113" sldId="274"/>
        </pc:sldMkLst>
        <pc:spChg chg="mod">
          <ac:chgData name="紘平 深田" userId="29222c9c3ef68e84" providerId="Windows Live" clId="Web-{3A341BE8-DB98-4C22-A1CC-34FA5F61ECBC}" dt="2018-10-17T04:31:40.399" v="820" actId="20577"/>
          <ac:spMkLst>
            <pc:docMk/>
            <pc:sldMk cId="3622798113" sldId="274"/>
            <ac:spMk id="2" creationId="{88DBF9C1-EBF3-4DE6-AB80-5034B3B47909}"/>
          </ac:spMkLst>
        </pc:spChg>
        <pc:picChg chg="add mod modCrop">
          <ac:chgData name="紘平 深田" userId="29222c9c3ef68e84" providerId="Windows Live" clId="Web-{3A341BE8-DB98-4C22-A1CC-34FA5F61ECBC}" dt="2018-10-17T04:31:54.275" v="824" actId="1076"/>
          <ac:picMkLst>
            <pc:docMk/>
            <pc:sldMk cId="3622798113" sldId="274"/>
            <ac:picMk id="3" creationId="{F71475B9-3C63-4B76-BB10-076C621B23AA}"/>
          </ac:picMkLst>
        </pc:picChg>
      </pc:sldChg>
    </pc:docChg>
  </pc:docChgLst>
  <pc:docChgLst>
    <pc:chgData name="紘平 深田" userId="29222c9c3ef68e84" providerId="Windows Live" clId="Web-{9D56691C-3ECE-4A3F-9667-7FCE7C901889}"/>
    <pc:docChg chg="addSld delSld modSld">
      <pc:chgData name="紘平 深田" userId="29222c9c3ef68e84" providerId="Windows Live" clId="Web-{9D56691C-3ECE-4A3F-9667-7FCE7C901889}" dt="2018-09-20T01:45:55.990" v="150" actId="20577"/>
      <pc:docMkLst>
        <pc:docMk/>
      </pc:docMkLst>
      <pc:sldChg chg="modSp add del">
        <pc:chgData name="紘平 深田" userId="29222c9c3ef68e84" providerId="Windows Live" clId="Web-{9D56691C-3ECE-4A3F-9667-7FCE7C901889}" dt="2018-09-20T01:45:55.990" v="149" actId="20577"/>
        <pc:sldMkLst>
          <pc:docMk/>
          <pc:sldMk cId="778054169" sldId="344"/>
        </pc:sldMkLst>
        <pc:spChg chg="mod">
          <ac:chgData name="紘平 深田" userId="29222c9c3ef68e84" providerId="Windows Live" clId="Web-{9D56691C-3ECE-4A3F-9667-7FCE7C901889}" dt="2018-09-20T01:45:55.990" v="149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del">
        <pc:chgData name="紘平 深田" userId="29222c9c3ef68e84" providerId="Windows Live" clId="Web-{9D56691C-3ECE-4A3F-9667-7FCE7C901889}" dt="2018-09-20T01:31:42.037" v="2"/>
        <pc:sldMkLst>
          <pc:docMk/>
          <pc:sldMk cId="929986578" sldId="345"/>
        </pc:sldMkLst>
      </pc:sldChg>
      <pc:sldChg chg="new">
        <pc:chgData name="紘平 深田" userId="29222c9c3ef68e84" providerId="Windows Live" clId="Web-{9D56691C-3ECE-4A3F-9667-7FCE7C901889}" dt="2018-09-20T01:31:57.381" v="11"/>
        <pc:sldMkLst>
          <pc:docMk/>
          <pc:sldMk cId="3751947294" sldId="345"/>
        </pc:sldMkLst>
      </pc:sldChg>
      <pc:sldChg chg="del">
        <pc:chgData name="紘平 深田" userId="29222c9c3ef68e84" providerId="Windows Live" clId="Web-{9D56691C-3ECE-4A3F-9667-7FCE7C901889}" dt="2018-09-20T01:31:47.146" v="5"/>
        <pc:sldMkLst>
          <pc:docMk/>
          <pc:sldMk cId="3034159239" sldId="347"/>
        </pc:sldMkLst>
      </pc:sldChg>
      <pc:sldChg chg="del">
        <pc:chgData name="紘平 深田" userId="29222c9c3ef68e84" providerId="Windows Live" clId="Web-{9D56691C-3ECE-4A3F-9667-7FCE7C901889}" dt="2018-09-20T01:31:44.224" v="4"/>
        <pc:sldMkLst>
          <pc:docMk/>
          <pc:sldMk cId="1814553882" sldId="349"/>
        </pc:sldMkLst>
      </pc:sldChg>
      <pc:sldChg chg="del">
        <pc:chgData name="紘平 深田" userId="29222c9c3ef68e84" providerId="Windows Live" clId="Web-{9D56691C-3ECE-4A3F-9667-7FCE7C901889}" dt="2018-09-20T01:31:43.584" v="3"/>
        <pc:sldMkLst>
          <pc:docMk/>
          <pc:sldMk cId="2896261259" sldId="350"/>
        </pc:sldMkLst>
      </pc:sldChg>
      <pc:sldChg chg="del">
        <pc:chgData name="紘平 深田" userId="29222c9c3ef68e84" providerId="Windows Live" clId="Web-{9D56691C-3ECE-4A3F-9667-7FCE7C901889}" dt="2018-09-20T01:31:48.476" v="6"/>
        <pc:sldMkLst>
          <pc:docMk/>
          <pc:sldMk cId="3099305988" sldId="351"/>
        </pc:sldMkLst>
      </pc:sldChg>
      <pc:sldChg chg="del">
        <pc:chgData name="紘平 深田" userId="29222c9c3ef68e84" providerId="Windows Live" clId="Web-{9D56691C-3ECE-4A3F-9667-7FCE7C901889}" dt="2018-09-20T01:31:50.053" v="7"/>
        <pc:sldMkLst>
          <pc:docMk/>
          <pc:sldMk cId="1138458631" sldId="352"/>
        </pc:sldMkLst>
      </pc:sldChg>
      <pc:sldChg chg="del">
        <pc:chgData name="紘平 深田" userId="29222c9c3ef68e84" providerId="Windows Live" clId="Web-{9D56691C-3ECE-4A3F-9667-7FCE7C901889}" dt="2018-09-20T01:31:50.818" v="8"/>
        <pc:sldMkLst>
          <pc:docMk/>
          <pc:sldMk cId="3886751081" sldId="353"/>
        </pc:sldMkLst>
      </pc:sldChg>
      <pc:sldChg chg="del">
        <pc:chgData name="紘平 深田" userId="29222c9c3ef68e84" providerId="Windows Live" clId="Web-{9D56691C-3ECE-4A3F-9667-7FCE7C901889}" dt="2018-09-20T01:31:51.521" v="9"/>
        <pc:sldMkLst>
          <pc:docMk/>
          <pc:sldMk cId="1343125906" sldId="354"/>
        </pc:sldMkLst>
      </pc:sldChg>
      <pc:sldChg chg="del">
        <pc:chgData name="紘平 深田" userId="29222c9c3ef68e84" providerId="Windows Live" clId="Web-{9D56691C-3ECE-4A3F-9667-7FCE7C901889}" dt="2018-09-20T01:31:52.349" v="10"/>
        <pc:sldMkLst>
          <pc:docMk/>
          <pc:sldMk cId="2192006495" sldId="355"/>
        </pc:sldMkLst>
      </pc:sldChg>
    </pc:docChg>
  </pc:docChgLst>
  <pc:docChgLst>
    <pc:chgData name="紘平 深田" userId="29222c9c3ef68e84" providerId="Windows Live" clId="Web-{82C60ADC-DFEE-413B-A150-E39DF1F917E1}"/>
    <pc:docChg chg="modSld">
      <pc:chgData name="紘平 深田" userId="29222c9c3ef68e84" providerId="Windows Live" clId="Web-{82C60ADC-DFEE-413B-A150-E39DF1F917E1}" dt="2018-10-01T00:57:46.547" v="6" actId="20577"/>
      <pc:docMkLst>
        <pc:docMk/>
      </pc:docMkLst>
      <pc:sldChg chg="modSp">
        <pc:chgData name="紘平 深田" userId="29222c9c3ef68e84" providerId="Windows Live" clId="Web-{82C60ADC-DFEE-413B-A150-E39DF1F917E1}" dt="2018-10-01T00:57:46.547" v="6" actId="20577"/>
        <pc:sldMkLst>
          <pc:docMk/>
          <pc:sldMk cId="3155687797" sldId="356"/>
        </pc:sldMkLst>
        <pc:spChg chg="mod">
          <ac:chgData name="紘平 深田" userId="29222c9c3ef68e84" providerId="Windows Live" clId="Web-{82C60ADC-DFEE-413B-A150-E39DF1F917E1}" dt="2018-10-01T00:57:46.547" v="6" actId="20577"/>
          <ac:spMkLst>
            <pc:docMk/>
            <pc:sldMk cId="3155687797" sldId="356"/>
            <ac:spMk id="2" creationId="{8BFAA1D1-5FE6-43BC-94F6-892399D69D9F}"/>
          </ac:spMkLst>
        </pc:spChg>
      </pc:sldChg>
    </pc:docChg>
  </pc:docChgLst>
  <pc:docChgLst>
    <pc:chgData name="紘平 深田" userId="29222c9c3ef68e84" providerId="Windows Live" clId="Web-{9AEED5D7-41D2-444E-8E03-3276A1E18827}"/>
    <pc:docChg chg="addSld modSld">
      <pc:chgData name="紘平 深田" userId="29222c9c3ef68e84" providerId="Windows Live" clId="Web-{9AEED5D7-41D2-444E-8E03-3276A1E18827}" dt="2018-09-20T03:16:34.364" v="725" actId="20577"/>
      <pc:docMkLst>
        <pc:docMk/>
      </pc:docMkLst>
      <pc:sldChg chg="addSp delSp modSp">
        <pc:chgData name="紘平 深田" userId="29222c9c3ef68e84" providerId="Windows Live" clId="Web-{9AEED5D7-41D2-444E-8E03-3276A1E18827}" dt="2018-09-20T03:16:15.348" v="691" actId="20577"/>
        <pc:sldMkLst>
          <pc:docMk/>
          <pc:sldMk cId="3751947294" sldId="345"/>
        </pc:sldMkLst>
        <pc:spChg chg="mod">
          <ac:chgData name="紘平 深田" userId="29222c9c3ef68e84" providerId="Windows Live" clId="Web-{9AEED5D7-41D2-444E-8E03-3276A1E18827}" dt="2018-09-20T03:16:15.348" v="691" actId="20577"/>
          <ac:spMkLst>
            <pc:docMk/>
            <pc:sldMk cId="3751947294" sldId="345"/>
            <ac:spMk id="2" creationId="{9FFE2CC2-E37F-4358-8636-35C9849A4975}"/>
          </ac:spMkLst>
        </pc:spChg>
        <pc:spChg chg="add del mod">
          <ac:chgData name="紘平 深田" userId="29222c9c3ef68e84" providerId="Windows Live" clId="Web-{9AEED5D7-41D2-444E-8E03-3276A1E18827}" dt="2018-09-20T02:13:03.438" v="79"/>
          <ac:spMkLst>
            <pc:docMk/>
            <pc:sldMk cId="3751947294" sldId="345"/>
            <ac:spMk id="3" creationId="{769BFB7D-A5AB-4B69-A623-91694E17D17D}"/>
          </ac:spMkLst>
        </pc:spChg>
        <pc:spChg chg="add del mod">
          <ac:chgData name="紘平 深田" userId="29222c9c3ef68e84" providerId="Windows Live" clId="Web-{9AEED5D7-41D2-444E-8E03-3276A1E18827}" dt="2018-09-20T02:13:01.719" v="78"/>
          <ac:spMkLst>
            <pc:docMk/>
            <pc:sldMk cId="3751947294" sldId="345"/>
            <ac:spMk id="4" creationId="{33118083-3D0B-4F72-AA12-9A921BC2E6E3}"/>
          </ac:spMkLst>
        </pc:spChg>
        <pc:spChg chg="add del mod">
          <ac:chgData name="紘平 深田" userId="29222c9c3ef68e84" providerId="Windows Live" clId="Web-{9AEED5D7-41D2-444E-8E03-3276A1E18827}" dt="2018-09-20T02:13:05.125" v="80"/>
          <ac:spMkLst>
            <pc:docMk/>
            <pc:sldMk cId="3751947294" sldId="345"/>
            <ac:spMk id="5" creationId="{6DFE6F07-9253-4FC2-B214-FCBD4447E5F4}"/>
          </ac:spMkLst>
        </pc:spChg>
        <pc:graphicFrameChg chg="add mod modGraphic">
          <ac:chgData name="紘平 深田" userId="29222c9c3ef68e84" providerId="Windows Live" clId="Web-{9AEED5D7-41D2-444E-8E03-3276A1E18827}" dt="2018-09-20T02:13:16.453" v="82" actId="1076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addSp delSp modSp new">
        <pc:chgData name="紘平 深田" userId="29222c9c3ef68e84" providerId="Windows Live" clId="Web-{9AEED5D7-41D2-444E-8E03-3276A1E18827}" dt="2018-09-20T03:16:26.270" v="723" actId="20577"/>
        <pc:sldMkLst>
          <pc:docMk/>
          <pc:sldMk cId="606881873" sldId="346"/>
        </pc:sldMkLst>
        <pc:spChg chg="mod">
          <ac:chgData name="紘平 深田" userId="29222c9c3ef68e84" providerId="Windows Live" clId="Web-{9AEED5D7-41D2-444E-8E03-3276A1E18827}" dt="2018-09-20T02:58:06.386" v="380" actId="20577"/>
          <ac:spMkLst>
            <pc:docMk/>
            <pc:sldMk cId="606881873" sldId="346"/>
            <ac:spMk id="2" creationId="{6FD1803B-F690-408A-A607-BCFF6D05C831}"/>
          </ac:spMkLst>
        </pc:spChg>
        <pc:spChg chg="add mod">
          <ac:chgData name="紘平 深田" userId="29222c9c3ef68e84" providerId="Windows Live" clId="Web-{9AEED5D7-41D2-444E-8E03-3276A1E18827}" dt="2018-09-20T03:16:26.270" v="723" actId="20577"/>
          <ac:spMkLst>
            <pc:docMk/>
            <pc:sldMk cId="606881873" sldId="346"/>
            <ac:spMk id="3" creationId="{8EEFACF0-2064-4531-B2C1-46230DA3A64F}"/>
          </ac:spMkLst>
        </pc:spChg>
        <pc:spChg chg="add del">
          <ac:chgData name="紘平 深田" userId="29222c9c3ef68e84" providerId="Windows Live" clId="Web-{9AEED5D7-41D2-444E-8E03-3276A1E18827}" dt="2018-09-20T02:31:37.391" v="125"/>
          <ac:spMkLst>
            <pc:docMk/>
            <pc:sldMk cId="606881873" sldId="346"/>
            <ac:spMk id="4" creationId="{19EDCC43-7046-4E87-BB0A-D1D96A546C60}"/>
          </ac:spMkLst>
        </pc:spChg>
        <pc:spChg chg="add del">
          <ac:chgData name="紘平 深田" userId="29222c9c3ef68e84" providerId="Windows Live" clId="Web-{9AEED5D7-41D2-444E-8E03-3276A1E18827}" dt="2018-09-20T02:30:49.109" v="102"/>
          <ac:spMkLst>
            <pc:docMk/>
            <pc:sldMk cId="606881873" sldId="346"/>
            <ac:spMk id="5" creationId="{2CDBAABD-4459-4884-87DC-5C9228C95BD1}"/>
          </ac:spMkLst>
        </pc:spChg>
        <pc:spChg chg="add mod">
          <ac:chgData name="紘平 深田" userId="29222c9c3ef68e84" providerId="Windows Live" clId="Web-{9AEED5D7-41D2-444E-8E03-3276A1E18827}" dt="2018-09-20T02:57:51.746" v="369" actId="1076"/>
          <ac:spMkLst>
            <pc:docMk/>
            <pc:sldMk cId="606881873" sldId="346"/>
            <ac:spMk id="6" creationId="{EB922A6E-AE47-4235-AD9F-3B9B4ABB78A4}"/>
          </ac:spMkLst>
        </pc:spChg>
        <pc:spChg chg="add del">
          <ac:chgData name="紘平 深田" userId="29222c9c3ef68e84" providerId="Windows Live" clId="Web-{9AEED5D7-41D2-444E-8E03-3276A1E18827}" dt="2018-09-20T02:30:42.672" v="100"/>
          <ac:spMkLst>
            <pc:docMk/>
            <pc:sldMk cId="606881873" sldId="346"/>
            <ac:spMk id="7" creationId="{53724DCE-774E-4C37-93A3-57D946AF9830}"/>
          </ac:spMkLst>
        </pc:spChg>
        <pc:spChg chg="add mod">
          <ac:chgData name="紘平 深田" userId="29222c9c3ef68e84" providerId="Windows Live" clId="Web-{9AEED5D7-41D2-444E-8E03-3276A1E18827}" dt="2018-09-20T03:16:19.926" v="712" actId="20577"/>
          <ac:spMkLst>
            <pc:docMk/>
            <pc:sldMk cId="606881873" sldId="346"/>
            <ac:spMk id="9" creationId="{11F40965-3461-43D5-B402-9CC150CE6E00}"/>
          </ac:spMkLst>
        </pc:spChg>
        <pc:picChg chg="add mod">
          <ac:chgData name="紘平 深田" userId="29222c9c3ef68e84" providerId="Windows Live" clId="Web-{9AEED5D7-41D2-444E-8E03-3276A1E18827}" dt="2018-09-20T03:03:40.448" v="660" actId="1076"/>
          <ac:picMkLst>
            <pc:docMk/>
            <pc:sldMk cId="606881873" sldId="346"/>
            <ac:picMk id="4" creationId="{F707DB63-64A4-49B6-9293-FFA95118FBFD}"/>
          </ac:picMkLst>
        </pc:picChg>
        <pc:picChg chg="add mod">
          <ac:chgData name="紘平 深田" userId="29222c9c3ef68e84" providerId="Windows Live" clId="Web-{9AEED5D7-41D2-444E-8E03-3276A1E18827}" dt="2018-09-20T03:03:42.525" v="661" actId="1076"/>
          <ac:picMkLst>
            <pc:docMk/>
            <pc:sldMk cId="606881873" sldId="346"/>
            <ac:picMk id="7" creationId="{B5505544-2399-420C-9675-B42C027A61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7832CADC-ACFB-4256-8461-3F3C80BB2263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853D2E0B-84D1-4FD7-8A65-4ED7EE9D8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3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DFB9CBF9-D96D-4217-BD96-4487FCF2F396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3565188" y="9398000"/>
            <a:ext cx="33816926" cy="2536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5971" tIns="92985" rIns="185971" bIns="9298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8590" y="36165760"/>
            <a:ext cx="5348694" cy="29590160"/>
          </a:xfrm>
          <a:prstGeom prst="rect">
            <a:avLst/>
          </a:prstGeom>
        </p:spPr>
        <p:txBody>
          <a:bodyPr vert="horz" lIns="185971" tIns="92985" rIns="185971" bIns="9298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7D83ADBE-1B9F-4FA4-A4ED-F7933F9AB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-6645275" y="6416675"/>
            <a:ext cx="23085425" cy="17313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859707">
              <a:defRPr/>
            </a:pP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59707">
              <a:defRPr/>
            </a:pPr>
            <a:fld id="{FBF6FDF4-53CE-4B2E-9A8C-DBB6222FC783}" type="slidenum">
              <a:rPr lang="ja-JP" altLang="en-US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pPr defTabSz="1859707">
                <a:defRPr/>
              </a:pPr>
              <a:t>1</a:t>
            </a:fld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6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98F-7C99-4E64-9D29-EA8204DC4358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3FBC-B606-436D-A59E-0BCC73266F9A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41DD-70F0-4B29-AA1C-3393E95F7137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F6B67-F27A-4AA9-8F9A-0FCCB42078BF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2018/10/17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19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1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68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458-1DD4-45A2-9399-8B798332EC45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09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6D802-A893-486A-AD08-DF1B86811EA3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2018/10/17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研究討論会</a:t>
            </a:r>
          </a:p>
        </p:txBody>
      </p:sp>
    </p:spTree>
    <p:extLst>
      <p:ext uri="{BB962C8B-B14F-4D97-AF65-F5344CB8AC3E}">
        <p14:creationId xmlns:p14="http://schemas.microsoft.com/office/powerpoint/2010/main" val="171994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17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4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68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538-4A95-40A6-B811-0F63BBBC3EC0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1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1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3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0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59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872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11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43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02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82" y="-4804"/>
            <a:ext cx="9133218" cy="2880742"/>
          </a:xfrm>
          <a:prstGeom prst="rect">
            <a:avLst/>
          </a:prstGeom>
          <a:solidFill>
            <a:srgbClr val="002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2CD72-A4D4-4A36-80A6-9EAF312F327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/10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</a:p>
        </p:txBody>
      </p:sp>
    </p:spTree>
    <p:extLst>
      <p:ext uri="{BB962C8B-B14F-4D97-AF65-F5344CB8AC3E}">
        <p14:creationId xmlns:p14="http://schemas.microsoft.com/office/powerpoint/2010/main" val="387149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8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>
            <a:lvl1pPr>
              <a:buClr>
                <a:srgbClr val="00266F"/>
              </a:buCl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buClr>
                <a:srgbClr val="00266F"/>
              </a:buClr>
              <a:defRPr sz="24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buClr>
                <a:srgbClr val="00266F"/>
              </a:buClr>
              <a:defRPr sz="20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574024"/>
            <a:ext cx="2133600" cy="243706"/>
          </a:xfrm>
        </p:spPr>
        <p:txBody>
          <a:bodyPr/>
          <a:lstStyle>
            <a:lvl1pPr>
              <a:defRPr sz="11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BE4DAC-7AAD-4EC0-AE29-FA977B27F473}" type="datetime1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87824" y="6644193"/>
            <a:ext cx="2895600" cy="243706"/>
          </a:xfrm>
        </p:spPr>
        <p:txBody>
          <a:bodyPr/>
          <a:lstStyle>
            <a:lvl1pPr algn="ctr">
              <a:defRPr sz="105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1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討論発表会</a:t>
            </a: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574024"/>
            <a:ext cx="2133600" cy="243706"/>
          </a:xfrm>
        </p:spPr>
        <p:txBody>
          <a:bodyPr/>
          <a:lstStyle>
            <a:lvl1pPr>
              <a:defRPr sz="1100">
                <a:solidFill>
                  <a:srgbClr val="00266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/19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266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8A98-A1F8-4CF4-B1AD-05730094D89B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26D-BCB8-4B72-8E23-186BB9C4E5FD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B0-F872-471E-85A2-4F14193D3CD0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8B76-45AB-450A-BDD3-0DE97A3B2CD7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9C8-7FEB-40EA-B1B8-078F1AEF67C8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B093-9C13-41AF-B003-CF87382A0208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567A-BD3E-425C-BF56-C8E57E7785C5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E0BA49-CA3E-4286-978F-79A6D892D406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A70BB-E344-4121-8BF9-EE07226C554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2018/10/17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40C02-0F32-4AF5-A0B9-6188D7C626A1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2018/10/17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684A-199C-4855-BFDA-78638A7889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5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AAC05-7FCC-4419-BB9D-E7B5BF198D95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19759" y="476672"/>
            <a:ext cx="8904484" cy="1944216"/>
          </a:xfrm>
        </p:spPr>
        <p:txBody>
          <a:bodyPr/>
          <a:lstStyle/>
          <a:p>
            <a:pPr algn="ctr"/>
            <a:r>
              <a:rPr lang="ja-JP" altLang="en-US" sz="3000">
                <a:solidFill>
                  <a:srgbClr val="FFFFFF"/>
                </a:solidFill>
                <a:latin typeface="ＭＳ Ｐゴシック"/>
              </a:rPr>
              <a:t>Deep Learning Seminar 3rd.</a:t>
            </a:r>
            <a:br>
              <a:rPr lang="ja-JP" altLang="en-US" sz="300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〜第４章〜</a:t>
            </a:r>
            <a:br>
              <a:rPr lang="ja-JP" altLang="en-US" sz="240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ニューラルネットワーク</a:t>
            </a:r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2900772" y="5057000"/>
            <a:ext cx="6912768" cy="892092"/>
          </a:xfrm>
        </p:spPr>
        <p:txBody>
          <a:bodyPr/>
          <a:lstStyle/>
          <a:p>
            <a:pPr algn="l">
              <a:defRPr/>
            </a:pPr>
            <a:r>
              <a:rPr lang="ja-JP" altLang="en-US" sz="2400">
                <a:solidFill>
                  <a:srgbClr val="000000"/>
                </a:solidFill>
              </a:rPr>
              <a:t>プラズマ核融合基礎学分野 M1　深田紘平</a:t>
            </a:r>
            <a:endParaRPr lang="en-US" altLang="ja-JP" sz="2400">
              <a:solidFill>
                <a:srgbClr val="00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8" y="3501914"/>
            <a:ext cx="1281631" cy="1281631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10905-8788-4E04-8359-DC2507D3EFFA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2018/10/17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402408" y="3187547"/>
            <a:ext cx="5478058" cy="18659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アジェンダ</a:t>
            </a:r>
            <a:endParaRPr lang="ja-JP"/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勾配法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アルゴリズムの実装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0" indent="0">
              <a:buNone/>
              <a:defRPr/>
            </a:pPr>
            <a:endParaRPr lang="ja-JP" altLang="en-US" sz="2000" kern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47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BF9C1-EBF3-4DE6-AB80-5034B3B4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勾配法</a:t>
            </a:r>
            <a:endParaRPr kumimoji="1" lang="ja-JP" altLang="en-US"/>
          </a:p>
        </p:txBody>
      </p:sp>
      <p:pic>
        <p:nvPicPr>
          <p:cNvPr id="3" name="図 3" descr="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71475B9-3C63-4B76-BB10-076C621B2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87" r="-115" b="-211"/>
          <a:stretch/>
        </p:blipFill>
        <p:spPr>
          <a:xfrm>
            <a:off x="115230" y="1580723"/>
            <a:ext cx="8067912" cy="35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E2ACC-488F-4372-B3E1-493EC353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学習アルゴリズムの実装</a:t>
            </a:r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767C9A0-B061-447B-A035-94C3B2D19438}"/>
              </a:ext>
            </a:extLst>
          </p:cNvPr>
          <p:cNvSpPr txBox="1">
            <a:spLocks/>
          </p:cNvSpPr>
          <p:nvPr/>
        </p:nvSpPr>
        <p:spPr>
          <a:xfrm>
            <a:off x="194898" y="881924"/>
            <a:ext cx="8488288" cy="353992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ミニバッチ処理</a:t>
            </a:r>
          </a:p>
          <a:p>
            <a:pPr marL="457200" lvl="1" indent="0">
              <a:buNone/>
              <a:defRPr/>
            </a:pPr>
            <a:r>
              <a:rPr lang="ja-JP" altLang="en-US" sz="16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訓練データからランダムに一部データを選び、その損失関数の値を減らすことを目的にする。</a:t>
            </a:r>
          </a:p>
          <a:p>
            <a:pPr marL="457200" lvl="1" indent="0">
              <a:buNone/>
              <a:defRPr/>
            </a:pPr>
            <a:endParaRPr lang="ja-JP" altLang="en-US" sz="1600" kern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勾配の算出</a:t>
            </a:r>
          </a:p>
          <a:p>
            <a:pPr marL="457200" lvl="1" indent="0">
              <a:buNone/>
              <a:defRPr/>
            </a:pPr>
            <a:r>
              <a:rPr lang="ja-JP" altLang="en-US" sz="16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損失関数を最小にする最適なパラメータを勾配法を用いて決定する。</a:t>
            </a:r>
          </a:p>
          <a:p>
            <a:pPr marL="457200" lvl="1" indent="0">
              <a:buNone/>
              <a:defRPr/>
            </a:pPr>
            <a:r>
              <a:rPr lang="ja-JP" altLang="en-US" sz="16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式(4.8)</a:t>
            </a:r>
            <a:endParaRPr lang="ja-JP" altLang="en-US" sz="16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lvl="1" indent="0">
              <a:buNone/>
              <a:defRPr/>
            </a:pPr>
            <a:endParaRPr lang="ja-JP" altLang="en-US" sz="1600" kern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パラメータの更新</a:t>
            </a:r>
          </a:p>
          <a:p>
            <a:pPr marL="457200" lvl="1" indent="0">
              <a:buNone/>
              <a:defRPr/>
            </a:pPr>
            <a:r>
              <a:rPr lang="ja-JP" altLang="en-US" sz="16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重みパラメータを勾配方向に微小量だけ更新する。</a:t>
            </a:r>
          </a:p>
          <a:p>
            <a:pPr marL="457200" lvl="1" indent="0">
              <a:buNone/>
              <a:defRPr/>
            </a:pPr>
            <a:endParaRPr lang="ja-JP" altLang="en-US" sz="1600" kern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以上を繰り替えす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8C2FA30-A0B2-42EB-8893-BC767102803C}"/>
              </a:ext>
            </a:extLst>
          </p:cNvPr>
          <p:cNvSpPr txBox="1">
            <a:spLocks/>
          </p:cNvSpPr>
          <p:nvPr/>
        </p:nvSpPr>
        <p:spPr>
          <a:xfrm>
            <a:off x="613068" y="5444631"/>
            <a:ext cx="7912142" cy="9193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※汎化能力を評価するために、学習の過程で定期的に訓練データとテストデータに対して認識精度を記録する。</a:t>
            </a:r>
          </a:p>
        </p:txBody>
      </p:sp>
    </p:spTree>
    <p:extLst>
      <p:ext uri="{BB962C8B-B14F-4D97-AF65-F5344CB8AC3E}">
        <p14:creationId xmlns:p14="http://schemas.microsoft.com/office/powerpoint/2010/main" val="147840956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画面に合わせる (4:3)</PresentationFormat>
  <Slides>3</Slides>
  <Notes>1</Notes>
  <HiddenSlides>0</HiddenSlide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HDOfficeLightV0</vt:lpstr>
      <vt:lpstr>テーマ1</vt:lpstr>
      <vt:lpstr>1_テーマ1</vt:lpstr>
      <vt:lpstr>デザインの設定</vt:lpstr>
      <vt:lpstr>2_テーマ1</vt:lpstr>
      <vt:lpstr>Deep Learning Seminar 3rd. 〜第４章〜 ニューラルネットワーク</vt:lpstr>
      <vt:lpstr>勾配法</vt:lpstr>
      <vt:lpstr>学習アルゴリズムの実装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深田紘平</dc:creator>
  <cp:revision>19</cp:revision>
  <cp:lastPrinted>2018-10-01T01:03:19Z</cp:lastPrinted>
  <dcterms:created xsi:type="dcterms:W3CDTF">2017-11-28T04:46:24Z</dcterms:created>
  <dcterms:modified xsi:type="dcterms:W3CDTF">2018-10-17T04:35:51Z</dcterms:modified>
</cp:coreProperties>
</file>