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83" r:id="rId4"/>
    <p:sldMasterId id="2147483680" r:id="rId5"/>
  </p:sldMasterIdLst>
  <p:notesMasterIdLst>
    <p:notesMasterId r:id="rId18"/>
  </p:notesMasterIdLst>
  <p:handoutMasterIdLst>
    <p:handoutMasterId r:id="rId19"/>
  </p:handoutMasterIdLst>
  <p:sldIdLst>
    <p:sldId id="270" r:id="rId6"/>
    <p:sldId id="274" r:id="rId7"/>
    <p:sldId id="276" r:id="rId8"/>
    <p:sldId id="279" r:id="rId9"/>
    <p:sldId id="280" r:id="rId10"/>
    <p:sldId id="281" r:id="rId11"/>
    <p:sldId id="282" r:id="rId12"/>
    <p:sldId id="271" r:id="rId13"/>
    <p:sldId id="272" r:id="rId14"/>
    <p:sldId id="273" r:id="rId15"/>
    <p:sldId id="277" r:id="rId16"/>
    <p:sldId id="278" r:id="rId17"/>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a:srgbClr val="996633"/>
    <a:srgbClr val="4D4D4D"/>
    <a:srgbClr val="C0C0C0"/>
    <a:srgbClr val="A0FEFC"/>
    <a:srgbClr val="B6BA06"/>
    <a:srgbClr val="DCEE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94674"/>
  </p:normalViewPr>
  <p:slideViewPr>
    <p:cSldViewPr snapToGrid="0">
      <p:cViewPr varScale="1">
        <p:scale>
          <a:sx n="124" d="100"/>
          <a:sy n="124" d="100"/>
        </p:scale>
        <p:origin x="1040" y="16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紘平 深田" userId="29222c9c3ef68e84" providerId="Windows Live" clId="Web-{45627FD1-D974-4FF2-8FA9-6EE5365EE4BF}"/>
    <pc:docChg chg="addSld delSld modSld">
      <pc:chgData name="紘平 深田" userId="29222c9c3ef68e84" providerId="Windows Live" clId="Web-{45627FD1-D974-4FF2-8FA9-6EE5365EE4BF}" dt="2018-09-28T04:51:58.468" v="1817" actId="20577"/>
      <pc:docMkLst>
        <pc:docMk/>
      </pc:docMkLst>
      <pc:sldChg chg="modSp">
        <pc:chgData name="紘平 深田" userId="29222c9c3ef68e84" providerId="Windows Live" clId="Web-{45627FD1-D974-4FF2-8FA9-6EE5365EE4BF}" dt="2018-09-28T04:38:08.640" v="1312" actId="20577"/>
        <pc:sldMkLst>
          <pc:docMk/>
          <pc:sldMk cId="84702807" sldId="270"/>
        </pc:sldMkLst>
        <pc:spChg chg="mod">
          <ac:chgData name="紘平 深田" userId="29222c9c3ef68e84" providerId="Windows Live" clId="Web-{45627FD1-D974-4FF2-8FA9-6EE5365EE4BF}" dt="2018-09-28T04:38:08.640" v="1312" actId="20577"/>
          <ac:spMkLst>
            <pc:docMk/>
            <pc:sldMk cId="84702807" sldId="270"/>
            <ac:spMk id="7" creationId="{00000000-0000-0000-0000-000000000000}"/>
          </ac:spMkLst>
        </pc:spChg>
      </pc:sldChg>
      <pc:sldChg chg="modSp">
        <pc:chgData name="紘平 深田" userId="29222c9c3ef68e84" providerId="Windows Live" clId="Web-{45627FD1-D974-4FF2-8FA9-6EE5365EE4BF}" dt="2018-09-28T04:45:41.874" v="1636" actId="20577"/>
        <pc:sldMkLst>
          <pc:docMk/>
          <pc:sldMk cId="778054169" sldId="344"/>
        </pc:sldMkLst>
        <pc:spChg chg="mod">
          <ac:chgData name="紘平 深田" userId="29222c9c3ef68e84" providerId="Windows Live" clId="Web-{45627FD1-D974-4FF2-8FA9-6EE5365EE4BF}" dt="2018-09-28T02:15:00.909" v="221" actId="20577"/>
          <ac:spMkLst>
            <pc:docMk/>
            <pc:sldMk cId="778054169" sldId="344"/>
            <ac:spMk id="2" creationId="{8BFAA1D1-5FE6-43BC-94F6-892399D69D9F}"/>
          </ac:spMkLst>
        </pc:spChg>
        <pc:spChg chg="mod">
          <ac:chgData name="紘平 深田" userId="29222c9c3ef68e84" providerId="Windows Live" clId="Web-{45627FD1-D974-4FF2-8FA9-6EE5365EE4BF}" dt="2018-09-28T04:45:41.874" v="1636" actId="20577"/>
          <ac:spMkLst>
            <pc:docMk/>
            <pc:sldMk cId="778054169" sldId="344"/>
            <ac:spMk id="3" creationId="{2F6103CC-D170-4788-A309-7D9484D2F247}"/>
          </ac:spMkLst>
        </pc:spChg>
      </pc:sldChg>
      <pc:sldChg chg="addSp modSp">
        <pc:chgData name="紘平 深田" userId="29222c9c3ef68e84" providerId="Windows Live" clId="Web-{45627FD1-D974-4FF2-8FA9-6EE5365EE4BF}" dt="2018-09-28T03:08:53.680" v="1254" actId="20577"/>
        <pc:sldMkLst>
          <pc:docMk/>
          <pc:sldMk cId="3751947294" sldId="345"/>
        </pc:sldMkLst>
        <pc:spChg chg="add mod">
          <ac:chgData name="紘平 深田" userId="29222c9c3ef68e84" providerId="Windows Live" clId="Web-{45627FD1-D974-4FF2-8FA9-6EE5365EE4BF}" dt="2018-09-28T03:08:53.680" v="1254" actId="20577"/>
          <ac:spMkLst>
            <pc:docMk/>
            <pc:sldMk cId="3751947294" sldId="345"/>
            <ac:spMk id="3" creationId="{849879B0-C55B-4358-9EDB-EAB3888A0AD1}"/>
          </ac:spMkLst>
        </pc:spChg>
        <pc:graphicFrameChg chg="mod modGraphic">
          <ac:chgData name="紘平 深田" userId="29222c9c3ef68e84" providerId="Windows Live" clId="Web-{45627FD1-D974-4FF2-8FA9-6EE5365EE4BF}" dt="2018-09-28T03:06:35.210" v="1158"/>
          <ac:graphicFrameMkLst>
            <pc:docMk/>
            <pc:sldMk cId="3751947294" sldId="345"/>
            <ac:graphicFrameMk id="6" creationId="{69848ABA-EAC3-4314-81A9-4EFFA93A1521}"/>
          </ac:graphicFrameMkLst>
        </pc:graphicFrameChg>
      </pc:sldChg>
      <pc:sldChg chg="modSp">
        <pc:chgData name="紘平 深田" userId="29222c9c3ef68e84" providerId="Windows Live" clId="Web-{45627FD1-D974-4FF2-8FA9-6EE5365EE4BF}" dt="2018-09-28T04:46:20.530" v="1649" actId="20577"/>
        <pc:sldMkLst>
          <pc:docMk/>
          <pc:sldMk cId="606881873" sldId="346"/>
        </pc:sldMkLst>
        <pc:spChg chg="mod">
          <ac:chgData name="紘平 深田" userId="29222c9c3ef68e84" providerId="Windows Live" clId="Web-{45627FD1-D974-4FF2-8FA9-6EE5365EE4BF}" dt="2018-09-28T02:44:33.124" v="567" actId="20577"/>
          <ac:spMkLst>
            <pc:docMk/>
            <pc:sldMk cId="606881873" sldId="346"/>
            <ac:spMk id="2" creationId="{6FD1803B-F690-408A-A607-BCFF6D05C831}"/>
          </ac:spMkLst>
        </pc:spChg>
        <pc:spChg chg="mod">
          <ac:chgData name="紘平 深田" userId="29222c9c3ef68e84" providerId="Windows Live" clId="Web-{45627FD1-D974-4FF2-8FA9-6EE5365EE4BF}" dt="2018-09-28T04:46:20.530" v="1649" actId="20577"/>
          <ac:spMkLst>
            <pc:docMk/>
            <pc:sldMk cId="606881873" sldId="346"/>
            <ac:spMk id="3" creationId="{8EEFACF0-2064-4531-B2C1-46230DA3A64F}"/>
          </ac:spMkLst>
        </pc:spChg>
      </pc:sldChg>
      <pc:sldChg chg="add del">
        <pc:chgData name="紘平 深田" userId="29222c9c3ef68e84" providerId="Windows Live" clId="Web-{45627FD1-D974-4FF2-8FA9-6EE5365EE4BF}" dt="2018-09-28T02:43:03.638" v="521"/>
        <pc:sldMkLst>
          <pc:docMk/>
          <pc:sldMk cId="2192006495" sldId="347"/>
        </pc:sldMkLst>
      </pc:sldChg>
      <pc:sldChg chg="addSp delSp modSp add del">
        <pc:chgData name="紘平 深田" userId="29222c9c3ef68e84" providerId="Windows Live" clId="Web-{45627FD1-D974-4FF2-8FA9-6EE5365EE4BF}" dt="2018-09-28T02:37:18.605" v="396"/>
        <pc:sldMkLst>
          <pc:docMk/>
          <pc:sldMk cId="1343125906" sldId="348"/>
        </pc:sldMkLst>
        <pc:spChg chg="del">
          <ac:chgData name="紘平 深田" userId="29222c9c3ef68e84" providerId="Windows Live" clId="Web-{45627FD1-D974-4FF2-8FA9-6EE5365EE4BF}" dt="2018-09-28T02:12:48.049" v="197"/>
          <ac:spMkLst>
            <pc:docMk/>
            <pc:sldMk cId="1343125906" sldId="348"/>
            <ac:spMk id="2" creationId="{E8E197DF-E6A5-442B-A2B7-C49D5E2FEF54}"/>
          </ac:spMkLst>
        </pc:spChg>
        <pc:spChg chg="add del mod">
          <ac:chgData name="紘平 深田" userId="29222c9c3ef68e84" providerId="Windows Live" clId="Web-{45627FD1-D974-4FF2-8FA9-6EE5365EE4BF}" dt="2018-09-28T02:12:52.221" v="199"/>
          <ac:spMkLst>
            <pc:docMk/>
            <pc:sldMk cId="1343125906" sldId="348"/>
            <ac:spMk id="5" creationId="{F48DE614-6E81-435F-9BAC-40B10B453113}"/>
          </ac:spMkLst>
        </pc:spChg>
        <pc:spChg chg="add mod">
          <ac:chgData name="紘平 深田" userId="29222c9c3ef68e84" providerId="Windows Live" clId="Web-{45627FD1-D974-4FF2-8FA9-6EE5365EE4BF}" dt="2018-09-28T02:13:07.034" v="202" actId="20577"/>
          <ac:spMkLst>
            <pc:docMk/>
            <pc:sldMk cId="1343125906" sldId="348"/>
            <ac:spMk id="7" creationId="{4289CECB-1314-42A1-8F6B-BB39C86157D1}"/>
          </ac:spMkLst>
        </pc:spChg>
      </pc:sldChg>
      <pc:sldChg chg="addSp delSp modSp add del">
        <pc:chgData name="紘平 深田" userId="29222c9c3ef68e84" providerId="Windows Live" clId="Web-{45627FD1-D974-4FF2-8FA9-6EE5365EE4BF}" dt="2018-09-28T02:37:12.683" v="395"/>
        <pc:sldMkLst>
          <pc:docMk/>
          <pc:sldMk cId="3886751081" sldId="349"/>
        </pc:sldMkLst>
        <pc:spChg chg="del">
          <ac:chgData name="紘平 深田" userId="29222c9c3ef68e84" providerId="Windows Live" clId="Web-{45627FD1-D974-4FF2-8FA9-6EE5365EE4BF}" dt="2018-09-28T02:12:20.189" v="183"/>
          <ac:spMkLst>
            <pc:docMk/>
            <pc:sldMk cId="3886751081" sldId="349"/>
            <ac:spMk id="2" creationId="{087C17BE-532F-4217-B49D-85C32C215208}"/>
          </ac:spMkLst>
        </pc:spChg>
        <pc:spChg chg="add del mod">
          <ac:chgData name="紘平 深田" userId="29222c9c3ef68e84" providerId="Windows Live" clId="Web-{45627FD1-D974-4FF2-8FA9-6EE5365EE4BF}" dt="2018-09-28T02:12:28.580" v="186"/>
          <ac:spMkLst>
            <pc:docMk/>
            <pc:sldMk cId="3886751081" sldId="349"/>
            <ac:spMk id="5" creationId="{AA99DE97-3829-43B0-A64E-BACFC1259531}"/>
          </ac:spMkLst>
        </pc:spChg>
        <pc:spChg chg="add del">
          <ac:chgData name="紘平 深田" userId="29222c9c3ef68e84" providerId="Windows Live" clId="Web-{45627FD1-D974-4FF2-8FA9-6EE5365EE4BF}" dt="2018-09-28T02:12:25.174" v="185"/>
          <ac:spMkLst>
            <pc:docMk/>
            <pc:sldMk cId="3886751081" sldId="349"/>
            <ac:spMk id="7" creationId="{A883E619-A62A-4B39-95E8-E025FFAE745D}"/>
          </ac:spMkLst>
        </pc:spChg>
        <pc:spChg chg="add mod">
          <ac:chgData name="紘平 深田" userId="29222c9c3ef68e84" providerId="Windows Live" clId="Web-{45627FD1-D974-4FF2-8FA9-6EE5365EE4BF}" dt="2018-09-28T02:12:42.065" v="196" actId="20577"/>
          <ac:spMkLst>
            <pc:docMk/>
            <pc:sldMk cId="3886751081" sldId="349"/>
            <ac:spMk id="9" creationId="{FD767D33-12CA-44AF-AAB2-A23C8C0D3705}"/>
          </ac:spMkLst>
        </pc:spChg>
      </pc:sldChg>
      <pc:sldChg chg="addSp delSp modSp add del">
        <pc:chgData name="紘平 深田" userId="29222c9c3ef68e84" providerId="Windows Live" clId="Web-{45627FD1-D974-4FF2-8FA9-6EE5365EE4BF}" dt="2018-09-28T02:43:02.061" v="520"/>
        <pc:sldMkLst>
          <pc:docMk/>
          <pc:sldMk cId="1138458631" sldId="350"/>
        </pc:sldMkLst>
        <pc:spChg chg="del">
          <ac:chgData name="紘平 深田" userId="29222c9c3ef68e84" providerId="Windows Live" clId="Web-{45627FD1-D974-4FF2-8FA9-6EE5365EE4BF}" dt="2018-09-28T02:13:36.221" v="203"/>
          <ac:spMkLst>
            <pc:docMk/>
            <pc:sldMk cId="1138458631" sldId="350"/>
            <ac:spMk id="2" creationId="{A1C78496-D235-43C7-94EE-B219ED5A2CD3}"/>
          </ac:spMkLst>
        </pc:spChg>
        <pc:spChg chg="add del mod">
          <ac:chgData name="紘平 深田" userId="29222c9c3ef68e84" providerId="Windows Live" clId="Web-{45627FD1-D974-4FF2-8FA9-6EE5365EE4BF}" dt="2018-09-28T02:13:57.612" v="210"/>
          <ac:spMkLst>
            <pc:docMk/>
            <pc:sldMk cId="1138458631" sldId="350"/>
            <ac:spMk id="5" creationId="{3CFC8057-8C62-4ECE-984D-E946DC2881AA}"/>
          </ac:spMkLst>
        </pc:spChg>
        <pc:spChg chg="add del mod">
          <ac:chgData name="紘平 深田" userId="29222c9c3ef68e84" providerId="Windows Live" clId="Web-{45627FD1-D974-4FF2-8FA9-6EE5365EE4BF}" dt="2018-09-28T02:13:46.612" v="207"/>
          <ac:spMkLst>
            <pc:docMk/>
            <pc:sldMk cId="1138458631" sldId="350"/>
            <ac:spMk id="7" creationId="{25A133FA-343C-4E21-8D87-46CFD0A0746E}"/>
          </ac:spMkLst>
        </pc:spChg>
        <pc:spChg chg="add del">
          <ac:chgData name="紘平 深田" userId="29222c9c3ef68e84" providerId="Windows Live" clId="Web-{45627FD1-D974-4FF2-8FA9-6EE5365EE4BF}" dt="2018-09-28T02:13:53.487" v="209"/>
          <ac:spMkLst>
            <pc:docMk/>
            <pc:sldMk cId="1138458631" sldId="350"/>
            <ac:spMk id="9" creationId="{A94D93AE-B564-4820-A052-84F15597A7E0}"/>
          </ac:spMkLst>
        </pc:spChg>
        <pc:spChg chg="add mod">
          <ac:chgData name="紘平 深田" userId="29222c9c3ef68e84" providerId="Windows Live" clId="Web-{45627FD1-D974-4FF2-8FA9-6EE5365EE4BF}" dt="2018-09-28T02:14:05.940" v="214" actId="20577"/>
          <ac:spMkLst>
            <pc:docMk/>
            <pc:sldMk cId="1138458631" sldId="350"/>
            <ac:spMk id="11" creationId="{6C8CBFEA-D550-497B-9E32-BFDEE6A4EFAE}"/>
          </ac:spMkLst>
        </pc:spChg>
      </pc:sldChg>
      <pc:sldChg chg="add del">
        <pc:chgData name="紘平 深田" userId="29222c9c3ef68e84" providerId="Windows Live" clId="Web-{45627FD1-D974-4FF2-8FA9-6EE5365EE4BF}" dt="2018-09-28T02:42:52.060" v="519"/>
        <pc:sldMkLst>
          <pc:docMk/>
          <pc:sldMk cId="3099305988" sldId="351"/>
        </pc:sldMkLst>
      </pc:sldChg>
      <pc:sldChg chg="addSp delSp modSp add">
        <pc:chgData name="紘平 深田" userId="29222c9c3ef68e84" providerId="Windows Live" clId="Web-{45627FD1-D974-4FF2-8FA9-6EE5365EE4BF}" dt="2018-09-28T04:43:18.452" v="1551" actId="20577"/>
        <pc:sldMkLst>
          <pc:docMk/>
          <pc:sldMk cId="3034159239" sldId="352"/>
        </pc:sldMkLst>
        <pc:spChg chg="add mod">
          <ac:chgData name="紘平 深田" userId="29222c9c3ef68e84" providerId="Windows Live" clId="Web-{45627FD1-D974-4FF2-8FA9-6EE5365EE4BF}" dt="2018-09-28T02:11:24.392" v="182"/>
          <ac:spMkLst>
            <pc:docMk/>
            <pc:sldMk cId="3034159239" sldId="352"/>
            <ac:spMk id="2" creationId="{5076072A-3FD6-4687-AE11-DFA8F9B70F1D}"/>
          </ac:spMkLst>
        </pc:spChg>
        <pc:spChg chg="add mod">
          <ac:chgData name="紘平 深田" userId="29222c9c3ef68e84" providerId="Windows Live" clId="Web-{45627FD1-D974-4FF2-8FA9-6EE5365EE4BF}" dt="2018-09-28T04:43:18.452" v="1551" actId="20577"/>
          <ac:spMkLst>
            <pc:docMk/>
            <pc:sldMk cId="3034159239" sldId="352"/>
            <ac:spMk id="6" creationId="{907194E9-88E1-4F6E-959E-A53B2621333F}"/>
          </ac:spMkLst>
        </pc:spChg>
        <pc:spChg chg="del">
          <ac:chgData name="紘平 深田" userId="29222c9c3ef68e84" providerId="Windows Live" clId="Web-{45627FD1-D974-4FF2-8FA9-6EE5365EE4BF}" dt="2018-09-28T02:11:22.814" v="181"/>
          <ac:spMkLst>
            <pc:docMk/>
            <pc:sldMk cId="3034159239" sldId="352"/>
            <ac:spMk id="10" creationId="{945C7F4F-09FD-4C12-851E-F956B60A97E3}"/>
          </ac:spMkLst>
        </pc:spChg>
        <pc:spChg chg="mod">
          <ac:chgData name="紘平 深田" userId="29222c9c3ef68e84" providerId="Windows Live" clId="Web-{45627FD1-D974-4FF2-8FA9-6EE5365EE4BF}" dt="2018-09-28T04:42:16.405" v="1530" actId="20577"/>
          <ac:spMkLst>
            <pc:docMk/>
            <pc:sldMk cId="3034159239" sldId="352"/>
            <ac:spMk id="11" creationId="{F48F8509-64D2-4B00-AD63-3CF5B557220D}"/>
          </ac:spMkLst>
        </pc:spChg>
        <pc:picChg chg="mod modCrop">
          <ac:chgData name="紘平 深田" userId="29222c9c3ef68e84" providerId="Windows Live" clId="Web-{45627FD1-D974-4FF2-8FA9-6EE5365EE4BF}" dt="2018-09-28T03:11:11.071" v="1279" actId="1076"/>
          <ac:picMkLst>
            <pc:docMk/>
            <pc:sldMk cId="3034159239" sldId="352"/>
            <ac:picMk id="3" creationId="{1454CDDD-5525-49F0-ABAA-D6529B61B39D}"/>
          </ac:picMkLst>
        </pc:picChg>
        <pc:picChg chg="add mod">
          <ac:chgData name="紘平 深田" userId="29222c9c3ef68e84" providerId="Windows Live" clId="Web-{45627FD1-D974-4FF2-8FA9-6EE5365EE4BF}" dt="2018-09-28T03:11:14.853" v="1280" actId="1076"/>
          <ac:picMkLst>
            <pc:docMk/>
            <pc:sldMk cId="3034159239" sldId="352"/>
            <ac:picMk id="4" creationId="{E42512FB-B3D1-4760-8CB8-12DA3CD5AE84}"/>
          </ac:picMkLst>
        </pc:picChg>
      </pc:sldChg>
      <pc:sldChg chg="addSp delSp modSp add del">
        <pc:chgData name="紘平 深田" userId="29222c9c3ef68e84" providerId="Windows Live" clId="Web-{45627FD1-D974-4FF2-8FA9-6EE5365EE4BF}" dt="2018-09-28T04:41:39.577" v="1517"/>
        <pc:sldMkLst>
          <pc:docMk/>
          <pc:sldMk cId="1814553882" sldId="353"/>
        </pc:sldMkLst>
        <pc:spChg chg="add mod">
          <ac:chgData name="紘平 深田" userId="29222c9c3ef68e84" providerId="Windows Live" clId="Web-{45627FD1-D974-4FF2-8FA9-6EE5365EE4BF}" dt="2018-09-28T02:11:18.298" v="180"/>
          <ac:spMkLst>
            <pc:docMk/>
            <pc:sldMk cId="1814553882" sldId="353"/>
            <ac:spMk id="2" creationId="{3CE6B591-F472-4770-8383-3950FAEAB11D}"/>
          </ac:spMkLst>
        </pc:spChg>
        <pc:spChg chg="add mod">
          <ac:chgData name="紘平 深田" userId="29222c9c3ef68e84" providerId="Windows Live" clId="Web-{45627FD1-D974-4FF2-8FA9-6EE5365EE4BF}" dt="2018-09-28T02:47:13.641" v="634" actId="20577"/>
          <ac:spMkLst>
            <pc:docMk/>
            <pc:sldMk cId="1814553882" sldId="353"/>
            <ac:spMk id="3" creationId="{404AC044-12B4-4C0B-B76C-39F0CEB1C7BA}"/>
          </ac:spMkLst>
        </pc:spChg>
        <pc:spChg chg="del">
          <ac:chgData name="紘平 深田" userId="29222c9c3ef68e84" providerId="Windows Live" clId="Web-{45627FD1-D974-4FF2-8FA9-6EE5365EE4BF}" dt="2018-09-28T02:11:17.376" v="179"/>
          <ac:spMkLst>
            <pc:docMk/>
            <pc:sldMk cId="1814553882" sldId="353"/>
            <ac:spMk id="11" creationId="{3E881D3B-DB12-44B3-9ED7-3D774BFA74E7}"/>
          </ac:spMkLst>
        </pc:spChg>
        <pc:spChg chg="mod">
          <ac:chgData name="紘平 深田" userId="29222c9c3ef68e84" providerId="Windows Live" clId="Web-{45627FD1-D974-4FF2-8FA9-6EE5365EE4BF}" dt="2018-09-28T04:41:13.046" v="1503" actId="20577"/>
          <ac:spMkLst>
            <pc:docMk/>
            <pc:sldMk cId="1814553882" sldId="353"/>
            <ac:spMk id="12" creationId="{B59D9B3D-DF9A-4113-98FE-30973CEA2552}"/>
          </ac:spMkLst>
        </pc:spChg>
        <pc:picChg chg="del">
          <ac:chgData name="紘平 深田" userId="29222c9c3ef68e84" providerId="Windows Live" clId="Web-{45627FD1-D974-4FF2-8FA9-6EE5365EE4BF}" dt="2018-09-28T04:41:03.608" v="1500"/>
          <ac:picMkLst>
            <pc:docMk/>
            <pc:sldMk cId="1814553882" sldId="353"/>
            <ac:picMk id="7" creationId="{361A7B22-3706-4801-800D-613723AFF919}"/>
          </ac:picMkLst>
        </pc:picChg>
      </pc:sldChg>
      <pc:sldChg chg="addSp delSp modSp add">
        <pc:chgData name="紘平 深田" userId="29222c9c3ef68e84" providerId="Windows Live" clId="Web-{45627FD1-D974-4FF2-8FA9-6EE5365EE4BF}" dt="2018-09-28T04:41:38.436" v="1516"/>
        <pc:sldMkLst>
          <pc:docMk/>
          <pc:sldMk cId="2896261259" sldId="354"/>
        </pc:sldMkLst>
        <pc:spChg chg="mod">
          <ac:chgData name="紘平 深田" userId="29222c9c3ef68e84" providerId="Windows Live" clId="Web-{45627FD1-D974-4FF2-8FA9-6EE5365EE4BF}" dt="2018-09-28T02:11:09.470" v="178" actId="20577"/>
          <ac:spMkLst>
            <pc:docMk/>
            <pc:sldMk cId="2896261259" sldId="354"/>
            <ac:spMk id="2" creationId="{1DCE0A8B-B2B6-4615-A895-CF18528436E9}"/>
          </ac:spMkLst>
        </pc:spChg>
        <pc:spChg chg="add mod">
          <ac:chgData name="紘平 深田" userId="29222c9c3ef68e84" providerId="Windows Live" clId="Web-{45627FD1-D974-4FF2-8FA9-6EE5365EE4BF}" dt="2018-09-28T04:41:38.186" v="1514" actId="20577"/>
          <ac:spMkLst>
            <pc:docMk/>
            <pc:sldMk cId="2896261259" sldId="354"/>
            <ac:spMk id="5" creationId="{0BB163B0-F51C-4B26-9927-7EB0BF8E95AA}"/>
          </ac:spMkLst>
        </pc:spChg>
        <pc:spChg chg="add">
          <ac:chgData name="紘平 深田" userId="29222c9c3ef68e84" providerId="Windows Live" clId="Web-{45627FD1-D974-4FF2-8FA9-6EE5365EE4BF}" dt="2018-09-28T04:41:38.436" v="1516"/>
          <ac:spMkLst>
            <pc:docMk/>
            <pc:sldMk cId="2896261259" sldId="354"/>
            <ac:spMk id="8" creationId="{F307E641-DCFB-4688-9185-B18AC9C93A1A}"/>
          </ac:spMkLst>
        </pc:spChg>
        <pc:spChg chg="mod">
          <ac:chgData name="紘平 深田" userId="29222c9c3ef68e84" providerId="Windows Live" clId="Web-{45627FD1-D974-4FF2-8FA9-6EE5365EE4BF}" dt="2018-09-28T04:41:20.030" v="1508" actId="20577"/>
          <ac:spMkLst>
            <pc:docMk/>
            <pc:sldMk cId="2896261259" sldId="354"/>
            <ac:spMk id="14" creationId="{20F9629C-A5A0-42D8-8AFF-6B00BAF10953}"/>
          </ac:spMkLst>
        </pc:spChg>
        <pc:picChg chg="del">
          <ac:chgData name="紘平 深田" userId="29222c9c3ef68e84" providerId="Windows Live" clId="Web-{45627FD1-D974-4FF2-8FA9-6EE5365EE4BF}" dt="2018-09-28T04:40:59.546" v="1499"/>
          <ac:picMkLst>
            <pc:docMk/>
            <pc:sldMk cId="2896261259" sldId="354"/>
            <ac:picMk id="4" creationId="{9F8F4909-8541-4749-8E50-B380FAA65D66}"/>
          </ac:picMkLst>
        </pc:picChg>
        <pc:picChg chg="add">
          <ac:chgData name="紘平 深田" userId="29222c9c3ef68e84" providerId="Windows Live" clId="Web-{45627FD1-D974-4FF2-8FA9-6EE5365EE4BF}" dt="2018-09-28T04:41:24.155" v="1510"/>
          <ac:picMkLst>
            <pc:docMk/>
            <pc:sldMk cId="2896261259" sldId="354"/>
            <ac:picMk id="6" creationId="{89B0C142-F760-4D87-BB70-9994BE07A3E9}"/>
          </ac:picMkLst>
        </pc:picChg>
      </pc:sldChg>
      <pc:sldChg chg="addSp modSp add">
        <pc:chgData name="紘平 深田" userId="29222c9c3ef68e84" providerId="Windows Live" clId="Web-{45627FD1-D974-4FF2-8FA9-6EE5365EE4BF}" dt="2018-09-28T04:40:37.124" v="1487" actId="20577"/>
        <pc:sldMkLst>
          <pc:docMk/>
          <pc:sldMk cId="929986578" sldId="355"/>
        </pc:sldMkLst>
        <pc:spChg chg="mod">
          <ac:chgData name="紘平 深田" userId="29222c9c3ef68e84" providerId="Windows Live" clId="Web-{45627FD1-D974-4FF2-8FA9-6EE5365EE4BF}" dt="2018-09-28T02:10:22.064" v="172" actId="1076"/>
          <ac:spMkLst>
            <pc:docMk/>
            <pc:sldMk cId="929986578" sldId="355"/>
            <ac:spMk id="3" creationId="{715166AF-29B6-4452-BB7B-22AF7A32ADE1}"/>
          </ac:spMkLst>
        </pc:spChg>
        <pc:spChg chg="add mod">
          <ac:chgData name="紘平 深田" userId="29222c9c3ef68e84" providerId="Windows Live" clId="Web-{45627FD1-D974-4FF2-8FA9-6EE5365EE4BF}" dt="2018-09-28T02:39:15.762" v="425" actId="1076"/>
          <ac:spMkLst>
            <pc:docMk/>
            <pc:sldMk cId="929986578" sldId="355"/>
            <ac:spMk id="4" creationId="{D53AF361-B8BD-4D53-B12E-966614B148AE}"/>
          </ac:spMkLst>
        </pc:spChg>
        <pc:spChg chg="add mod">
          <ac:chgData name="紘平 深田" userId="29222c9c3ef68e84" providerId="Windows Live" clId="Web-{45627FD1-D974-4FF2-8FA9-6EE5365EE4BF}" dt="2018-09-28T04:40:37.124" v="1487" actId="20577"/>
          <ac:spMkLst>
            <pc:docMk/>
            <pc:sldMk cId="929986578" sldId="355"/>
            <ac:spMk id="5" creationId="{B9D4E230-53FC-464E-8372-8E988215B2F1}"/>
          </ac:spMkLst>
        </pc:spChg>
        <pc:picChg chg="mod modCrop">
          <ac:chgData name="紘平 深田" userId="29222c9c3ef68e84" providerId="Windows Live" clId="Web-{45627FD1-D974-4FF2-8FA9-6EE5365EE4BF}" dt="2018-09-28T02:40:09.231" v="433" actId="1076"/>
          <ac:picMkLst>
            <pc:docMk/>
            <pc:sldMk cId="929986578" sldId="355"/>
            <ac:picMk id="2" creationId="{9F16EFBE-CF24-4757-9CF2-9813DBFEF719}"/>
          </ac:picMkLst>
        </pc:picChg>
      </pc:sldChg>
      <pc:sldChg chg="modSp add">
        <pc:chgData name="紘平 深田" userId="29222c9c3ef68e84" providerId="Windows Live" clId="Web-{45627FD1-D974-4FF2-8FA9-6EE5365EE4BF}" dt="2018-09-28T04:40:22.530" v="1479" actId="20577"/>
        <pc:sldMkLst>
          <pc:docMk/>
          <pc:sldMk cId="3155687797" sldId="356"/>
        </pc:sldMkLst>
        <pc:spChg chg="mod">
          <ac:chgData name="紘平 深田" userId="29222c9c3ef68e84" providerId="Windows Live" clId="Web-{45627FD1-D974-4FF2-8FA9-6EE5365EE4BF}" dt="2018-09-28T02:14:10.424" v="217" actId="20577"/>
          <ac:spMkLst>
            <pc:docMk/>
            <pc:sldMk cId="3155687797" sldId="356"/>
            <ac:spMk id="2" creationId="{8BFAA1D1-5FE6-43BC-94F6-892399D69D9F}"/>
          </ac:spMkLst>
        </pc:spChg>
        <pc:spChg chg="mod">
          <ac:chgData name="紘平 深田" userId="29222c9c3ef68e84" providerId="Windows Live" clId="Web-{45627FD1-D974-4FF2-8FA9-6EE5365EE4BF}" dt="2018-09-28T04:40:22.530" v="1479" actId="20577"/>
          <ac:spMkLst>
            <pc:docMk/>
            <pc:sldMk cId="3155687797" sldId="356"/>
            <ac:spMk id="3" creationId="{2F6103CC-D170-4788-A309-7D9484D2F247}"/>
          </ac:spMkLst>
        </pc:spChg>
      </pc:sldChg>
      <pc:sldChg chg="addSp modSp new del">
        <pc:chgData name="紘平 深田" userId="29222c9c3ef68e84" providerId="Windows Live" clId="Web-{45627FD1-D974-4FF2-8FA9-6EE5365EE4BF}" dt="2018-09-28T02:37:28.714" v="397"/>
        <pc:sldMkLst>
          <pc:docMk/>
          <pc:sldMk cId="1561164899" sldId="357"/>
        </pc:sldMkLst>
        <pc:spChg chg="mod">
          <ac:chgData name="紘平 深田" userId="29222c9c3ef68e84" providerId="Windows Live" clId="Web-{45627FD1-D974-4FF2-8FA9-6EE5365EE4BF}" dt="2018-09-28T02:16:44.566" v="238" actId="20577"/>
          <ac:spMkLst>
            <pc:docMk/>
            <pc:sldMk cId="1561164899" sldId="357"/>
            <ac:spMk id="2" creationId="{3E174511-807B-42FB-A073-734FAC6A9BA3}"/>
          </ac:spMkLst>
        </pc:spChg>
        <pc:spChg chg="add mod">
          <ac:chgData name="紘平 深田" userId="29222c9c3ef68e84" providerId="Windows Live" clId="Web-{45627FD1-D974-4FF2-8FA9-6EE5365EE4BF}" dt="2018-09-28T02:17:12.769" v="243" actId="1076"/>
          <ac:spMkLst>
            <pc:docMk/>
            <pc:sldMk cId="1561164899" sldId="357"/>
            <ac:spMk id="5" creationId="{46A9A4AF-BCBA-4129-B816-7C1FC8B4515F}"/>
          </ac:spMkLst>
        </pc:spChg>
        <pc:picChg chg="add mod">
          <ac:chgData name="紘平 深田" userId="29222c9c3ef68e84" providerId="Windows Live" clId="Web-{45627FD1-D974-4FF2-8FA9-6EE5365EE4BF}" dt="2018-09-28T02:16:52.441" v="240" actId="1076"/>
          <ac:picMkLst>
            <pc:docMk/>
            <pc:sldMk cId="1561164899" sldId="357"/>
            <ac:picMk id="4" creationId="{D176E813-602B-4578-B175-F15EDD7F2CA4}"/>
          </ac:picMkLst>
        </pc:picChg>
      </pc:sldChg>
      <pc:sldChg chg="addSp modSp new del">
        <pc:chgData name="紘平 深田" userId="29222c9c3ef68e84" providerId="Windows Live" clId="Web-{45627FD1-D974-4FF2-8FA9-6EE5365EE4BF}" dt="2018-09-28T02:18:57.286" v="284"/>
        <pc:sldMkLst>
          <pc:docMk/>
          <pc:sldMk cId="1856144175" sldId="358"/>
        </pc:sldMkLst>
        <pc:spChg chg="mod">
          <ac:chgData name="紘平 深田" userId="29222c9c3ef68e84" providerId="Windows Live" clId="Web-{45627FD1-D974-4FF2-8FA9-6EE5365EE4BF}" dt="2018-09-28T02:18:28.567" v="248" actId="20577"/>
          <ac:spMkLst>
            <pc:docMk/>
            <pc:sldMk cId="1856144175" sldId="358"/>
            <ac:spMk id="2" creationId="{C51608FF-F049-47E2-9955-6460731B12C1}"/>
          </ac:spMkLst>
        </pc:spChg>
        <pc:spChg chg="add mod">
          <ac:chgData name="紘平 深田" userId="29222c9c3ef68e84" providerId="Windows Live" clId="Web-{45627FD1-D974-4FF2-8FA9-6EE5365EE4BF}" dt="2018-09-28T02:18:57.004" v="282" actId="20577"/>
          <ac:spMkLst>
            <pc:docMk/>
            <pc:sldMk cId="1856144175" sldId="358"/>
            <ac:spMk id="3" creationId="{67FA76C3-6357-4FB7-84D2-DB0EDF56E26F}"/>
          </ac:spMkLst>
        </pc:spChg>
      </pc:sldChg>
      <pc:sldChg chg="addSp modSp add replId">
        <pc:chgData name="紘平 深田" userId="29222c9c3ef68e84" providerId="Windows Live" clId="Web-{45627FD1-D974-4FF2-8FA9-6EE5365EE4BF}" dt="2018-09-28T04:40:50.608" v="1496" actId="20577"/>
        <pc:sldMkLst>
          <pc:docMk/>
          <pc:sldMk cId="2184914685" sldId="358"/>
        </pc:sldMkLst>
        <pc:spChg chg="add mod">
          <ac:chgData name="紘平 深田" userId="29222c9c3ef68e84" providerId="Windows Live" clId="Web-{45627FD1-D974-4FF2-8FA9-6EE5365EE4BF}" dt="2018-09-28T04:40:50.608" v="1496" actId="20577"/>
          <ac:spMkLst>
            <pc:docMk/>
            <pc:sldMk cId="2184914685" sldId="358"/>
            <ac:spMk id="2" creationId="{BE71153F-D51A-4F05-88D6-F8140BEB048F}"/>
          </ac:spMkLst>
        </pc:spChg>
        <pc:spChg chg="mod">
          <ac:chgData name="紘平 深田" userId="29222c9c3ef68e84" providerId="Windows Live" clId="Web-{45627FD1-D974-4FF2-8FA9-6EE5365EE4BF}" dt="2018-09-28T02:37:09.605" v="394" actId="20577"/>
          <ac:spMkLst>
            <pc:docMk/>
            <pc:sldMk cId="2184914685" sldId="358"/>
            <ac:spMk id="9" creationId="{FD767D33-12CA-44AF-AAB2-A23C8C0D3705}"/>
          </ac:spMkLst>
        </pc:spChg>
        <pc:picChg chg="mod">
          <ac:chgData name="紘平 深田" userId="29222c9c3ef68e84" providerId="Windows Live" clId="Web-{45627FD1-D974-4FF2-8FA9-6EE5365EE4BF}" dt="2018-09-28T02:41:12.497" v="463" actId="1076"/>
          <ac:picMkLst>
            <pc:docMk/>
            <pc:sldMk cId="2184914685" sldId="358"/>
            <ac:picMk id="3" creationId="{4116823E-3FE6-44CA-9519-C5CE9A70FE70}"/>
          </ac:picMkLst>
        </pc:picChg>
      </pc:sldChg>
      <pc:sldChg chg="add del replId">
        <pc:chgData name="紘平 深田" userId="29222c9c3ef68e84" providerId="Windows Live" clId="Web-{45627FD1-D974-4FF2-8FA9-6EE5365EE4BF}" dt="2018-09-28T02:33:06.072" v="310"/>
        <pc:sldMkLst>
          <pc:docMk/>
          <pc:sldMk cId="2642312476" sldId="358"/>
        </pc:sldMkLst>
      </pc:sldChg>
      <pc:sldChg chg="addSp delSp modSp new">
        <pc:chgData name="紘平 深田" userId="29222c9c3ef68e84" providerId="Windows Live" clId="Web-{45627FD1-D974-4FF2-8FA9-6EE5365EE4BF}" dt="2018-09-28T04:51:57.389" v="1815" actId="20577"/>
        <pc:sldMkLst>
          <pc:docMk/>
          <pc:sldMk cId="3427585271" sldId="359"/>
        </pc:sldMkLst>
        <pc:spChg chg="mod">
          <ac:chgData name="紘平 深田" userId="29222c9c3ef68e84" providerId="Windows Live" clId="Web-{45627FD1-D974-4FF2-8FA9-6EE5365EE4BF}" dt="2018-09-28T04:46:38.999" v="1654" actId="20577"/>
          <ac:spMkLst>
            <pc:docMk/>
            <pc:sldMk cId="3427585271" sldId="359"/>
            <ac:spMk id="2" creationId="{5C281001-7523-4ADC-A605-1FCC66D9A557}"/>
          </ac:spMkLst>
        </pc:spChg>
        <pc:spChg chg="add del">
          <ac:chgData name="紘平 深田" userId="29222c9c3ef68e84" providerId="Windows Live" clId="Web-{45627FD1-D974-4FF2-8FA9-6EE5365EE4BF}" dt="2018-09-28T04:46:42.342" v="1656"/>
          <ac:spMkLst>
            <pc:docMk/>
            <pc:sldMk cId="3427585271" sldId="359"/>
            <ac:spMk id="3" creationId="{535FC0BF-E390-43FF-974B-F5985C89D815}"/>
          </ac:spMkLst>
        </pc:spChg>
        <pc:spChg chg="add mod">
          <ac:chgData name="紘平 深田" userId="29222c9c3ef68e84" providerId="Windows Live" clId="Web-{45627FD1-D974-4FF2-8FA9-6EE5365EE4BF}" dt="2018-09-28T04:51:57.389" v="1815" actId="20577"/>
          <ac:spMkLst>
            <pc:docMk/>
            <pc:sldMk cId="3427585271" sldId="359"/>
            <ac:spMk id="5" creationId="{58E64863-2868-4E04-B41E-987073BFBA60}"/>
          </ac:spMkLst>
        </pc:spChg>
      </pc:sldChg>
    </pc:docChg>
  </pc:docChgLst>
  <pc:docChgLst>
    <pc:chgData name="紘平 深田" userId="29222c9c3ef68e84" providerId="Windows Live" clId="Web-{E424689F-C017-4ED0-AEFB-C8D1305E0F93}"/>
    <pc:docChg chg="addSld delSld modSld">
      <pc:chgData name="紘平 深田" userId="29222c9c3ef68e84" providerId="Windows Live" clId="Web-{E424689F-C017-4ED0-AEFB-C8D1305E0F93}" dt="2018-10-02T04:29:35.744" v="313" actId="20577"/>
      <pc:docMkLst>
        <pc:docMk/>
      </pc:docMkLst>
      <pc:sldChg chg="modSp">
        <pc:chgData name="紘平 深田" userId="29222c9c3ef68e84" providerId="Windows Live" clId="Web-{E424689F-C017-4ED0-AEFB-C8D1305E0F93}" dt="2018-10-02T04:16:27.473" v="40" actId="20577"/>
        <pc:sldMkLst>
          <pc:docMk/>
          <pc:sldMk cId="84702807" sldId="270"/>
        </pc:sldMkLst>
        <pc:spChg chg="mod">
          <ac:chgData name="紘平 深田" userId="29222c9c3ef68e84" providerId="Windows Live" clId="Web-{E424689F-C017-4ED0-AEFB-C8D1305E0F93}" dt="2018-10-02T04:16:27.473" v="40" actId="20577"/>
          <ac:spMkLst>
            <pc:docMk/>
            <pc:sldMk cId="84702807" sldId="270"/>
            <ac:spMk id="7" creationId="{00000000-0000-0000-0000-000000000000}"/>
          </ac:spMkLst>
        </pc:spChg>
      </pc:sldChg>
      <pc:sldChg chg="modSp">
        <pc:chgData name="紘平 深田" userId="29222c9c3ef68e84" providerId="Windows Live" clId="Web-{E424689F-C017-4ED0-AEFB-C8D1305E0F93}" dt="2018-10-02T04:29:34.650" v="312" actId="20577"/>
        <pc:sldMkLst>
          <pc:docMk/>
          <pc:sldMk cId="606881873" sldId="346"/>
        </pc:sldMkLst>
        <pc:spChg chg="mod">
          <ac:chgData name="紘平 深田" userId="29222c9c3ef68e84" providerId="Windows Live" clId="Web-{E424689F-C017-4ED0-AEFB-C8D1305E0F93}" dt="2018-10-02T04:15:53.598" v="5" actId="20577"/>
          <ac:spMkLst>
            <pc:docMk/>
            <pc:sldMk cId="606881873" sldId="346"/>
            <ac:spMk id="2" creationId="{6FD1803B-F690-408A-A607-BCFF6D05C831}"/>
          </ac:spMkLst>
        </pc:spChg>
        <pc:spChg chg="mod">
          <ac:chgData name="紘平 深田" userId="29222c9c3ef68e84" providerId="Windows Live" clId="Web-{E424689F-C017-4ED0-AEFB-C8D1305E0F93}" dt="2018-10-02T04:29:34.650" v="312" actId="20577"/>
          <ac:spMkLst>
            <pc:docMk/>
            <pc:sldMk cId="606881873" sldId="346"/>
            <ac:spMk id="9" creationId="{11F40965-3461-43D5-B402-9CC150CE6E00}"/>
          </ac:spMkLst>
        </pc:spChg>
      </pc:sldChg>
      <pc:sldChg chg="addSp delSp modSp del">
        <pc:chgData name="紘平 深田" userId="29222c9c3ef68e84" providerId="Windows Live" clId="Web-{E424689F-C017-4ED0-AEFB-C8D1305E0F93}" dt="2018-10-02T04:28:22.446" v="297"/>
        <pc:sldMkLst>
          <pc:docMk/>
          <pc:sldMk cId="4032484580" sldId="347"/>
        </pc:sldMkLst>
        <pc:spChg chg="mod">
          <ac:chgData name="紘平 深田" userId="29222c9c3ef68e84" providerId="Windows Live" clId="Web-{E424689F-C017-4ED0-AEFB-C8D1305E0F93}" dt="2018-10-02T04:22:55.413" v="132" actId="20577"/>
          <ac:spMkLst>
            <pc:docMk/>
            <pc:sldMk cId="4032484580" sldId="347"/>
            <ac:spMk id="4" creationId="{A4C7574E-B6D6-4666-A07B-FE703F2078F7}"/>
          </ac:spMkLst>
        </pc:spChg>
        <pc:spChg chg="add mod">
          <ac:chgData name="紘平 深田" userId="29222c9c3ef68e84" providerId="Windows Live" clId="Web-{E424689F-C017-4ED0-AEFB-C8D1305E0F93}" dt="2018-10-02T04:21:59.631" v="87" actId="1076"/>
          <ac:spMkLst>
            <pc:docMk/>
            <pc:sldMk cId="4032484580" sldId="347"/>
            <ac:spMk id="8" creationId="{2F8D2A3D-849E-465A-8B11-493B73F4B9CA}"/>
          </ac:spMkLst>
        </pc:spChg>
        <pc:spChg chg="add mod">
          <ac:chgData name="紘平 深田" userId="29222c9c3ef68e84" providerId="Windows Live" clId="Web-{E424689F-C017-4ED0-AEFB-C8D1305E0F93}" dt="2018-10-02T04:21:59.631" v="88" actId="1076"/>
          <ac:spMkLst>
            <pc:docMk/>
            <pc:sldMk cId="4032484580" sldId="347"/>
            <ac:spMk id="9" creationId="{D2A5B4C5-51B1-4C8C-B1DC-5AB6BC779C54}"/>
          </ac:spMkLst>
        </pc:spChg>
        <pc:spChg chg="add mod">
          <ac:chgData name="紘平 深田" userId="29222c9c3ef68e84" providerId="Windows Live" clId="Web-{E424689F-C017-4ED0-AEFB-C8D1305E0F93}" dt="2018-10-02T04:21:59.647" v="89" actId="1076"/>
          <ac:spMkLst>
            <pc:docMk/>
            <pc:sldMk cId="4032484580" sldId="347"/>
            <ac:spMk id="10" creationId="{0EC9615E-0D2D-4051-99E6-3F45217C4F0E}"/>
          </ac:spMkLst>
        </pc:spChg>
        <pc:spChg chg="add mod">
          <ac:chgData name="紘平 深田" userId="29222c9c3ef68e84" providerId="Windows Live" clId="Web-{E424689F-C017-4ED0-AEFB-C8D1305E0F93}" dt="2018-10-02T04:21:59.647" v="90" actId="1076"/>
          <ac:spMkLst>
            <pc:docMk/>
            <pc:sldMk cId="4032484580" sldId="347"/>
            <ac:spMk id="11" creationId="{2035C99B-7B8E-427A-9B52-E009E554255E}"/>
          </ac:spMkLst>
        </pc:spChg>
        <pc:spChg chg="add del mod">
          <ac:chgData name="紘平 深田" userId="29222c9c3ef68e84" providerId="Windows Live" clId="Web-{E424689F-C017-4ED0-AEFB-C8D1305E0F93}" dt="2018-10-02T04:22:31.866" v="127"/>
          <ac:spMkLst>
            <pc:docMk/>
            <pc:sldMk cId="4032484580" sldId="347"/>
            <ac:spMk id="15" creationId="{63306B91-F7F4-48A8-B63A-57F7950132D0}"/>
          </ac:spMkLst>
        </pc:spChg>
        <pc:spChg chg="add mod">
          <ac:chgData name="紘平 深田" userId="29222c9c3ef68e84" providerId="Windows Live" clId="Web-{E424689F-C017-4ED0-AEFB-C8D1305E0F93}" dt="2018-10-02T04:22:09.741" v="109" actId="1076"/>
          <ac:spMkLst>
            <pc:docMk/>
            <pc:sldMk cId="4032484580" sldId="347"/>
            <ac:spMk id="16" creationId="{91EB4558-A232-437A-9AB3-FDE9BD606F88}"/>
          </ac:spMkLst>
        </pc:spChg>
        <pc:spChg chg="add mod">
          <ac:chgData name="紘平 深田" userId="29222c9c3ef68e84" providerId="Windows Live" clId="Web-{E424689F-C017-4ED0-AEFB-C8D1305E0F93}" dt="2018-10-02T04:22:09.741" v="110" actId="1076"/>
          <ac:spMkLst>
            <pc:docMk/>
            <pc:sldMk cId="4032484580" sldId="347"/>
            <ac:spMk id="17" creationId="{86727F30-0AE6-4D4B-907D-2EF8B919BFC4}"/>
          </ac:spMkLst>
        </pc:spChg>
        <pc:spChg chg="add mod">
          <ac:chgData name="紘平 深田" userId="29222c9c3ef68e84" providerId="Windows Live" clId="Web-{E424689F-C017-4ED0-AEFB-C8D1305E0F93}" dt="2018-10-02T04:22:09.756" v="111" actId="1076"/>
          <ac:spMkLst>
            <pc:docMk/>
            <pc:sldMk cId="4032484580" sldId="347"/>
            <ac:spMk id="18" creationId="{1D86C4C7-70A4-44DA-8F55-02BCBC09180D}"/>
          </ac:spMkLst>
        </pc:spChg>
        <pc:spChg chg="add del">
          <ac:chgData name="紘平 深田" userId="29222c9c3ef68e84" providerId="Windows Live" clId="Web-{E424689F-C017-4ED0-AEFB-C8D1305E0F93}" dt="2018-10-02T04:22:24.069" v="124"/>
          <ac:spMkLst>
            <pc:docMk/>
            <pc:sldMk cId="4032484580" sldId="347"/>
            <ac:spMk id="22" creationId="{B6F22CAF-3A4D-4AEC-9521-53DE010CBC89}"/>
          </ac:spMkLst>
        </pc:spChg>
        <pc:spChg chg="add del">
          <ac:chgData name="紘平 深田" userId="29222c9c3ef68e84" providerId="Windows Live" clId="Web-{E424689F-C017-4ED0-AEFB-C8D1305E0F93}" dt="2018-10-02T04:22:24.069" v="123"/>
          <ac:spMkLst>
            <pc:docMk/>
            <pc:sldMk cId="4032484580" sldId="347"/>
            <ac:spMk id="23" creationId="{F3124B15-789D-468A-BA4B-18E7027B7FF5}"/>
          </ac:spMkLst>
        </pc:spChg>
        <pc:spChg chg="add del">
          <ac:chgData name="紘平 深田" userId="29222c9c3ef68e84" providerId="Windows Live" clId="Web-{E424689F-C017-4ED0-AEFB-C8D1305E0F93}" dt="2018-10-02T04:22:24.069" v="122"/>
          <ac:spMkLst>
            <pc:docMk/>
            <pc:sldMk cId="4032484580" sldId="347"/>
            <ac:spMk id="24" creationId="{624725EB-3028-44DC-8615-B9F0DE5E1DE0}"/>
          </ac:spMkLst>
        </pc:spChg>
        <pc:spChg chg="add del">
          <ac:chgData name="紘平 深田" userId="29222c9c3ef68e84" providerId="Windows Live" clId="Web-{E424689F-C017-4ED0-AEFB-C8D1305E0F93}" dt="2018-10-02T04:22:24.069" v="121"/>
          <ac:spMkLst>
            <pc:docMk/>
            <pc:sldMk cId="4032484580" sldId="347"/>
            <ac:spMk id="25" creationId="{B2ACB6D9-EFEF-45B5-AEBE-E8F05B37A337}"/>
          </ac:spMkLst>
        </pc:spChg>
        <pc:spChg chg="add mod">
          <ac:chgData name="紘平 深田" userId="29222c9c3ef68e84" providerId="Windows Live" clId="Web-{E424689F-C017-4ED0-AEFB-C8D1305E0F93}" dt="2018-10-02T04:22:45.975" v="130" actId="1076"/>
          <ac:spMkLst>
            <pc:docMk/>
            <pc:sldMk cId="4032484580" sldId="347"/>
            <ac:spMk id="27" creationId="{AA389399-C10A-4778-95CC-CA85B50C2A48}"/>
          </ac:spMkLst>
        </pc:spChg>
        <pc:picChg chg="add mod">
          <ac:chgData name="紘平 深田" userId="29222c9c3ef68e84" providerId="Windows Live" clId="Web-{E424689F-C017-4ED0-AEFB-C8D1305E0F93}" dt="2018-10-02T04:21:39.319" v="84" actId="1076"/>
          <ac:picMkLst>
            <pc:docMk/>
            <pc:sldMk cId="4032484580" sldId="347"/>
            <ac:picMk id="3" creationId="{4CE32744-92E4-4DB1-8ECD-7775E919D2F2}"/>
          </ac:picMkLst>
        </pc:picChg>
        <pc:cxnChg chg="add mod">
          <ac:chgData name="紘平 深田" userId="29222c9c3ef68e84" providerId="Windows Live" clId="Web-{E424689F-C017-4ED0-AEFB-C8D1305E0F93}" dt="2018-10-02T04:21:59.616" v="85" actId="1076"/>
          <ac:cxnSpMkLst>
            <pc:docMk/>
            <pc:sldMk cId="4032484580" sldId="347"/>
            <ac:cxnSpMk id="6" creationId="{50FF6500-AA7C-47F1-B57E-A9777012FAC5}"/>
          </ac:cxnSpMkLst>
        </pc:cxnChg>
        <pc:cxnChg chg="add mod">
          <ac:chgData name="紘平 深田" userId="29222c9c3ef68e84" providerId="Windows Live" clId="Web-{E424689F-C017-4ED0-AEFB-C8D1305E0F93}" dt="2018-10-02T04:21:59.631" v="86" actId="1076"/>
          <ac:cxnSpMkLst>
            <pc:docMk/>
            <pc:sldMk cId="4032484580" sldId="347"/>
            <ac:cxnSpMk id="7" creationId="{4055836D-719A-4560-B5AD-5C5FD8B7A323}"/>
          </ac:cxnSpMkLst>
        </pc:cxnChg>
        <pc:cxnChg chg="add mod">
          <ac:chgData name="紘平 深田" userId="29222c9c3ef68e84" providerId="Windows Live" clId="Web-{E424689F-C017-4ED0-AEFB-C8D1305E0F93}" dt="2018-10-02T04:21:59.647" v="91" actId="1076"/>
          <ac:cxnSpMkLst>
            <pc:docMk/>
            <pc:sldMk cId="4032484580" sldId="347"/>
            <ac:cxnSpMk id="12" creationId="{3C9C276F-2D76-4874-966B-5D0FC3A85805}"/>
          </ac:cxnSpMkLst>
        </pc:cxnChg>
        <pc:cxnChg chg="add mod">
          <ac:chgData name="紘平 深田" userId="29222c9c3ef68e84" providerId="Windows Live" clId="Web-{E424689F-C017-4ED0-AEFB-C8D1305E0F93}" dt="2018-10-02T04:22:09.725" v="106" actId="1076"/>
          <ac:cxnSpMkLst>
            <pc:docMk/>
            <pc:sldMk cId="4032484580" sldId="347"/>
            <ac:cxnSpMk id="13" creationId="{6DAF947C-359A-4838-9E4C-0B1EEE5DB331}"/>
          </ac:cxnSpMkLst>
        </pc:cxnChg>
        <pc:cxnChg chg="add mod">
          <ac:chgData name="紘平 深田" userId="29222c9c3ef68e84" providerId="Windows Live" clId="Web-{E424689F-C017-4ED0-AEFB-C8D1305E0F93}" dt="2018-10-02T04:22:09.725" v="107" actId="1076"/>
          <ac:cxnSpMkLst>
            <pc:docMk/>
            <pc:sldMk cId="4032484580" sldId="347"/>
            <ac:cxnSpMk id="14" creationId="{67E9957B-D8DD-4482-8026-06D9F67146FF}"/>
          </ac:cxnSpMkLst>
        </pc:cxnChg>
        <pc:cxnChg chg="add mod">
          <ac:chgData name="紘平 深田" userId="29222c9c3ef68e84" providerId="Windows Live" clId="Web-{E424689F-C017-4ED0-AEFB-C8D1305E0F93}" dt="2018-10-02T04:22:50.178" v="131" actId="14100"/>
          <ac:cxnSpMkLst>
            <pc:docMk/>
            <pc:sldMk cId="4032484580" sldId="347"/>
            <ac:cxnSpMk id="19" creationId="{7D2376B9-6C37-4168-AD08-AB3DDACD3885}"/>
          </ac:cxnSpMkLst>
        </pc:cxnChg>
        <pc:cxnChg chg="add del mod">
          <ac:chgData name="紘平 深田" userId="29222c9c3ef68e84" providerId="Windows Live" clId="Web-{E424689F-C017-4ED0-AEFB-C8D1305E0F93}" dt="2018-10-02T04:22:24.069" v="126"/>
          <ac:cxnSpMkLst>
            <pc:docMk/>
            <pc:sldMk cId="4032484580" sldId="347"/>
            <ac:cxnSpMk id="20" creationId="{2A6CB84D-0E85-45F5-B32D-AFD55107A01A}"/>
          </ac:cxnSpMkLst>
        </pc:cxnChg>
        <pc:cxnChg chg="add del mod">
          <ac:chgData name="紘平 深田" userId="29222c9c3ef68e84" providerId="Windows Live" clId="Web-{E424689F-C017-4ED0-AEFB-C8D1305E0F93}" dt="2018-10-02T04:22:24.069" v="125"/>
          <ac:cxnSpMkLst>
            <pc:docMk/>
            <pc:sldMk cId="4032484580" sldId="347"/>
            <ac:cxnSpMk id="21" creationId="{1F5F4EF0-ED2A-4B07-8130-9CF2C82D75B4}"/>
          </ac:cxnSpMkLst>
        </pc:cxnChg>
        <pc:cxnChg chg="add del mod">
          <ac:chgData name="紘平 深田" userId="29222c9c3ef68e84" providerId="Windows Live" clId="Web-{E424689F-C017-4ED0-AEFB-C8D1305E0F93}" dt="2018-10-02T04:22:24.069" v="120"/>
          <ac:cxnSpMkLst>
            <pc:docMk/>
            <pc:sldMk cId="4032484580" sldId="347"/>
            <ac:cxnSpMk id="26" creationId="{CA9CA00E-7E49-44B3-BC2C-B06810B377AC}"/>
          </ac:cxnSpMkLst>
        </pc:cxnChg>
      </pc:sldChg>
      <pc:sldChg chg="addSp modSp add replId">
        <pc:chgData name="紘平 深田" userId="29222c9c3ef68e84" providerId="Windows Live" clId="Web-{E424689F-C017-4ED0-AEFB-C8D1305E0F93}" dt="2018-10-02T04:29:23.462" v="309" actId="20577"/>
        <pc:sldMkLst>
          <pc:docMk/>
          <pc:sldMk cId="1106987378" sldId="348"/>
        </pc:sldMkLst>
        <pc:spChg chg="mod">
          <ac:chgData name="紘平 深田" userId="29222c9c3ef68e84" providerId="Windows Live" clId="Web-{E424689F-C017-4ED0-AEFB-C8D1305E0F93}" dt="2018-10-02T04:28:31.931" v="299" actId="20577"/>
          <ac:spMkLst>
            <pc:docMk/>
            <pc:sldMk cId="1106987378" sldId="348"/>
            <ac:spMk id="2" creationId="{6C706729-4EE4-45A0-A8F4-31264A9CE804}"/>
          </ac:spMkLst>
        </pc:spChg>
        <pc:spChg chg="mod">
          <ac:chgData name="紘平 深田" userId="29222c9c3ef68e84" providerId="Windows Live" clId="Web-{E424689F-C017-4ED0-AEFB-C8D1305E0F93}" dt="2018-10-02T04:26:10.727" v="252" actId="1076"/>
          <ac:spMkLst>
            <pc:docMk/>
            <pc:sldMk cId="1106987378" sldId="348"/>
            <ac:spMk id="4" creationId="{A4C7574E-B6D6-4666-A07B-FE703F2078F7}"/>
          </ac:spMkLst>
        </pc:spChg>
        <pc:spChg chg="add mod">
          <ac:chgData name="紘平 深田" userId="29222c9c3ef68e84" providerId="Windows Live" clId="Web-{E424689F-C017-4ED0-AEFB-C8D1305E0F93}" dt="2018-10-02T04:29:19.884" v="306" actId="20577"/>
          <ac:spMkLst>
            <pc:docMk/>
            <pc:sldMk cId="1106987378" sldId="348"/>
            <ac:spMk id="5" creationId="{1FBE2DAD-5EA1-461B-A0EC-53CAAC7B023F}"/>
          </ac:spMkLst>
        </pc:spChg>
        <pc:spChg chg="mod">
          <ac:chgData name="紘平 深田" userId="29222c9c3ef68e84" providerId="Windows Live" clId="Web-{E424689F-C017-4ED0-AEFB-C8D1305E0F93}" dt="2018-10-02T04:26:02.430" v="246" actId="1076"/>
          <ac:spMkLst>
            <pc:docMk/>
            <pc:sldMk cId="1106987378" sldId="348"/>
            <ac:spMk id="8" creationId="{2F8D2A3D-849E-465A-8B11-493B73F4B9CA}"/>
          </ac:spMkLst>
        </pc:spChg>
        <pc:spChg chg="mod">
          <ac:chgData name="紘平 深田" userId="29222c9c3ef68e84" providerId="Windows Live" clId="Web-{E424689F-C017-4ED0-AEFB-C8D1305E0F93}" dt="2018-10-02T04:26:02.445" v="247" actId="1076"/>
          <ac:spMkLst>
            <pc:docMk/>
            <pc:sldMk cId="1106987378" sldId="348"/>
            <ac:spMk id="9" creationId="{D2A5B4C5-51B1-4C8C-B1DC-5AB6BC779C54}"/>
          </ac:spMkLst>
        </pc:spChg>
        <pc:spChg chg="mod">
          <ac:chgData name="紘平 深田" userId="29222c9c3ef68e84" providerId="Windows Live" clId="Web-{E424689F-C017-4ED0-AEFB-C8D1305E0F93}" dt="2018-10-02T04:26:02.445" v="248" actId="1076"/>
          <ac:spMkLst>
            <pc:docMk/>
            <pc:sldMk cId="1106987378" sldId="348"/>
            <ac:spMk id="10" creationId="{0EC9615E-0D2D-4051-99E6-3F45217C4F0E}"/>
          </ac:spMkLst>
        </pc:spChg>
        <pc:spChg chg="mod">
          <ac:chgData name="紘平 深田" userId="29222c9c3ef68e84" providerId="Windows Live" clId="Web-{E424689F-C017-4ED0-AEFB-C8D1305E0F93}" dt="2018-10-02T04:26:02.461" v="249" actId="1076"/>
          <ac:spMkLst>
            <pc:docMk/>
            <pc:sldMk cId="1106987378" sldId="348"/>
            <ac:spMk id="11" creationId="{2035C99B-7B8E-427A-9B52-E009E554255E}"/>
          </ac:spMkLst>
        </pc:spChg>
        <pc:spChg chg="add mod">
          <ac:chgData name="紘平 深田" userId="29222c9c3ef68e84" providerId="Windows Live" clId="Web-{E424689F-C017-4ED0-AEFB-C8D1305E0F93}" dt="2018-10-02T04:29:23.462" v="309" actId="20577"/>
          <ac:spMkLst>
            <pc:docMk/>
            <pc:sldMk cId="1106987378" sldId="348"/>
            <ac:spMk id="15" creationId="{DFD333B3-BA9B-4FFF-B418-115A9BF28996}"/>
          </ac:spMkLst>
        </pc:spChg>
        <pc:spChg chg="mod">
          <ac:chgData name="紘平 深田" userId="29222c9c3ef68e84" providerId="Windows Live" clId="Web-{E424689F-C017-4ED0-AEFB-C8D1305E0F93}" dt="2018-10-02T04:25:56.992" v="240" actId="1076"/>
          <ac:spMkLst>
            <pc:docMk/>
            <pc:sldMk cId="1106987378" sldId="348"/>
            <ac:spMk id="16" creationId="{91EB4558-A232-437A-9AB3-FDE9BD606F88}"/>
          </ac:spMkLst>
        </pc:spChg>
        <pc:spChg chg="mod">
          <ac:chgData name="紘平 深田" userId="29222c9c3ef68e84" providerId="Windows Live" clId="Web-{E424689F-C017-4ED0-AEFB-C8D1305E0F93}" dt="2018-10-02T04:25:57.008" v="241" actId="1076"/>
          <ac:spMkLst>
            <pc:docMk/>
            <pc:sldMk cId="1106987378" sldId="348"/>
            <ac:spMk id="17" creationId="{86727F30-0AE6-4D4B-907D-2EF8B919BFC4}"/>
          </ac:spMkLst>
        </pc:spChg>
        <pc:spChg chg="mod">
          <ac:chgData name="紘平 深田" userId="29222c9c3ef68e84" providerId="Windows Live" clId="Web-{E424689F-C017-4ED0-AEFB-C8D1305E0F93}" dt="2018-10-02T04:25:57.008" v="242" actId="1076"/>
          <ac:spMkLst>
            <pc:docMk/>
            <pc:sldMk cId="1106987378" sldId="348"/>
            <ac:spMk id="18" creationId="{1D86C4C7-70A4-44DA-8F55-02BCBC09180D}"/>
          </ac:spMkLst>
        </pc:spChg>
        <pc:spChg chg="add mod">
          <ac:chgData name="紘平 深田" userId="29222c9c3ef68e84" providerId="Windows Live" clId="Web-{E424689F-C017-4ED0-AEFB-C8D1305E0F93}" dt="2018-10-02T04:28:17.853" v="296" actId="1076"/>
          <ac:spMkLst>
            <pc:docMk/>
            <pc:sldMk cId="1106987378" sldId="348"/>
            <ac:spMk id="20" creationId="{405C8B5F-F4EB-4705-8BF9-DC62E9D084BF}"/>
          </ac:spMkLst>
        </pc:spChg>
        <pc:spChg chg="mod">
          <ac:chgData name="紘平 深田" userId="29222c9c3ef68e84" providerId="Windows Live" clId="Web-{E424689F-C017-4ED0-AEFB-C8D1305E0F93}" dt="2018-10-02T04:25:57.024" v="244" actId="1076"/>
          <ac:spMkLst>
            <pc:docMk/>
            <pc:sldMk cId="1106987378" sldId="348"/>
            <ac:spMk id="27" creationId="{AA389399-C10A-4778-95CC-CA85B50C2A48}"/>
          </ac:spMkLst>
        </pc:spChg>
        <pc:picChg chg="mod">
          <ac:chgData name="紘平 深田" userId="29222c9c3ef68e84" providerId="Windows Live" clId="Web-{E424689F-C017-4ED0-AEFB-C8D1305E0F93}" dt="2018-10-02T04:26:12.930" v="253" actId="1076"/>
          <ac:picMkLst>
            <pc:docMk/>
            <pc:sldMk cId="1106987378" sldId="348"/>
            <ac:picMk id="3" creationId="{4CE32744-92E4-4DB1-8ECD-7775E919D2F2}"/>
          </ac:picMkLst>
        </pc:picChg>
        <pc:cxnChg chg="mod">
          <ac:chgData name="紘平 深田" userId="29222c9c3ef68e84" providerId="Windows Live" clId="Web-{E424689F-C017-4ED0-AEFB-C8D1305E0F93}" dt="2018-10-02T04:26:02.430" v="245" actId="1076"/>
          <ac:cxnSpMkLst>
            <pc:docMk/>
            <pc:sldMk cId="1106987378" sldId="348"/>
            <ac:cxnSpMk id="6" creationId="{50FF6500-AA7C-47F1-B57E-A9777012FAC5}"/>
          </ac:cxnSpMkLst>
        </pc:cxnChg>
        <pc:cxnChg chg="mod">
          <ac:chgData name="紘平 深田" userId="29222c9c3ef68e84" providerId="Windows Live" clId="Web-{E424689F-C017-4ED0-AEFB-C8D1305E0F93}" dt="2018-10-02T04:26:06.805" v="251" actId="1076"/>
          <ac:cxnSpMkLst>
            <pc:docMk/>
            <pc:sldMk cId="1106987378" sldId="348"/>
            <ac:cxnSpMk id="7" creationId="{4055836D-719A-4560-B5AD-5C5FD8B7A323}"/>
          </ac:cxnSpMkLst>
        </pc:cxnChg>
        <pc:cxnChg chg="mod">
          <ac:chgData name="紘平 深田" userId="29222c9c3ef68e84" providerId="Windows Live" clId="Web-{E424689F-C017-4ED0-AEFB-C8D1305E0F93}" dt="2018-10-02T04:26:02.461" v="250" actId="1076"/>
          <ac:cxnSpMkLst>
            <pc:docMk/>
            <pc:sldMk cId="1106987378" sldId="348"/>
            <ac:cxnSpMk id="12" creationId="{3C9C276F-2D76-4874-966B-5D0FC3A85805}"/>
          </ac:cxnSpMkLst>
        </pc:cxnChg>
        <pc:cxnChg chg="mod">
          <ac:chgData name="紘平 深田" userId="29222c9c3ef68e84" providerId="Windows Live" clId="Web-{E424689F-C017-4ED0-AEFB-C8D1305E0F93}" dt="2018-10-02T04:25:56.976" v="238" actId="1076"/>
          <ac:cxnSpMkLst>
            <pc:docMk/>
            <pc:sldMk cId="1106987378" sldId="348"/>
            <ac:cxnSpMk id="13" creationId="{6DAF947C-359A-4838-9E4C-0B1EEE5DB331}"/>
          </ac:cxnSpMkLst>
        </pc:cxnChg>
        <pc:cxnChg chg="mod">
          <ac:chgData name="紘平 深田" userId="29222c9c3ef68e84" providerId="Windows Live" clId="Web-{E424689F-C017-4ED0-AEFB-C8D1305E0F93}" dt="2018-10-02T04:25:56.992" v="239" actId="1076"/>
          <ac:cxnSpMkLst>
            <pc:docMk/>
            <pc:sldMk cId="1106987378" sldId="348"/>
            <ac:cxnSpMk id="14" creationId="{67E9957B-D8DD-4482-8026-06D9F67146FF}"/>
          </ac:cxnSpMkLst>
        </pc:cxnChg>
        <pc:cxnChg chg="mod">
          <ac:chgData name="紘平 深田" userId="29222c9c3ef68e84" providerId="Windows Live" clId="Web-{E424689F-C017-4ED0-AEFB-C8D1305E0F93}" dt="2018-10-02T04:25:57.024" v="243" actId="1076"/>
          <ac:cxnSpMkLst>
            <pc:docMk/>
            <pc:sldMk cId="1106987378" sldId="348"/>
            <ac:cxnSpMk id="19" creationId="{7D2376B9-6C37-4168-AD08-AB3DDACD3885}"/>
          </ac:cxnSpMkLst>
        </pc:cxnChg>
      </pc:sldChg>
    </pc:docChg>
  </pc:docChgLst>
  <pc:docChgLst>
    <pc:chgData name="紘平 深田" userId="29222c9c3ef68e84" providerId="Windows Live" clId="Web-{AC7E9DAC-2FEE-4DBB-B2EC-4A3732C5590C}"/>
    <pc:docChg chg="delSld modSld">
      <pc:chgData name="紘平 深田" userId="29222c9c3ef68e84" providerId="Windows Live" clId="Web-{AC7E9DAC-2FEE-4DBB-B2EC-4A3732C5590C}" dt="2018-10-23T02:38:26.166" v="388" actId="1076"/>
      <pc:docMkLst>
        <pc:docMk/>
      </pc:docMkLst>
      <pc:sldChg chg="delSp modSp">
        <pc:chgData name="紘平 深田" userId="29222c9c3ef68e84" providerId="Windows Live" clId="Web-{AC7E9DAC-2FEE-4DBB-B2EC-4A3732C5590C}" dt="2018-10-23T02:12:07.667" v="49"/>
        <pc:sldMkLst>
          <pc:docMk/>
          <pc:sldMk cId="84702807" sldId="270"/>
        </pc:sldMkLst>
        <pc:spChg chg="mod">
          <ac:chgData name="紘平 深田" userId="29222c9c3ef68e84" providerId="Windows Live" clId="Web-{AC7E9DAC-2FEE-4DBB-B2EC-4A3732C5590C}" dt="2018-10-23T02:12:07.214" v="48" actId="20577"/>
          <ac:spMkLst>
            <pc:docMk/>
            <pc:sldMk cId="84702807" sldId="270"/>
            <ac:spMk id="5" creationId="{00000000-0000-0000-0000-000000000000}"/>
          </ac:spMkLst>
        </pc:spChg>
        <pc:spChg chg="del">
          <ac:chgData name="紘平 深田" userId="29222c9c3ef68e84" providerId="Windows Live" clId="Web-{AC7E9DAC-2FEE-4DBB-B2EC-4A3732C5590C}" dt="2018-10-23T02:12:07.667" v="49"/>
          <ac:spMkLst>
            <pc:docMk/>
            <pc:sldMk cId="84702807" sldId="270"/>
            <ac:spMk id="7" creationId="{00000000-0000-0000-0000-000000000000}"/>
          </ac:spMkLst>
        </pc:spChg>
      </pc:sldChg>
      <pc:sldChg chg="addSp delSp modSp">
        <pc:chgData name="紘平 深田" userId="29222c9c3ef68e84" providerId="Windows Live" clId="Web-{AC7E9DAC-2FEE-4DBB-B2EC-4A3732C5590C}" dt="2018-10-23T02:38:26.166" v="388" actId="1076"/>
        <pc:sldMkLst>
          <pc:docMk/>
          <pc:sldMk cId="606881873" sldId="346"/>
        </pc:sldMkLst>
        <pc:spChg chg="mod">
          <ac:chgData name="紘平 深田" userId="29222c9c3ef68e84" providerId="Windows Live" clId="Web-{AC7E9DAC-2FEE-4DBB-B2EC-4A3732C5590C}" dt="2018-10-23T02:20:08.364" v="331" actId="20577"/>
          <ac:spMkLst>
            <pc:docMk/>
            <pc:sldMk cId="606881873" sldId="346"/>
            <ac:spMk id="2" creationId="{6FD1803B-F690-408A-A607-BCFF6D05C831}"/>
          </ac:spMkLst>
        </pc:spChg>
        <pc:spChg chg="del mod">
          <ac:chgData name="紘平 深田" userId="29222c9c3ef68e84" providerId="Windows Live" clId="Web-{AC7E9DAC-2FEE-4DBB-B2EC-4A3732C5590C}" dt="2018-10-23T02:13:11.762" v="59"/>
          <ac:spMkLst>
            <pc:docMk/>
            <pc:sldMk cId="606881873" sldId="346"/>
            <ac:spMk id="5" creationId="{90130198-AB41-4F05-8374-572569C53673}"/>
          </ac:spMkLst>
        </pc:spChg>
        <pc:spChg chg="mod">
          <ac:chgData name="紘平 深田" userId="29222c9c3ef68e84" providerId="Windows Live" clId="Web-{AC7E9DAC-2FEE-4DBB-B2EC-4A3732C5590C}" dt="2018-10-23T02:38:21.682" v="384" actId="20577"/>
          <ac:spMkLst>
            <pc:docMk/>
            <pc:sldMk cId="606881873" sldId="346"/>
            <ac:spMk id="6" creationId="{EB922A6E-AE47-4235-AD9F-3B9B4ABB78A4}"/>
          </ac:spMkLst>
        </pc:spChg>
        <pc:spChg chg="del">
          <ac:chgData name="紘平 深田" userId="29222c9c3ef68e84" providerId="Windows Live" clId="Web-{AC7E9DAC-2FEE-4DBB-B2EC-4A3732C5590C}" dt="2018-10-23T02:14:03.561" v="107"/>
          <ac:spMkLst>
            <pc:docMk/>
            <pc:sldMk cId="606881873" sldId="346"/>
            <ac:spMk id="9" creationId="{11F40965-3461-43D5-B402-9CC150CE6E00}"/>
          </ac:spMkLst>
        </pc:spChg>
        <pc:picChg chg="add del mod">
          <ac:chgData name="紘平 深田" userId="29222c9c3ef68e84" providerId="Windows Live" clId="Web-{AC7E9DAC-2FEE-4DBB-B2EC-4A3732C5590C}" dt="2018-10-23T02:21:52.850" v="343"/>
          <ac:picMkLst>
            <pc:docMk/>
            <pc:sldMk cId="606881873" sldId="346"/>
            <ac:picMk id="3" creationId="{D40062DC-A79D-4275-ABF9-33CE91AD83EB}"/>
          </ac:picMkLst>
        </pc:picChg>
        <pc:picChg chg="del">
          <ac:chgData name="紘平 深田" userId="29222c9c3ef68e84" providerId="Windows Live" clId="Web-{AC7E9DAC-2FEE-4DBB-B2EC-4A3732C5590C}" dt="2018-10-23T02:13:13.184" v="60"/>
          <ac:picMkLst>
            <pc:docMk/>
            <pc:sldMk cId="606881873" sldId="346"/>
            <ac:picMk id="4" creationId="{F707DB63-64A4-49B6-9293-FFA95118FBFD}"/>
          </ac:picMkLst>
        </pc:picChg>
        <pc:picChg chg="del">
          <ac:chgData name="紘平 深田" userId="29222c9c3ef68e84" providerId="Windows Live" clId="Web-{AC7E9DAC-2FEE-4DBB-B2EC-4A3732C5590C}" dt="2018-10-23T02:13:08.122" v="55"/>
          <ac:picMkLst>
            <pc:docMk/>
            <pc:sldMk cId="606881873" sldId="346"/>
            <ac:picMk id="7" creationId="{B5505544-2399-420C-9675-B42C027A61B8}"/>
          </ac:picMkLst>
        </pc:picChg>
        <pc:picChg chg="add mod">
          <ac:chgData name="紘平 深田" userId="29222c9c3ef68e84" providerId="Windows Live" clId="Web-{AC7E9DAC-2FEE-4DBB-B2EC-4A3732C5590C}" dt="2018-10-23T02:38:26.166" v="388" actId="1076"/>
          <ac:picMkLst>
            <pc:docMk/>
            <pc:sldMk cId="606881873" sldId="346"/>
            <ac:picMk id="10" creationId="{D067C3F8-E02A-4040-834C-8C7661268001}"/>
          </ac:picMkLst>
        </pc:picChg>
      </pc:sldChg>
      <pc:sldChg chg="delSp modSp del">
        <pc:chgData name="紘平 深田" userId="29222c9c3ef68e84" providerId="Windows Live" clId="Web-{AC7E9DAC-2FEE-4DBB-B2EC-4A3732C5590C}" dt="2018-10-23T02:38:11.635" v="375"/>
        <pc:sldMkLst>
          <pc:docMk/>
          <pc:sldMk cId="1106987378" sldId="348"/>
        </pc:sldMkLst>
        <pc:spChg chg="mod">
          <ac:chgData name="紘平 深田" userId="29222c9c3ef68e84" providerId="Windows Live" clId="Web-{AC7E9DAC-2FEE-4DBB-B2EC-4A3732C5590C}" dt="2018-10-23T02:20:41.990" v="339" actId="20577"/>
          <ac:spMkLst>
            <pc:docMk/>
            <pc:sldMk cId="1106987378" sldId="348"/>
            <ac:spMk id="2" creationId="{6C706729-4EE4-45A0-A8F4-31264A9CE804}"/>
          </ac:spMkLst>
        </pc:spChg>
        <pc:spChg chg="del">
          <ac:chgData name="紘平 深田" userId="29222c9c3ef68e84" providerId="Windows Live" clId="Web-{AC7E9DAC-2FEE-4DBB-B2EC-4A3732C5590C}" dt="2018-10-23T02:22:33.742" v="364"/>
          <ac:spMkLst>
            <pc:docMk/>
            <pc:sldMk cId="1106987378" sldId="348"/>
            <ac:spMk id="4" creationId="{A4C7574E-B6D6-4666-A07B-FE703F2078F7}"/>
          </ac:spMkLst>
        </pc:spChg>
        <pc:spChg chg="del">
          <ac:chgData name="紘平 深田" userId="29222c9c3ef68e84" providerId="Windows Live" clId="Web-{AC7E9DAC-2FEE-4DBB-B2EC-4A3732C5590C}" dt="2018-10-23T02:22:37.195" v="365"/>
          <ac:spMkLst>
            <pc:docMk/>
            <pc:sldMk cId="1106987378" sldId="348"/>
            <ac:spMk id="5" creationId="{1FBE2DAD-5EA1-461B-A0EC-53CAAC7B023F}"/>
          </ac:spMkLst>
        </pc:spChg>
        <pc:spChg chg="del">
          <ac:chgData name="紘平 深田" userId="29222c9c3ef68e84" providerId="Windows Live" clId="Web-{AC7E9DAC-2FEE-4DBB-B2EC-4A3732C5590C}" dt="2018-10-23T02:22:33.728" v="360"/>
          <ac:spMkLst>
            <pc:docMk/>
            <pc:sldMk cId="1106987378" sldId="348"/>
            <ac:spMk id="8" creationId="{2F8D2A3D-849E-465A-8B11-493B73F4B9CA}"/>
          </ac:spMkLst>
        </pc:spChg>
        <pc:spChg chg="del">
          <ac:chgData name="紘平 深田" userId="29222c9c3ef68e84" providerId="Windows Live" clId="Web-{AC7E9DAC-2FEE-4DBB-B2EC-4A3732C5590C}" dt="2018-10-23T02:22:33.728" v="359"/>
          <ac:spMkLst>
            <pc:docMk/>
            <pc:sldMk cId="1106987378" sldId="348"/>
            <ac:spMk id="9" creationId="{D2A5B4C5-51B1-4C8C-B1DC-5AB6BC779C54}"/>
          </ac:spMkLst>
        </pc:spChg>
        <pc:spChg chg="del">
          <ac:chgData name="紘平 深田" userId="29222c9c3ef68e84" providerId="Windows Live" clId="Web-{AC7E9DAC-2FEE-4DBB-B2EC-4A3732C5590C}" dt="2018-10-23T02:22:33.728" v="358"/>
          <ac:spMkLst>
            <pc:docMk/>
            <pc:sldMk cId="1106987378" sldId="348"/>
            <ac:spMk id="10" creationId="{0EC9615E-0D2D-4051-99E6-3F45217C4F0E}"/>
          </ac:spMkLst>
        </pc:spChg>
        <pc:spChg chg="del">
          <ac:chgData name="紘平 深田" userId="29222c9c3ef68e84" providerId="Windows Live" clId="Web-{AC7E9DAC-2FEE-4DBB-B2EC-4A3732C5590C}" dt="2018-10-23T02:22:33.728" v="357"/>
          <ac:spMkLst>
            <pc:docMk/>
            <pc:sldMk cId="1106987378" sldId="348"/>
            <ac:spMk id="11" creationId="{2035C99B-7B8E-427A-9B52-E009E554255E}"/>
          </ac:spMkLst>
        </pc:spChg>
        <pc:spChg chg="del">
          <ac:chgData name="紘平 深田" userId="29222c9c3ef68e84" providerId="Windows Live" clId="Web-{AC7E9DAC-2FEE-4DBB-B2EC-4A3732C5590C}" dt="2018-10-23T02:22:40.664" v="366"/>
          <ac:spMkLst>
            <pc:docMk/>
            <pc:sldMk cId="1106987378" sldId="348"/>
            <ac:spMk id="15" creationId="{DFD333B3-BA9B-4FFF-B418-115A9BF28996}"/>
          </ac:spMkLst>
        </pc:spChg>
        <pc:spChg chg="del">
          <ac:chgData name="紘平 深田" userId="29222c9c3ef68e84" providerId="Windows Live" clId="Web-{AC7E9DAC-2FEE-4DBB-B2EC-4A3732C5590C}" dt="2018-10-23T02:22:33.728" v="353"/>
          <ac:spMkLst>
            <pc:docMk/>
            <pc:sldMk cId="1106987378" sldId="348"/>
            <ac:spMk id="16" creationId="{91EB4558-A232-437A-9AB3-FDE9BD606F88}"/>
          </ac:spMkLst>
        </pc:spChg>
        <pc:spChg chg="del">
          <ac:chgData name="紘平 深田" userId="29222c9c3ef68e84" providerId="Windows Live" clId="Web-{AC7E9DAC-2FEE-4DBB-B2EC-4A3732C5590C}" dt="2018-10-23T02:22:33.728" v="352"/>
          <ac:spMkLst>
            <pc:docMk/>
            <pc:sldMk cId="1106987378" sldId="348"/>
            <ac:spMk id="17" creationId="{86727F30-0AE6-4D4B-907D-2EF8B919BFC4}"/>
          </ac:spMkLst>
        </pc:spChg>
        <pc:spChg chg="del">
          <ac:chgData name="紘平 深田" userId="29222c9c3ef68e84" providerId="Windows Live" clId="Web-{AC7E9DAC-2FEE-4DBB-B2EC-4A3732C5590C}" dt="2018-10-23T02:22:33.728" v="351"/>
          <ac:spMkLst>
            <pc:docMk/>
            <pc:sldMk cId="1106987378" sldId="348"/>
            <ac:spMk id="18" creationId="{1D86C4C7-70A4-44DA-8F55-02BCBC09180D}"/>
          </ac:spMkLst>
        </pc:spChg>
        <pc:spChg chg="del">
          <ac:chgData name="紘平 深田" userId="29222c9c3ef68e84" providerId="Windows Live" clId="Web-{AC7E9DAC-2FEE-4DBB-B2EC-4A3732C5590C}" dt="2018-10-23T02:22:33.728" v="348"/>
          <ac:spMkLst>
            <pc:docMk/>
            <pc:sldMk cId="1106987378" sldId="348"/>
            <ac:spMk id="20" creationId="{405C8B5F-F4EB-4705-8BF9-DC62E9D084BF}"/>
          </ac:spMkLst>
        </pc:spChg>
        <pc:spChg chg="del">
          <ac:chgData name="紘平 深田" userId="29222c9c3ef68e84" providerId="Windows Live" clId="Web-{AC7E9DAC-2FEE-4DBB-B2EC-4A3732C5590C}" dt="2018-10-23T02:22:33.728" v="349"/>
          <ac:spMkLst>
            <pc:docMk/>
            <pc:sldMk cId="1106987378" sldId="348"/>
            <ac:spMk id="27" creationId="{AA389399-C10A-4778-95CC-CA85B50C2A48}"/>
          </ac:spMkLst>
        </pc:spChg>
        <pc:picChg chg="del">
          <ac:chgData name="紘平 深田" userId="29222c9c3ef68e84" providerId="Windows Live" clId="Web-{AC7E9DAC-2FEE-4DBB-B2EC-4A3732C5590C}" dt="2018-10-23T02:22:33.728" v="363"/>
          <ac:picMkLst>
            <pc:docMk/>
            <pc:sldMk cId="1106987378" sldId="348"/>
            <ac:picMk id="3" creationId="{4CE32744-92E4-4DB1-8ECD-7775E919D2F2}"/>
          </ac:picMkLst>
        </pc:picChg>
        <pc:cxnChg chg="del">
          <ac:chgData name="紘平 深田" userId="29222c9c3ef68e84" providerId="Windows Live" clId="Web-{AC7E9DAC-2FEE-4DBB-B2EC-4A3732C5590C}" dt="2018-10-23T02:22:33.728" v="362"/>
          <ac:cxnSpMkLst>
            <pc:docMk/>
            <pc:sldMk cId="1106987378" sldId="348"/>
            <ac:cxnSpMk id="6" creationId="{50FF6500-AA7C-47F1-B57E-A9777012FAC5}"/>
          </ac:cxnSpMkLst>
        </pc:cxnChg>
        <pc:cxnChg chg="del">
          <ac:chgData name="紘平 深田" userId="29222c9c3ef68e84" providerId="Windows Live" clId="Web-{AC7E9DAC-2FEE-4DBB-B2EC-4A3732C5590C}" dt="2018-10-23T02:22:33.728" v="361"/>
          <ac:cxnSpMkLst>
            <pc:docMk/>
            <pc:sldMk cId="1106987378" sldId="348"/>
            <ac:cxnSpMk id="7" creationId="{4055836D-719A-4560-B5AD-5C5FD8B7A323}"/>
          </ac:cxnSpMkLst>
        </pc:cxnChg>
        <pc:cxnChg chg="del">
          <ac:chgData name="紘平 深田" userId="29222c9c3ef68e84" providerId="Windows Live" clId="Web-{AC7E9DAC-2FEE-4DBB-B2EC-4A3732C5590C}" dt="2018-10-23T02:22:33.728" v="356"/>
          <ac:cxnSpMkLst>
            <pc:docMk/>
            <pc:sldMk cId="1106987378" sldId="348"/>
            <ac:cxnSpMk id="12" creationId="{3C9C276F-2D76-4874-966B-5D0FC3A85805}"/>
          </ac:cxnSpMkLst>
        </pc:cxnChg>
        <pc:cxnChg chg="del">
          <ac:chgData name="紘平 深田" userId="29222c9c3ef68e84" providerId="Windows Live" clId="Web-{AC7E9DAC-2FEE-4DBB-B2EC-4A3732C5590C}" dt="2018-10-23T02:22:33.728" v="355"/>
          <ac:cxnSpMkLst>
            <pc:docMk/>
            <pc:sldMk cId="1106987378" sldId="348"/>
            <ac:cxnSpMk id="13" creationId="{6DAF947C-359A-4838-9E4C-0B1EEE5DB331}"/>
          </ac:cxnSpMkLst>
        </pc:cxnChg>
        <pc:cxnChg chg="del">
          <ac:chgData name="紘平 深田" userId="29222c9c3ef68e84" providerId="Windows Live" clId="Web-{AC7E9DAC-2FEE-4DBB-B2EC-4A3732C5590C}" dt="2018-10-23T02:22:33.728" v="354"/>
          <ac:cxnSpMkLst>
            <pc:docMk/>
            <pc:sldMk cId="1106987378" sldId="348"/>
            <ac:cxnSpMk id="14" creationId="{67E9957B-D8DD-4482-8026-06D9F67146FF}"/>
          </ac:cxnSpMkLst>
        </pc:cxnChg>
        <pc:cxnChg chg="del">
          <ac:chgData name="紘平 深田" userId="29222c9c3ef68e84" providerId="Windows Live" clId="Web-{AC7E9DAC-2FEE-4DBB-B2EC-4A3732C5590C}" dt="2018-10-23T02:22:33.728" v="350"/>
          <ac:cxnSpMkLst>
            <pc:docMk/>
            <pc:sldMk cId="1106987378" sldId="348"/>
            <ac:cxnSpMk id="19" creationId="{7D2376B9-6C37-4168-AD08-AB3DDACD3885}"/>
          </ac:cxnSpMkLst>
        </pc:cxnChg>
      </pc:sldChg>
    </pc:docChg>
  </pc:docChgLst>
  <pc:docChgLst>
    <pc:chgData name="紘平 深田" userId="29222c9c3ef68e84" providerId="Windows Live" clId="Web-{7DBF7675-D263-45C4-9DA0-5D83430A1A4A}"/>
    <pc:docChg chg="addSld modSld">
      <pc:chgData name="紘平 深田" userId="29222c9c3ef68e84" providerId="Windows Live" clId="Web-{7DBF7675-D263-45C4-9DA0-5D83430A1A4A}" dt="2018-10-26T01:24:54.127" v="428" actId="1076"/>
      <pc:docMkLst>
        <pc:docMk/>
      </pc:docMkLst>
      <pc:sldChg chg="addSp delSp modSp new">
        <pc:chgData name="紘平 深田" userId="29222c9c3ef68e84" providerId="Windows Live" clId="Web-{7DBF7675-D263-45C4-9DA0-5D83430A1A4A}" dt="2018-10-26T01:14:11.305" v="263" actId="1076"/>
        <pc:sldMkLst>
          <pc:docMk/>
          <pc:sldMk cId="1772332358" sldId="347"/>
        </pc:sldMkLst>
        <pc:spChg chg="mod">
          <ac:chgData name="紘平 深田" userId="29222c9c3ef68e84" providerId="Windows Live" clId="Web-{7DBF7675-D263-45C4-9DA0-5D83430A1A4A}" dt="2018-10-26T00:44:40.626" v="6" actId="20577"/>
          <ac:spMkLst>
            <pc:docMk/>
            <pc:sldMk cId="1772332358" sldId="347"/>
            <ac:spMk id="2" creationId="{23D7008B-2CEA-4EC3-A45C-F5A90CA2F64C}"/>
          </ac:spMkLst>
        </pc:spChg>
        <pc:picChg chg="add del mod">
          <ac:chgData name="紘平 深田" userId="29222c9c3ef68e84" providerId="Windows Live" clId="Web-{7DBF7675-D263-45C4-9DA0-5D83430A1A4A}" dt="2018-10-26T01:13:32.991" v="254"/>
          <ac:picMkLst>
            <pc:docMk/>
            <pc:sldMk cId="1772332358" sldId="347"/>
            <ac:picMk id="3" creationId="{22F26433-7371-4902-9944-91D94AFD1B97}"/>
          </ac:picMkLst>
        </pc:picChg>
        <pc:picChg chg="add mod">
          <ac:chgData name="紘平 深田" userId="29222c9c3ef68e84" providerId="Windows Live" clId="Web-{7DBF7675-D263-45C4-9DA0-5D83430A1A4A}" dt="2018-10-26T01:14:11.305" v="263" actId="1076"/>
          <ac:picMkLst>
            <pc:docMk/>
            <pc:sldMk cId="1772332358" sldId="347"/>
            <ac:picMk id="5" creationId="{7BDA53CB-B30B-4720-9DA5-864FB5C09034}"/>
          </ac:picMkLst>
        </pc:picChg>
        <pc:picChg chg="add mod">
          <ac:chgData name="紘平 深田" userId="29222c9c3ef68e84" providerId="Windows Live" clId="Web-{7DBF7675-D263-45C4-9DA0-5D83430A1A4A}" dt="2018-10-26T01:14:07.071" v="261" actId="14100"/>
          <ac:picMkLst>
            <pc:docMk/>
            <pc:sldMk cId="1772332358" sldId="347"/>
            <ac:picMk id="8" creationId="{B1417355-3162-4042-844F-071AA5412A20}"/>
          </ac:picMkLst>
        </pc:picChg>
      </pc:sldChg>
      <pc:sldChg chg="addSp delSp modSp new">
        <pc:chgData name="紘平 深田" userId="29222c9c3ef68e84" providerId="Windows Live" clId="Web-{7DBF7675-D263-45C4-9DA0-5D83430A1A4A}" dt="2018-10-26T01:19:53.303" v="395" actId="20577"/>
        <pc:sldMkLst>
          <pc:docMk/>
          <pc:sldMk cId="2788011889" sldId="348"/>
        </pc:sldMkLst>
        <pc:spChg chg="mod">
          <ac:chgData name="紘平 深田" userId="29222c9c3ef68e84" providerId="Windows Live" clId="Web-{7DBF7675-D263-45C4-9DA0-5D83430A1A4A}" dt="2018-10-26T00:55:06.917" v="48" actId="20577"/>
          <ac:spMkLst>
            <pc:docMk/>
            <pc:sldMk cId="2788011889" sldId="348"/>
            <ac:spMk id="2" creationId="{550A75FC-2A08-4D3C-B93C-891AF735CC48}"/>
          </ac:spMkLst>
        </pc:spChg>
        <pc:spChg chg="add mod">
          <ac:chgData name="紘平 深田" userId="29222c9c3ef68e84" providerId="Windows Live" clId="Web-{7DBF7675-D263-45C4-9DA0-5D83430A1A4A}" dt="2018-10-26T01:19:53.303" v="395" actId="20577"/>
          <ac:spMkLst>
            <pc:docMk/>
            <pc:sldMk cId="2788011889" sldId="348"/>
            <ac:spMk id="4" creationId="{7E3F8CB3-A8D7-44FD-803C-DBF6F0CC86D3}"/>
          </ac:spMkLst>
        </pc:spChg>
        <pc:picChg chg="add del mod">
          <ac:chgData name="紘平 深田" userId="29222c9c3ef68e84" providerId="Windows Live" clId="Web-{7DBF7675-D263-45C4-9DA0-5D83430A1A4A}" dt="2018-10-26T01:03:08.842" v="129"/>
          <ac:picMkLst>
            <pc:docMk/>
            <pc:sldMk cId="2788011889" sldId="348"/>
            <ac:picMk id="6" creationId="{4F53A30F-3ACF-483E-91A9-200A25233E6F}"/>
          </ac:picMkLst>
        </pc:picChg>
        <pc:picChg chg="add mod">
          <ac:chgData name="紘平 深田" userId="29222c9c3ef68e84" providerId="Windows Live" clId="Web-{7DBF7675-D263-45C4-9DA0-5D83430A1A4A}" dt="2018-10-26T01:10:52.641" v="202" actId="1076"/>
          <ac:picMkLst>
            <pc:docMk/>
            <pc:sldMk cId="2788011889" sldId="348"/>
            <ac:picMk id="7" creationId="{359846CD-10A8-4228-9CBC-5CD566C73065}"/>
          </ac:picMkLst>
        </pc:picChg>
        <pc:picChg chg="add mod">
          <ac:chgData name="紘平 深田" userId="29222c9c3ef68e84" providerId="Windows Live" clId="Web-{7DBF7675-D263-45C4-9DA0-5D83430A1A4A}" dt="2018-10-26T01:13:10.131" v="243" actId="1076"/>
          <ac:picMkLst>
            <pc:docMk/>
            <pc:sldMk cId="2788011889" sldId="348"/>
            <ac:picMk id="9" creationId="{CD6554F6-9813-4A33-B132-0D9077E4A5A2}"/>
          </ac:picMkLst>
        </pc:picChg>
      </pc:sldChg>
      <pc:sldChg chg="addSp delSp modSp new">
        <pc:chgData name="紘平 深田" userId="29222c9c3ef68e84" providerId="Windows Live" clId="Web-{7DBF7675-D263-45C4-9DA0-5D83430A1A4A}" dt="2018-10-26T01:24:54.127" v="428" actId="1076"/>
        <pc:sldMkLst>
          <pc:docMk/>
          <pc:sldMk cId="3335422615" sldId="349"/>
        </pc:sldMkLst>
        <pc:spChg chg="mod">
          <ac:chgData name="紘平 深田" userId="29222c9c3ef68e84" providerId="Windows Live" clId="Web-{7DBF7675-D263-45C4-9DA0-5D83430A1A4A}" dt="2018-10-26T01:12:26.348" v="240" actId="20577"/>
          <ac:spMkLst>
            <pc:docMk/>
            <pc:sldMk cId="3335422615" sldId="349"/>
            <ac:spMk id="2" creationId="{EFBFF7B8-11C6-4294-8FC0-1D8AC91295ED}"/>
          </ac:spMkLst>
        </pc:spChg>
        <pc:spChg chg="add del mod">
          <ac:chgData name="紘平 深田" userId="29222c9c3ef68e84" providerId="Windows Live" clId="Web-{7DBF7675-D263-45C4-9DA0-5D83430A1A4A}" dt="2018-10-26T01:22:02.886" v="401"/>
          <ac:spMkLst>
            <pc:docMk/>
            <pc:sldMk cId="3335422615" sldId="349"/>
            <ac:spMk id="9" creationId="{283D0BC1-3E45-4D41-A4AE-7D3623A71EA1}"/>
          </ac:spMkLst>
        </pc:spChg>
        <pc:spChg chg="add del mod">
          <ac:chgData name="紘平 深田" userId="29222c9c3ef68e84" providerId="Windows Live" clId="Web-{7DBF7675-D263-45C4-9DA0-5D83430A1A4A}" dt="2018-10-26T01:22:02.886" v="400"/>
          <ac:spMkLst>
            <pc:docMk/>
            <pc:sldMk cId="3335422615" sldId="349"/>
            <ac:spMk id="10" creationId="{827D8605-B5E2-4A08-A470-C676026D3448}"/>
          </ac:spMkLst>
        </pc:spChg>
        <pc:spChg chg="add del mod">
          <ac:chgData name="紘平 深田" userId="29222c9c3ef68e84" providerId="Windows Live" clId="Web-{7DBF7675-D263-45C4-9DA0-5D83430A1A4A}" dt="2018-10-26T01:23:13.467" v="406"/>
          <ac:spMkLst>
            <pc:docMk/>
            <pc:sldMk cId="3335422615" sldId="349"/>
            <ac:spMk id="11" creationId="{A517402A-8A26-4A55-ACDC-64D0B600D657}"/>
          </ac:spMkLst>
        </pc:spChg>
        <pc:picChg chg="add del mod">
          <ac:chgData name="紘平 深田" userId="29222c9c3ef68e84" providerId="Windows Live" clId="Web-{7DBF7675-D263-45C4-9DA0-5D83430A1A4A}" dt="2018-10-26T01:22:05.058" v="402"/>
          <ac:picMkLst>
            <pc:docMk/>
            <pc:sldMk cId="3335422615" sldId="349"/>
            <ac:picMk id="3" creationId="{0EA49087-218C-4DC3-B65F-888F933E1D40}"/>
          </ac:picMkLst>
        </pc:picChg>
        <pc:picChg chg="add del mod">
          <ac:chgData name="紘平 深田" userId="29222c9c3ef68e84" providerId="Windows Live" clId="Web-{7DBF7675-D263-45C4-9DA0-5D83430A1A4A}" dt="2018-10-26T01:22:07.480" v="404"/>
          <ac:picMkLst>
            <pc:docMk/>
            <pc:sldMk cId="3335422615" sldId="349"/>
            <ac:picMk id="5" creationId="{371C5563-8C9E-48A0-8C65-EB0D9D39C00C}"/>
          </ac:picMkLst>
        </pc:picChg>
        <pc:picChg chg="add del mod">
          <ac:chgData name="紘平 深田" userId="29222c9c3ef68e84" providerId="Windows Live" clId="Web-{7DBF7675-D263-45C4-9DA0-5D83430A1A4A}" dt="2018-10-26T01:22:06.324" v="403"/>
          <ac:picMkLst>
            <pc:docMk/>
            <pc:sldMk cId="3335422615" sldId="349"/>
            <ac:picMk id="7" creationId="{ED848774-C83D-4CA9-95A7-2B93AA98F179}"/>
          </ac:picMkLst>
        </pc:picChg>
        <pc:picChg chg="add mod">
          <ac:chgData name="紘平 深田" userId="29222c9c3ef68e84" providerId="Windows Live" clId="Web-{7DBF7675-D263-45C4-9DA0-5D83430A1A4A}" dt="2018-10-26T01:24:54.127" v="428" actId="1076"/>
          <ac:picMkLst>
            <pc:docMk/>
            <pc:sldMk cId="3335422615" sldId="349"/>
            <ac:picMk id="12" creationId="{228EEAF5-5B3F-4153-81D4-54AB0EF93DE2}"/>
          </ac:picMkLst>
        </pc:picChg>
        <pc:picChg chg="add mod">
          <ac:chgData name="紘平 深田" userId="29222c9c3ef68e84" providerId="Windows Live" clId="Web-{7DBF7675-D263-45C4-9DA0-5D83430A1A4A}" dt="2018-10-26T01:24:48.315" v="425" actId="1076"/>
          <ac:picMkLst>
            <pc:docMk/>
            <pc:sldMk cId="3335422615" sldId="349"/>
            <ac:picMk id="14" creationId="{00EEB18D-650D-436E-8C01-5C79011734E2}"/>
          </ac:picMkLst>
        </pc:picChg>
      </pc:sldChg>
    </pc:docChg>
  </pc:docChgLst>
  <pc:docChgLst>
    <pc:chgData name="紘平 深田" userId="29222c9c3ef68e84" providerId="Windows Live" clId="Web-{CF62496E-D0B7-44B0-B854-BE1BE391E8DE}"/>
    <pc:docChg chg="modSld">
      <pc:chgData name="紘平 深田" userId="29222c9c3ef68e84" providerId="Windows Live" clId="Web-{CF62496E-D0B7-44B0-B854-BE1BE391E8DE}" dt="2018-09-30T04:20:44.227" v="241" actId="20577"/>
      <pc:docMkLst>
        <pc:docMk/>
      </pc:docMkLst>
      <pc:sldChg chg="modSp">
        <pc:chgData name="紘平 深田" userId="29222c9c3ef68e84" providerId="Windows Live" clId="Web-{CF62496E-D0B7-44B0-B854-BE1BE391E8DE}" dt="2018-09-30T04:20:44.227" v="240" actId="20577"/>
        <pc:sldMkLst>
          <pc:docMk/>
          <pc:sldMk cId="778054169" sldId="344"/>
        </pc:sldMkLst>
        <pc:spChg chg="mod">
          <ac:chgData name="紘平 深田" userId="29222c9c3ef68e84" providerId="Windows Live" clId="Web-{CF62496E-D0B7-44B0-B854-BE1BE391E8DE}" dt="2018-09-30T04:20:44.227" v="240" actId="20577"/>
          <ac:spMkLst>
            <pc:docMk/>
            <pc:sldMk cId="778054169" sldId="344"/>
            <ac:spMk id="3" creationId="{2F6103CC-D170-4788-A309-7D9484D2F247}"/>
          </ac:spMkLst>
        </pc:spChg>
      </pc:sldChg>
      <pc:sldChg chg="modSp">
        <pc:chgData name="紘平 深田" userId="29222c9c3ef68e84" providerId="Windows Live" clId="Web-{CF62496E-D0B7-44B0-B854-BE1BE391E8DE}" dt="2018-09-30T04:20:03.825" v="230" actId="1076"/>
        <pc:sldMkLst>
          <pc:docMk/>
          <pc:sldMk cId="3751947294" sldId="345"/>
        </pc:sldMkLst>
        <pc:spChg chg="mod">
          <ac:chgData name="紘平 深田" userId="29222c9c3ef68e84" providerId="Windows Live" clId="Web-{CF62496E-D0B7-44B0-B854-BE1BE391E8DE}" dt="2018-09-30T04:20:03.825" v="230" actId="1076"/>
          <ac:spMkLst>
            <pc:docMk/>
            <pc:sldMk cId="3751947294" sldId="345"/>
            <ac:spMk id="3" creationId="{849879B0-C55B-4358-9EDB-EAB3888A0AD1}"/>
          </ac:spMkLst>
        </pc:spChg>
        <pc:graphicFrameChg chg="mod modGraphic">
          <ac:chgData name="紘平 深田" userId="29222c9c3ef68e84" providerId="Windows Live" clId="Web-{CF62496E-D0B7-44B0-B854-BE1BE391E8DE}" dt="2018-09-30T04:07:12.551" v="33"/>
          <ac:graphicFrameMkLst>
            <pc:docMk/>
            <pc:sldMk cId="3751947294" sldId="345"/>
            <ac:graphicFrameMk id="6" creationId="{69848ABA-EAC3-4314-81A9-4EFFA93A1521}"/>
          </ac:graphicFrameMkLst>
        </pc:graphicFrameChg>
      </pc:sldChg>
      <pc:sldChg chg="modSp">
        <pc:chgData name="紘平 深田" userId="29222c9c3ef68e84" providerId="Windows Live" clId="Web-{CF62496E-D0B7-44B0-B854-BE1BE391E8DE}" dt="2018-09-30T04:20:22.197" v="233" actId="20577"/>
        <pc:sldMkLst>
          <pc:docMk/>
          <pc:sldMk cId="3427585271" sldId="359"/>
        </pc:sldMkLst>
        <pc:spChg chg="mod">
          <ac:chgData name="紘平 深田" userId="29222c9c3ef68e84" providerId="Windows Live" clId="Web-{CF62496E-D0B7-44B0-B854-BE1BE391E8DE}" dt="2018-09-30T04:20:22.197" v="233" actId="20577"/>
          <ac:spMkLst>
            <pc:docMk/>
            <pc:sldMk cId="3427585271" sldId="359"/>
            <ac:spMk id="5" creationId="{58E64863-2868-4E04-B41E-987073BFBA60}"/>
          </ac:spMkLst>
        </pc:spChg>
      </pc:sldChg>
    </pc:docChg>
  </pc:docChgLst>
  <pc:docChgLst>
    <pc:chgData name="紘平 深田" userId="29222c9c3ef68e84" providerId="Windows Live" clId="Web-{9AEED5D7-41D2-444E-8E03-3276A1E18827}"/>
    <pc:docChg chg="addSld modSld">
      <pc:chgData name="紘平 深田" userId="29222c9c3ef68e84" providerId="Windows Live" clId="Web-{9AEED5D7-41D2-444E-8E03-3276A1E18827}" dt="2018-09-20T03:16:34.364" v="725" actId="20577"/>
      <pc:docMkLst>
        <pc:docMk/>
      </pc:docMkLst>
      <pc:sldChg chg="addSp delSp modSp">
        <pc:chgData name="紘平 深田" userId="29222c9c3ef68e84" providerId="Windows Live" clId="Web-{9AEED5D7-41D2-444E-8E03-3276A1E18827}" dt="2018-09-20T03:16:15.348" v="691" actId="20577"/>
        <pc:sldMkLst>
          <pc:docMk/>
          <pc:sldMk cId="3751947294" sldId="345"/>
        </pc:sldMkLst>
        <pc:spChg chg="mod">
          <ac:chgData name="紘平 深田" userId="29222c9c3ef68e84" providerId="Windows Live" clId="Web-{9AEED5D7-41D2-444E-8E03-3276A1E18827}" dt="2018-09-20T03:16:15.348" v="691" actId="20577"/>
          <ac:spMkLst>
            <pc:docMk/>
            <pc:sldMk cId="3751947294" sldId="345"/>
            <ac:spMk id="2" creationId="{9FFE2CC2-E37F-4358-8636-35C9849A4975}"/>
          </ac:spMkLst>
        </pc:spChg>
        <pc:spChg chg="add del mod">
          <ac:chgData name="紘平 深田" userId="29222c9c3ef68e84" providerId="Windows Live" clId="Web-{9AEED5D7-41D2-444E-8E03-3276A1E18827}" dt="2018-09-20T02:13:03.438" v="79"/>
          <ac:spMkLst>
            <pc:docMk/>
            <pc:sldMk cId="3751947294" sldId="345"/>
            <ac:spMk id="3" creationId="{769BFB7D-A5AB-4B69-A623-91694E17D17D}"/>
          </ac:spMkLst>
        </pc:spChg>
        <pc:spChg chg="add del mod">
          <ac:chgData name="紘平 深田" userId="29222c9c3ef68e84" providerId="Windows Live" clId="Web-{9AEED5D7-41D2-444E-8E03-3276A1E18827}" dt="2018-09-20T02:13:01.719" v="78"/>
          <ac:spMkLst>
            <pc:docMk/>
            <pc:sldMk cId="3751947294" sldId="345"/>
            <ac:spMk id="4" creationId="{33118083-3D0B-4F72-AA12-9A921BC2E6E3}"/>
          </ac:spMkLst>
        </pc:spChg>
        <pc:spChg chg="add del mod">
          <ac:chgData name="紘平 深田" userId="29222c9c3ef68e84" providerId="Windows Live" clId="Web-{9AEED5D7-41D2-444E-8E03-3276A1E18827}" dt="2018-09-20T02:13:05.125" v="80"/>
          <ac:spMkLst>
            <pc:docMk/>
            <pc:sldMk cId="3751947294" sldId="345"/>
            <ac:spMk id="5" creationId="{6DFE6F07-9253-4FC2-B214-FCBD4447E5F4}"/>
          </ac:spMkLst>
        </pc:spChg>
        <pc:graphicFrameChg chg="add mod modGraphic">
          <ac:chgData name="紘平 深田" userId="29222c9c3ef68e84" providerId="Windows Live" clId="Web-{9AEED5D7-41D2-444E-8E03-3276A1E18827}" dt="2018-09-20T02:13:16.453" v="82" actId="1076"/>
          <ac:graphicFrameMkLst>
            <pc:docMk/>
            <pc:sldMk cId="3751947294" sldId="345"/>
            <ac:graphicFrameMk id="6" creationId="{69848ABA-EAC3-4314-81A9-4EFFA93A1521}"/>
          </ac:graphicFrameMkLst>
        </pc:graphicFrameChg>
      </pc:sldChg>
      <pc:sldChg chg="addSp delSp modSp new">
        <pc:chgData name="紘平 深田" userId="29222c9c3ef68e84" providerId="Windows Live" clId="Web-{9AEED5D7-41D2-444E-8E03-3276A1E18827}" dt="2018-09-20T03:16:26.270" v="723" actId="20577"/>
        <pc:sldMkLst>
          <pc:docMk/>
          <pc:sldMk cId="606881873" sldId="346"/>
        </pc:sldMkLst>
        <pc:spChg chg="mod">
          <ac:chgData name="紘平 深田" userId="29222c9c3ef68e84" providerId="Windows Live" clId="Web-{9AEED5D7-41D2-444E-8E03-3276A1E18827}" dt="2018-09-20T02:58:06.386" v="380" actId="20577"/>
          <ac:spMkLst>
            <pc:docMk/>
            <pc:sldMk cId="606881873" sldId="346"/>
            <ac:spMk id="2" creationId="{6FD1803B-F690-408A-A607-BCFF6D05C831}"/>
          </ac:spMkLst>
        </pc:spChg>
        <pc:spChg chg="add mod">
          <ac:chgData name="紘平 深田" userId="29222c9c3ef68e84" providerId="Windows Live" clId="Web-{9AEED5D7-41D2-444E-8E03-3276A1E18827}" dt="2018-09-20T03:16:26.270" v="723" actId="20577"/>
          <ac:spMkLst>
            <pc:docMk/>
            <pc:sldMk cId="606881873" sldId="346"/>
            <ac:spMk id="3" creationId="{8EEFACF0-2064-4531-B2C1-46230DA3A64F}"/>
          </ac:spMkLst>
        </pc:spChg>
        <pc:spChg chg="add del">
          <ac:chgData name="紘平 深田" userId="29222c9c3ef68e84" providerId="Windows Live" clId="Web-{9AEED5D7-41D2-444E-8E03-3276A1E18827}" dt="2018-09-20T02:31:37.391" v="125"/>
          <ac:spMkLst>
            <pc:docMk/>
            <pc:sldMk cId="606881873" sldId="346"/>
            <ac:spMk id="4" creationId="{19EDCC43-7046-4E87-BB0A-D1D96A546C60}"/>
          </ac:spMkLst>
        </pc:spChg>
        <pc:spChg chg="add del">
          <ac:chgData name="紘平 深田" userId="29222c9c3ef68e84" providerId="Windows Live" clId="Web-{9AEED5D7-41D2-444E-8E03-3276A1E18827}" dt="2018-09-20T02:30:49.109" v="102"/>
          <ac:spMkLst>
            <pc:docMk/>
            <pc:sldMk cId="606881873" sldId="346"/>
            <ac:spMk id="5" creationId="{2CDBAABD-4459-4884-87DC-5C9228C95BD1}"/>
          </ac:spMkLst>
        </pc:spChg>
        <pc:spChg chg="add mod">
          <ac:chgData name="紘平 深田" userId="29222c9c3ef68e84" providerId="Windows Live" clId="Web-{9AEED5D7-41D2-444E-8E03-3276A1E18827}" dt="2018-09-20T02:57:51.746" v="369" actId="1076"/>
          <ac:spMkLst>
            <pc:docMk/>
            <pc:sldMk cId="606881873" sldId="346"/>
            <ac:spMk id="6" creationId="{EB922A6E-AE47-4235-AD9F-3B9B4ABB78A4}"/>
          </ac:spMkLst>
        </pc:spChg>
        <pc:spChg chg="add del">
          <ac:chgData name="紘平 深田" userId="29222c9c3ef68e84" providerId="Windows Live" clId="Web-{9AEED5D7-41D2-444E-8E03-3276A1E18827}" dt="2018-09-20T02:30:42.672" v="100"/>
          <ac:spMkLst>
            <pc:docMk/>
            <pc:sldMk cId="606881873" sldId="346"/>
            <ac:spMk id="7" creationId="{53724DCE-774E-4C37-93A3-57D946AF9830}"/>
          </ac:spMkLst>
        </pc:spChg>
        <pc:spChg chg="add mod">
          <ac:chgData name="紘平 深田" userId="29222c9c3ef68e84" providerId="Windows Live" clId="Web-{9AEED5D7-41D2-444E-8E03-3276A1E18827}" dt="2018-09-20T03:16:19.926" v="712" actId="20577"/>
          <ac:spMkLst>
            <pc:docMk/>
            <pc:sldMk cId="606881873" sldId="346"/>
            <ac:spMk id="9" creationId="{11F40965-3461-43D5-B402-9CC150CE6E00}"/>
          </ac:spMkLst>
        </pc:spChg>
        <pc:picChg chg="add mod">
          <ac:chgData name="紘平 深田" userId="29222c9c3ef68e84" providerId="Windows Live" clId="Web-{9AEED5D7-41D2-444E-8E03-3276A1E18827}" dt="2018-09-20T03:03:40.448" v="660" actId="1076"/>
          <ac:picMkLst>
            <pc:docMk/>
            <pc:sldMk cId="606881873" sldId="346"/>
            <ac:picMk id="4" creationId="{F707DB63-64A4-49B6-9293-FFA95118FBFD}"/>
          </ac:picMkLst>
        </pc:picChg>
        <pc:picChg chg="add mod">
          <ac:chgData name="紘平 深田" userId="29222c9c3ef68e84" providerId="Windows Live" clId="Web-{9AEED5D7-41D2-444E-8E03-3276A1E18827}" dt="2018-09-20T03:03:42.525" v="661" actId="1076"/>
          <ac:picMkLst>
            <pc:docMk/>
            <pc:sldMk cId="606881873" sldId="346"/>
            <ac:picMk id="7" creationId="{B5505544-2399-420C-9675-B42C027A61B8}"/>
          </ac:picMkLst>
        </pc:picChg>
      </pc:sldChg>
    </pc:docChg>
  </pc:docChgLst>
  <pc:docChgLst>
    <pc:chgData name="紘平 深田" userId="29222c9c3ef68e84" providerId="Windows Live" clId="Web-{82C60ADC-DFEE-413B-A150-E39DF1F917E1}"/>
    <pc:docChg chg="modSld">
      <pc:chgData name="紘平 深田" userId="29222c9c3ef68e84" providerId="Windows Live" clId="Web-{82C60ADC-DFEE-413B-A150-E39DF1F917E1}" dt="2018-10-01T00:57:46.547" v="6" actId="20577"/>
      <pc:docMkLst>
        <pc:docMk/>
      </pc:docMkLst>
      <pc:sldChg chg="modSp">
        <pc:chgData name="紘平 深田" userId="29222c9c3ef68e84" providerId="Windows Live" clId="Web-{82C60ADC-DFEE-413B-A150-E39DF1F917E1}" dt="2018-10-01T00:57:46.547" v="6" actId="20577"/>
        <pc:sldMkLst>
          <pc:docMk/>
          <pc:sldMk cId="3155687797" sldId="356"/>
        </pc:sldMkLst>
        <pc:spChg chg="mod">
          <ac:chgData name="紘平 深田" userId="29222c9c3ef68e84" providerId="Windows Live" clId="Web-{82C60ADC-DFEE-413B-A150-E39DF1F917E1}" dt="2018-10-01T00:57:46.547" v="6" actId="20577"/>
          <ac:spMkLst>
            <pc:docMk/>
            <pc:sldMk cId="3155687797" sldId="356"/>
            <ac:spMk id="2" creationId="{8BFAA1D1-5FE6-43BC-94F6-892399D69D9F}"/>
          </ac:spMkLst>
        </pc:spChg>
      </pc:sldChg>
    </pc:docChg>
  </pc:docChgLst>
  <pc:docChgLst>
    <pc:chgData name="紘平 深田" userId="29222c9c3ef68e84" providerId="Windows Live" clId="Web-{54515305-4AA8-4F7D-8B81-BE8CB636FD08}"/>
    <pc:docChg chg="addSld delSld modSld">
      <pc:chgData name="紘平 深田" userId="29222c9c3ef68e84" providerId="Windows Live" clId="Web-{54515305-4AA8-4F7D-8B81-BE8CB636FD08}" dt="2018-10-01T09:09:08.534" v="178" actId="20577"/>
      <pc:docMkLst>
        <pc:docMk/>
      </pc:docMkLst>
      <pc:sldChg chg="modSp">
        <pc:chgData name="紘平 深田" userId="29222c9c3ef68e84" providerId="Windows Live" clId="Web-{54515305-4AA8-4F7D-8B81-BE8CB636FD08}" dt="2018-10-01T09:02:27.130" v="69" actId="20577"/>
        <pc:sldMkLst>
          <pc:docMk/>
          <pc:sldMk cId="84702807" sldId="270"/>
        </pc:sldMkLst>
        <pc:spChg chg="mod">
          <ac:chgData name="紘平 深田" userId="29222c9c3ef68e84" providerId="Windows Live" clId="Web-{54515305-4AA8-4F7D-8B81-BE8CB636FD08}" dt="2018-10-01T09:02:27.130" v="69" actId="20577"/>
          <ac:spMkLst>
            <pc:docMk/>
            <pc:sldMk cId="84702807" sldId="270"/>
            <ac:spMk id="5" creationId="{00000000-0000-0000-0000-000000000000}"/>
          </ac:spMkLst>
        </pc:spChg>
      </pc:sldChg>
      <pc:sldChg chg="new del">
        <pc:chgData name="紘平 深田" userId="29222c9c3ef68e84" providerId="Windows Live" clId="Web-{54515305-4AA8-4F7D-8B81-BE8CB636FD08}" dt="2018-10-01T06:51:17.502" v="51"/>
        <pc:sldMkLst>
          <pc:docMk/>
          <pc:sldMk cId="2237935183" sldId="271"/>
        </pc:sldMkLst>
      </pc:sldChg>
      <pc:sldChg chg="del">
        <pc:chgData name="紘平 深田" userId="29222c9c3ef68e84" providerId="Windows Live" clId="Web-{54515305-4AA8-4F7D-8B81-BE8CB636FD08}" dt="2018-10-01T06:50:55.393" v="46"/>
        <pc:sldMkLst>
          <pc:docMk/>
          <pc:sldMk cId="778054169" sldId="344"/>
        </pc:sldMkLst>
      </pc:sldChg>
      <pc:sldChg chg="del">
        <pc:chgData name="紘平 深田" userId="29222c9c3ef68e84" providerId="Windows Live" clId="Web-{54515305-4AA8-4F7D-8B81-BE8CB636FD08}" dt="2018-10-01T06:50:56.643" v="47"/>
        <pc:sldMkLst>
          <pc:docMk/>
          <pc:sldMk cId="3751947294" sldId="345"/>
        </pc:sldMkLst>
      </pc:sldChg>
      <pc:sldChg chg="delSp modSp add del">
        <pc:chgData name="紘平 深田" userId="29222c9c3ef68e84" providerId="Windows Live" clId="Web-{54515305-4AA8-4F7D-8B81-BE8CB636FD08}" dt="2018-10-01T06:51:57.565" v="60" actId="1076"/>
        <pc:sldMkLst>
          <pc:docMk/>
          <pc:sldMk cId="606881873" sldId="346"/>
        </pc:sldMkLst>
        <pc:spChg chg="del">
          <ac:chgData name="紘平 深田" userId="29222c9c3ef68e84" providerId="Windows Live" clId="Web-{54515305-4AA8-4F7D-8B81-BE8CB636FD08}" dt="2018-10-01T06:51:34.550" v="55"/>
          <ac:spMkLst>
            <pc:docMk/>
            <pc:sldMk cId="606881873" sldId="346"/>
            <ac:spMk id="3" creationId="{8EEFACF0-2064-4531-B2C1-46230DA3A64F}"/>
          </ac:spMkLst>
        </pc:spChg>
        <pc:spChg chg="mod">
          <ac:chgData name="紘平 深田" userId="29222c9c3ef68e84" providerId="Windows Live" clId="Web-{54515305-4AA8-4F7D-8B81-BE8CB636FD08}" dt="2018-10-01T06:51:51.831" v="59" actId="1076"/>
          <ac:spMkLst>
            <pc:docMk/>
            <pc:sldMk cId="606881873" sldId="346"/>
            <ac:spMk id="5" creationId="{90130198-AB41-4F05-8374-572569C53673}"/>
          </ac:spMkLst>
        </pc:spChg>
        <pc:spChg chg="mod">
          <ac:chgData name="紘平 深田" userId="29222c9c3ef68e84" providerId="Windows Live" clId="Web-{54515305-4AA8-4F7D-8B81-BE8CB636FD08}" dt="2018-10-01T06:51:37.550" v="56" actId="1076"/>
          <ac:spMkLst>
            <pc:docMk/>
            <pc:sldMk cId="606881873" sldId="346"/>
            <ac:spMk id="6" creationId="{EB922A6E-AE47-4235-AD9F-3B9B4ABB78A4}"/>
          </ac:spMkLst>
        </pc:spChg>
        <pc:spChg chg="mod">
          <ac:chgData name="紘平 深田" userId="29222c9c3ef68e84" providerId="Windows Live" clId="Web-{54515305-4AA8-4F7D-8B81-BE8CB636FD08}" dt="2018-10-01T06:51:57.565" v="60" actId="1076"/>
          <ac:spMkLst>
            <pc:docMk/>
            <pc:sldMk cId="606881873" sldId="346"/>
            <ac:spMk id="9" creationId="{11F40965-3461-43D5-B402-9CC150CE6E00}"/>
          </ac:spMkLst>
        </pc:spChg>
        <pc:picChg chg="mod">
          <ac:chgData name="紘平 深田" userId="29222c9c3ef68e84" providerId="Windows Live" clId="Web-{54515305-4AA8-4F7D-8B81-BE8CB636FD08}" dt="2018-10-01T06:51:51.815" v="58" actId="1076"/>
          <ac:picMkLst>
            <pc:docMk/>
            <pc:sldMk cId="606881873" sldId="346"/>
            <ac:picMk id="4" creationId="{F707DB63-64A4-49B6-9293-FFA95118FBFD}"/>
          </ac:picMkLst>
        </pc:picChg>
        <pc:picChg chg="mod">
          <ac:chgData name="紘平 深田" userId="29222c9c3ef68e84" providerId="Windows Live" clId="Web-{54515305-4AA8-4F7D-8B81-BE8CB636FD08}" dt="2018-10-01T06:51:40.581" v="57" actId="1076"/>
          <ac:picMkLst>
            <pc:docMk/>
            <pc:sldMk cId="606881873" sldId="346"/>
            <ac:picMk id="7" creationId="{B5505544-2399-420C-9675-B42C027A61B8}"/>
          </ac:picMkLst>
        </pc:picChg>
      </pc:sldChg>
      <pc:sldChg chg="addSp modSp new">
        <pc:chgData name="紘平 深田" userId="29222c9c3ef68e84" providerId="Windows Live" clId="Web-{54515305-4AA8-4F7D-8B81-BE8CB636FD08}" dt="2018-10-01T09:09:08.534" v="177" actId="20577"/>
        <pc:sldMkLst>
          <pc:docMk/>
          <pc:sldMk cId="4032484580" sldId="347"/>
        </pc:sldMkLst>
        <pc:spChg chg="mod">
          <ac:chgData name="紘平 深田" userId="29222c9c3ef68e84" providerId="Windows Live" clId="Web-{54515305-4AA8-4F7D-8B81-BE8CB636FD08}" dt="2018-10-01T09:03:12.583" v="75" actId="20577"/>
          <ac:spMkLst>
            <pc:docMk/>
            <pc:sldMk cId="4032484580" sldId="347"/>
            <ac:spMk id="2" creationId="{6C706729-4EE4-45A0-A8F4-31264A9CE804}"/>
          </ac:spMkLst>
        </pc:spChg>
        <pc:spChg chg="add mod">
          <ac:chgData name="紘平 深田" userId="29222c9c3ef68e84" providerId="Windows Live" clId="Web-{54515305-4AA8-4F7D-8B81-BE8CB636FD08}" dt="2018-10-01T09:09:08.534" v="177" actId="20577"/>
          <ac:spMkLst>
            <pc:docMk/>
            <pc:sldMk cId="4032484580" sldId="347"/>
            <ac:spMk id="4" creationId="{A4C7574E-B6D6-4666-A07B-FE703F2078F7}"/>
          </ac:spMkLst>
        </pc:spChg>
      </pc:sldChg>
      <pc:sldChg chg="del">
        <pc:chgData name="紘平 深田" userId="29222c9c3ef68e84" providerId="Windows Live" clId="Web-{54515305-4AA8-4F7D-8B81-BE8CB636FD08}" dt="2018-10-01T06:50:54.580" v="45"/>
        <pc:sldMkLst>
          <pc:docMk/>
          <pc:sldMk cId="3034159239" sldId="352"/>
        </pc:sldMkLst>
      </pc:sldChg>
      <pc:sldChg chg="del">
        <pc:chgData name="紘平 深田" userId="29222c9c3ef68e84" providerId="Windows Live" clId="Web-{54515305-4AA8-4F7D-8B81-BE8CB636FD08}" dt="2018-10-01T06:50:53.612" v="44"/>
        <pc:sldMkLst>
          <pc:docMk/>
          <pc:sldMk cId="2896261259" sldId="354"/>
        </pc:sldMkLst>
      </pc:sldChg>
      <pc:sldChg chg="del">
        <pc:chgData name="紘平 深田" userId="29222c9c3ef68e84" providerId="Windows Live" clId="Web-{54515305-4AA8-4F7D-8B81-BE8CB636FD08}" dt="2018-10-01T06:50:49.033" v="42"/>
        <pc:sldMkLst>
          <pc:docMk/>
          <pc:sldMk cId="929986578" sldId="355"/>
        </pc:sldMkLst>
      </pc:sldChg>
      <pc:sldChg chg="del">
        <pc:chgData name="紘平 深田" userId="29222c9c3ef68e84" providerId="Windows Live" clId="Web-{54515305-4AA8-4F7D-8B81-BE8CB636FD08}" dt="2018-10-01T06:50:47.846" v="41"/>
        <pc:sldMkLst>
          <pc:docMk/>
          <pc:sldMk cId="3155687797" sldId="356"/>
        </pc:sldMkLst>
      </pc:sldChg>
      <pc:sldChg chg="del">
        <pc:chgData name="紘平 深田" userId="29222c9c3ef68e84" providerId="Windows Live" clId="Web-{54515305-4AA8-4F7D-8B81-BE8CB636FD08}" dt="2018-10-01T06:50:51.424" v="43"/>
        <pc:sldMkLst>
          <pc:docMk/>
          <pc:sldMk cId="2184914685" sldId="358"/>
        </pc:sldMkLst>
      </pc:sldChg>
      <pc:sldChg chg="add del">
        <pc:chgData name="紘平 深田" userId="29222c9c3ef68e84" providerId="Windows Live" clId="Web-{54515305-4AA8-4F7D-8B81-BE8CB636FD08}" dt="2018-10-01T06:51:24.706" v="54"/>
        <pc:sldMkLst>
          <pc:docMk/>
          <pc:sldMk cId="3427585271" sldId="359"/>
        </pc:sldMkLst>
      </pc:sldChg>
    </pc:docChg>
  </pc:docChgLst>
  <pc:docChgLst>
    <pc:chgData name="紘平 深田" userId="29222c9c3ef68e84" providerId="Windows Live" clId="Web-{9D56691C-3ECE-4A3F-9667-7FCE7C901889}"/>
    <pc:docChg chg="addSld delSld modSld">
      <pc:chgData name="紘平 深田" userId="29222c9c3ef68e84" providerId="Windows Live" clId="Web-{9D56691C-3ECE-4A3F-9667-7FCE7C901889}" dt="2018-09-20T01:45:55.990" v="150" actId="20577"/>
      <pc:docMkLst>
        <pc:docMk/>
      </pc:docMkLst>
      <pc:sldChg chg="modSp add del">
        <pc:chgData name="紘平 深田" userId="29222c9c3ef68e84" providerId="Windows Live" clId="Web-{9D56691C-3ECE-4A3F-9667-7FCE7C901889}" dt="2018-09-20T01:45:55.990" v="149" actId="20577"/>
        <pc:sldMkLst>
          <pc:docMk/>
          <pc:sldMk cId="778054169" sldId="344"/>
        </pc:sldMkLst>
        <pc:spChg chg="mod">
          <ac:chgData name="紘平 深田" userId="29222c9c3ef68e84" providerId="Windows Live" clId="Web-{9D56691C-3ECE-4A3F-9667-7FCE7C901889}" dt="2018-09-20T01:45:55.990" v="149" actId="20577"/>
          <ac:spMkLst>
            <pc:docMk/>
            <pc:sldMk cId="778054169" sldId="344"/>
            <ac:spMk id="3" creationId="{2F6103CC-D170-4788-A309-7D9484D2F247}"/>
          </ac:spMkLst>
        </pc:spChg>
      </pc:sldChg>
      <pc:sldChg chg="del">
        <pc:chgData name="紘平 深田" userId="29222c9c3ef68e84" providerId="Windows Live" clId="Web-{9D56691C-3ECE-4A3F-9667-7FCE7C901889}" dt="2018-09-20T01:31:42.037" v="2"/>
        <pc:sldMkLst>
          <pc:docMk/>
          <pc:sldMk cId="929986578" sldId="345"/>
        </pc:sldMkLst>
      </pc:sldChg>
      <pc:sldChg chg="new">
        <pc:chgData name="紘平 深田" userId="29222c9c3ef68e84" providerId="Windows Live" clId="Web-{9D56691C-3ECE-4A3F-9667-7FCE7C901889}" dt="2018-09-20T01:31:57.381" v="11"/>
        <pc:sldMkLst>
          <pc:docMk/>
          <pc:sldMk cId="3751947294" sldId="345"/>
        </pc:sldMkLst>
      </pc:sldChg>
      <pc:sldChg chg="del">
        <pc:chgData name="紘平 深田" userId="29222c9c3ef68e84" providerId="Windows Live" clId="Web-{9D56691C-3ECE-4A3F-9667-7FCE7C901889}" dt="2018-09-20T01:31:47.146" v="5"/>
        <pc:sldMkLst>
          <pc:docMk/>
          <pc:sldMk cId="3034159239" sldId="347"/>
        </pc:sldMkLst>
      </pc:sldChg>
      <pc:sldChg chg="del">
        <pc:chgData name="紘平 深田" userId="29222c9c3ef68e84" providerId="Windows Live" clId="Web-{9D56691C-3ECE-4A3F-9667-7FCE7C901889}" dt="2018-09-20T01:31:44.224" v="4"/>
        <pc:sldMkLst>
          <pc:docMk/>
          <pc:sldMk cId="1814553882" sldId="349"/>
        </pc:sldMkLst>
      </pc:sldChg>
      <pc:sldChg chg="del">
        <pc:chgData name="紘平 深田" userId="29222c9c3ef68e84" providerId="Windows Live" clId="Web-{9D56691C-3ECE-4A3F-9667-7FCE7C901889}" dt="2018-09-20T01:31:43.584" v="3"/>
        <pc:sldMkLst>
          <pc:docMk/>
          <pc:sldMk cId="2896261259" sldId="350"/>
        </pc:sldMkLst>
      </pc:sldChg>
      <pc:sldChg chg="del">
        <pc:chgData name="紘平 深田" userId="29222c9c3ef68e84" providerId="Windows Live" clId="Web-{9D56691C-3ECE-4A3F-9667-7FCE7C901889}" dt="2018-09-20T01:31:48.476" v="6"/>
        <pc:sldMkLst>
          <pc:docMk/>
          <pc:sldMk cId="3099305988" sldId="351"/>
        </pc:sldMkLst>
      </pc:sldChg>
      <pc:sldChg chg="del">
        <pc:chgData name="紘平 深田" userId="29222c9c3ef68e84" providerId="Windows Live" clId="Web-{9D56691C-3ECE-4A3F-9667-7FCE7C901889}" dt="2018-09-20T01:31:50.053" v="7"/>
        <pc:sldMkLst>
          <pc:docMk/>
          <pc:sldMk cId="1138458631" sldId="352"/>
        </pc:sldMkLst>
      </pc:sldChg>
      <pc:sldChg chg="del">
        <pc:chgData name="紘平 深田" userId="29222c9c3ef68e84" providerId="Windows Live" clId="Web-{9D56691C-3ECE-4A3F-9667-7FCE7C901889}" dt="2018-09-20T01:31:50.818" v="8"/>
        <pc:sldMkLst>
          <pc:docMk/>
          <pc:sldMk cId="3886751081" sldId="353"/>
        </pc:sldMkLst>
      </pc:sldChg>
      <pc:sldChg chg="del">
        <pc:chgData name="紘平 深田" userId="29222c9c3ef68e84" providerId="Windows Live" clId="Web-{9D56691C-3ECE-4A3F-9667-7FCE7C901889}" dt="2018-09-20T01:31:51.521" v="9"/>
        <pc:sldMkLst>
          <pc:docMk/>
          <pc:sldMk cId="1343125906" sldId="354"/>
        </pc:sldMkLst>
      </pc:sldChg>
      <pc:sldChg chg="del">
        <pc:chgData name="紘平 深田" userId="29222c9c3ef68e84" providerId="Windows Live" clId="Web-{9D56691C-3ECE-4A3F-9667-7FCE7C901889}" dt="2018-09-20T01:31:52.349" v="10"/>
        <pc:sldMkLst>
          <pc:docMk/>
          <pc:sldMk cId="2192006495" sldId="355"/>
        </pc:sldMkLst>
      </pc:sldChg>
    </pc:docChg>
  </pc:docChgLst>
  <pc:docChgLst>
    <pc:chgData name="紘平 深田" userId="29222c9c3ef68e84" providerId="Windows Live" clId="Web-{B8B77616-ADE9-411A-A9E1-179ADEA5423A}"/>
    <pc:docChg chg="addSld delSld modSld">
      <pc:chgData name="紘平 深田" userId="29222c9c3ef68e84" providerId="Windows Live" clId="Web-{B8B77616-ADE9-411A-A9E1-179ADEA5423A}" dt="2018-10-01T01:23:05.873" v="515" actId="20577"/>
      <pc:docMkLst>
        <pc:docMk/>
      </pc:docMkLst>
      <pc:sldChg chg="modSp">
        <pc:chgData name="紘平 深田" userId="29222c9c3ef68e84" providerId="Windows Live" clId="Web-{B8B77616-ADE9-411A-A9E1-179ADEA5423A}" dt="2018-10-01T01:23:05.873" v="515" actId="20577"/>
        <pc:sldMkLst>
          <pc:docMk/>
          <pc:sldMk cId="84702807" sldId="270"/>
        </pc:sldMkLst>
        <pc:spChg chg="mod">
          <ac:chgData name="紘平 深田" userId="29222c9c3ef68e84" providerId="Windows Live" clId="Web-{B8B77616-ADE9-411A-A9E1-179ADEA5423A}" dt="2018-10-01T01:23:05.873" v="515" actId="20577"/>
          <ac:spMkLst>
            <pc:docMk/>
            <pc:sldMk cId="84702807" sldId="270"/>
            <ac:spMk id="5" creationId="{00000000-0000-0000-0000-000000000000}"/>
          </ac:spMkLst>
        </pc:spChg>
      </pc:sldChg>
      <pc:sldChg chg="modSp">
        <pc:chgData name="紘平 深田" userId="29222c9c3ef68e84" providerId="Windows Live" clId="Web-{B8B77616-ADE9-411A-A9E1-179ADEA5423A}" dt="2018-10-01T01:13:33.971" v="162" actId="20577"/>
        <pc:sldMkLst>
          <pc:docMk/>
          <pc:sldMk cId="778054169" sldId="344"/>
        </pc:sldMkLst>
        <pc:spChg chg="mod">
          <ac:chgData name="紘平 深田" userId="29222c9c3ef68e84" providerId="Windows Live" clId="Web-{B8B77616-ADE9-411A-A9E1-179ADEA5423A}" dt="2018-10-01T01:13:33.971" v="162" actId="20577"/>
          <ac:spMkLst>
            <pc:docMk/>
            <pc:sldMk cId="778054169" sldId="344"/>
            <ac:spMk id="2" creationId="{8BFAA1D1-5FE6-43BC-94F6-892399D69D9F}"/>
          </ac:spMkLst>
        </pc:spChg>
        <pc:spChg chg="mod">
          <ac:chgData name="紘平 深田" userId="29222c9c3ef68e84" providerId="Windows Live" clId="Web-{B8B77616-ADE9-411A-A9E1-179ADEA5423A}" dt="2018-10-01T00:49:23.240" v="111" actId="20577"/>
          <ac:spMkLst>
            <pc:docMk/>
            <pc:sldMk cId="778054169" sldId="344"/>
            <ac:spMk id="3" creationId="{2F6103CC-D170-4788-A309-7D9484D2F247}"/>
          </ac:spMkLst>
        </pc:spChg>
      </pc:sldChg>
      <pc:sldChg chg="modSp">
        <pc:chgData name="紘平 深田" userId="29222c9c3ef68e84" providerId="Windows Live" clId="Web-{B8B77616-ADE9-411A-A9E1-179ADEA5423A}" dt="2018-10-01T00:46:39.846" v="89" actId="20577"/>
        <pc:sldMkLst>
          <pc:docMk/>
          <pc:sldMk cId="3751947294" sldId="345"/>
        </pc:sldMkLst>
        <pc:spChg chg="mod">
          <ac:chgData name="紘平 深田" userId="29222c9c3ef68e84" providerId="Windows Live" clId="Web-{B8B77616-ADE9-411A-A9E1-179ADEA5423A}" dt="2018-10-01T00:46:39.846" v="89" actId="20577"/>
          <ac:spMkLst>
            <pc:docMk/>
            <pc:sldMk cId="3751947294" sldId="345"/>
            <ac:spMk id="3" creationId="{849879B0-C55B-4358-9EDB-EAB3888A0AD1}"/>
          </ac:spMkLst>
        </pc:spChg>
      </pc:sldChg>
      <pc:sldChg chg="addSp modSp">
        <pc:chgData name="紘平 深田" userId="29222c9c3ef68e84" providerId="Windows Live" clId="Web-{B8B77616-ADE9-411A-A9E1-179ADEA5423A}" dt="2018-10-01T01:22:25.341" v="501" actId="20577"/>
        <pc:sldMkLst>
          <pc:docMk/>
          <pc:sldMk cId="606881873" sldId="346"/>
        </pc:sldMkLst>
        <pc:spChg chg="mod">
          <ac:chgData name="紘平 深田" userId="29222c9c3ef68e84" providerId="Windows Live" clId="Web-{B8B77616-ADE9-411A-A9E1-179ADEA5423A}" dt="2018-10-01T01:13:39.002" v="164" actId="20577"/>
          <ac:spMkLst>
            <pc:docMk/>
            <pc:sldMk cId="606881873" sldId="346"/>
            <ac:spMk id="2" creationId="{6FD1803B-F690-408A-A607-BCFF6D05C831}"/>
          </ac:spMkLst>
        </pc:spChg>
        <pc:spChg chg="mod">
          <ac:chgData name="紘平 深田" userId="29222c9c3ef68e84" providerId="Windows Live" clId="Web-{B8B77616-ADE9-411A-A9E1-179ADEA5423A}" dt="2018-10-01T01:14:49.113" v="210" actId="1076"/>
          <ac:spMkLst>
            <pc:docMk/>
            <pc:sldMk cId="606881873" sldId="346"/>
            <ac:spMk id="3" creationId="{8EEFACF0-2064-4531-B2C1-46230DA3A64F}"/>
          </ac:spMkLst>
        </pc:spChg>
        <pc:spChg chg="add mod">
          <ac:chgData name="紘平 深田" userId="29222c9c3ef68e84" providerId="Windows Live" clId="Web-{B8B77616-ADE9-411A-A9E1-179ADEA5423A}" dt="2018-10-01T01:20:50.058" v="420" actId="1076"/>
          <ac:spMkLst>
            <pc:docMk/>
            <pc:sldMk cId="606881873" sldId="346"/>
            <ac:spMk id="5" creationId="{90130198-AB41-4F05-8374-572569C53673}"/>
          </ac:spMkLst>
        </pc:spChg>
        <pc:spChg chg="mod">
          <ac:chgData name="紘平 深田" userId="29222c9c3ef68e84" providerId="Windows Live" clId="Web-{B8B77616-ADE9-411A-A9E1-179ADEA5423A}" dt="2018-10-01T01:15:23.848" v="220" actId="1076"/>
          <ac:spMkLst>
            <pc:docMk/>
            <pc:sldMk cId="606881873" sldId="346"/>
            <ac:spMk id="6" creationId="{EB922A6E-AE47-4235-AD9F-3B9B4ABB78A4}"/>
          </ac:spMkLst>
        </pc:spChg>
        <pc:spChg chg="mod">
          <ac:chgData name="紘平 深田" userId="29222c9c3ef68e84" providerId="Windows Live" clId="Web-{B8B77616-ADE9-411A-A9E1-179ADEA5423A}" dt="2018-10-01T01:22:25.341" v="501" actId="20577"/>
          <ac:spMkLst>
            <pc:docMk/>
            <pc:sldMk cId="606881873" sldId="346"/>
            <ac:spMk id="9" creationId="{11F40965-3461-43D5-B402-9CC150CE6E00}"/>
          </ac:spMkLst>
        </pc:spChg>
        <pc:picChg chg="mod">
          <ac:chgData name="紘平 深田" userId="29222c9c3ef68e84" providerId="Windows Live" clId="Web-{B8B77616-ADE9-411A-A9E1-179ADEA5423A}" dt="2018-10-01T01:15:13.160" v="218" actId="1076"/>
          <ac:picMkLst>
            <pc:docMk/>
            <pc:sldMk cId="606881873" sldId="346"/>
            <ac:picMk id="7" creationId="{B5505544-2399-420C-9675-B42C027A61B8}"/>
          </ac:picMkLst>
        </pc:picChg>
      </pc:sldChg>
      <pc:sldChg chg="addSp modSp">
        <pc:chgData name="紘平 深田" userId="29222c9c3ef68e84" providerId="Windows Live" clId="Web-{B8B77616-ADE9-411A-A9E1-179ADEA5423A}" dt="2018-10-01T01:13:17.580" v="158" actId="1076"/>
        <pc:sldMkLst>
          <pc:docMk/>
          <pc:sldMk cId="3034159239" sldId="352"/>
        </pc:sldMkLst>
        <pc:spChg chg="add mod">
          <ac:chgData name="紘平 深田" userId="29222c9c3ef68e84" providerId="Windows Live" clId="Web-{B8B77616-ADE9-411A-A9E1-179ADEA5423A}" dt="2018-10-01T00:44:51.829" v="45" actId="1076"/>
          <ac:spMkLst>
            <pc:docMk/>
            <pc:sldMk cId="3034159239" sldId="352"/>
            <ac:spMk id="5" creationId="{94F19795-631D-4D9A-8323-052CB983DFCD}"/>
          </ac:spMkLst>
        </pc:spChg>
        <pc:spChg chg="mod">
          <ac:chgData name="紘平 深田" userId="29222c9c3ef68e84" providerId="Windows Live" clId="Web-{B8B77616-ADE9-411A-A9E1-179ADEA5423A}" dt="2018-10-01T01:13:17.580" v="158" actId="1076"/>
          <ac:spMkLst>
            <pc:docMk/>
            <pc:sldMk cId="3034159239" sldId="352"/>
            <ac:spMk id="6" creationId="{907194E9-88E1-4F6E-959E-A53B2621333F}"/>
          </ac:spMkLst>
        </pc:spChg>
        <pc:spChg chg="add mod">
          <ac:chgData name="紘平 深田" userId="29222c9c3ef68e84" providerId="Windows Live" clId="Web-{B8B77616-ADE9-411A-A9E1-179ADEA5423A}" dt="2018-10-01T00:44:56.782" v="47" actId="1076"/>
          <ac:spMkLst>
            <pc:docMk/>
            <pc:sldMk cId="3034159239" sldId="352"/>
            <ac:spMk id="8" creationId="{0293BA6E-A6FE-409C-8B02-D7BB0FFB43AD}"/>
          </ac:spMkLst>
        </pc:spChg>
        <pc:spChg chg="add mod">
          <ac:chgData name="紘平 深田" userId="29222c9c3ef68e84" providerId="Windows Live" clId="Web-{B8B77616-ADE9-411A-A9E1-179ADEA5423A}" dt="2018-10-01T00:45:05.719" v="49" actId="1076"/>
          <ac:spMkLst>
            <pc:docMk/>
            <pc:sldMk cId="3034159239" sldId="352"/>
            <ac:spMk id="10" creationId="{37BCDB64-A966-426E-B1F9-551E12AA824A}"/>
          </ac:spMkLst>
        </pc:spChg>
        <pc:spChg chg="add mod">
          <ac:chgData name="紘平 深田" userId="29222c9c3ef68e84" providerId="Windows Live" clId="Web-{B8B77616-ADE9-411A-A9E1-179ADEA5423A}" dt="2018-10-01T00:45:11.938" v="51" actId="1076"/>
          <ac:spMkLst>
            <pc:docMk/>
            <pc:sldMk cId="3034159239" sldId="352"/>
            <ac:spMk id="14" creationId="{A95C2B11-16D3-433A-AA9B-84A3992685B2}"/>
          </ac:spMkLst>
        </pc:spChg>
        <pc:spChg chg="add mod">
          <ac:chgData name="紘平 深田" userId="29222c9c3ef68e84" providerId="Windows Live" clId="Web-{B8B77616-ADE9-411A-A9E1-179ADEA5423A}" dt="2018-10-01T00:45:24.720" v="56" actId="1076"/>
          <ac:spMkLst>
            <pc:docMk/>
            <pc:sldMk cId="3034159239" sldId="352"/>
            <ac:spMk id="16" creationId="{41CBB1A4-05D2-4F46-AD26-1FD6CEF38BE4}"/>
          </ac:spMkLst>
        </pc:spChg>
        <pc:spChg chg="add mod">
          <ac:chgData name="紘平 深田" userId="29222c9c3ef68e84" providerId="Windows Live" clId="Web-{B8B77616-ADE9-411A-A9E1-179ADEA5423A}" dt="2018-10-01T00:45:33.408" v="59" actId="20577"/>
          <ac:spMkLst>
            <pc:docMk/>
            <pc:sldMk cId="3034159239" sldId="352"/>
            <ac:spMk id="18" creationId="{9CE7524F-9F87-4096-9F7E-EB2F95CA12CC}"/>
          </ac:spMkLst>
        </pc:spChg>
      </pc:sldChg>
      <pc:sldChg chg="addSp modSp">
        <pc:chgData name="紘平 深田" userId="29222c9c3ef68e84" providerId="Windows Live" clId="Web-{B8B77616-ADE9-411A-A9E1-179ADEA5423A}" dt="2018-10-01T00:44:22.531" v="33" actId="20577"/>
        <pc:sldMkLst>
          <pc:docMk/>
          <pc:sldMk cId="2896261259" sldId="354"/>
        </pc:sldMkLst>
        <pc:spChg chg="add mod">
          <ac:chgData name="紘平 深田" userId="29222c9c3ef68e84" providerId="Windows Live" clId="Web-{B8B77616-ADE9-411A-A9E1-179ADEA5423A}" dt="2018-10-01T00:43:57.375" v="25" actId="1076"/>
          <ac:spMkLst>
            <pc:docMk/>
            <pc:sldMk cId="2896261259" sldId="354"/>
            <ac:spMk id="4" creationId="{2EEB3098-F972-4481-B802-E7700138610F}"/>
          </ac:spMkLst>
        </pc:spChg>
        <pc:spChg chg="add mod">
          <ac:chgData name="紘平 深田" userId="29222c9c3ef68e84" providerId="Windows Live" clId="Web-{B8B77616-ADE9-411A-A9E1-179ADEA5423A}" dt="2018-10-01T00:42:23.201" v="5" actId="1076"/>
          <ac:spMkLst>
            <pc:docMk/>
            <pc:sldMk cId="2896261259" sldId="354"/>
            <ac:spMk id="7" creationId="{3E29C3F4-E2F1-45A4-BC39-D89722B1771A}"/>
          </ac:spMkLst>
        </pc:spChg>
        <pc:spChg chg="add mod">
          <ac:chgData name="紘平 深田" userId="29222c9c3ef68e84" providerId="Windows Live" clId="Web-{B8B77616-ADE9-411A-A9E1-179ADEA5423A}" dt="2018-10-01T00:44:00.828" v="26" actId="1076"/>
          <ac:spMkLst>
            <pc:docMk/>
            <pc:sldMk cId="2896261259" sldId="354"/>
            <ac:spMk id="10" creationId="{FA8386BF-85AC-44C1-9763-C73377C30AB5}"/>
          </ac:spMkLst>
        </pc:spChg>
        <pc:spChg chg="add mod">
          <ac:chgData name="紘平 深田" userId="29222c9c3ef68e84" providerId="Windows Live" clId="Web-{B8B77616-ADE9-411A-A9E1-179ADEA5423A}" dt="2018-10-01T00:43:54.468" v="24" actId="1076"/>
          <ac:spMkLst>
            <pc:docMk/>
            <pc:sldMk cId="2896261259" sldId="354"/>
            <ac:spMk id="11" creationId="{10E34DC6-F736-4614-A636-9C69F395E3B8}"/>
          </ac:spMkLst>
        </pc:spChg>
        <pc:spChg chg="add mod">
          <ac:chgData name="紘平 深田" userId="29222c9c3ef68e84" providerId="Windows Live" clId="Web-{B8B77616-ADE9-411A-A9E1-179ADEA5423A}" dt="2018-10-01T00:44:07.312" v="28" actId="1076"/>
          <ac:spMkLst>
            <pc:docMk/>
            <pc:sldMk cId="2896261259" sldId="354"/>
            <ac:spMk id="12" creationId="{C98F338E-E451-4FD5-8212-F73772462F64}"/>
          </ac:spMkLst>
        </pc:spChg>
        <pc:spChg chg="add mod">
          <ac:chgData name="紘平 深田" userId="29222c9c3ef68e84" providerId="Windows Live" clId="Web-{B8B77616-ADE9-411A-A9E1-179ADEA5423A}" dt="2018-10-01T00:44:12.687" v="30" actId="1076"/>
          <ac:spMkLst>
            <pc:docMk/>
            <pc:sldMk cId="2896261259" sldId="354"/>
            <ac:spMk id="13" creationId="{78A7E723-295E-412F-B431-3C078574C532}"/>
          </ac:spMkLst>
        </pc:spChg>
        <pc:spChg chg="add mod">
          <ac:chgData name="紘平 深田" userId="29222c9c3ef68e84" providerId="Windows Live" clId="Web-{B8B77616-ADE9-411A-A9E1-179ADEA5423A}" dt="2018-10-01T00:44:22.531" v="33" actId="20577"/>
          <ac:spMkLst>
            <pc:docMk/>
            <pc:sldMk cId="2896261259" sldId="354"/>
            <ac:spMk id="15" creationId="{C29DAFD2-0451-44D5-B0F0-137FDD34CA9A}"/>
          </ac:spMkLst>
        </pc:spChg>
      </pc:sldChg>
      <pc:sldChg chg="modSp">
        <pc:chgData name="紘平 深田" userId="29222c9c3ef68e84" providerId="Windows Live" clId="Web-{B8B77616-ADE9-411A-A9E1-179ADEA5423A}" dt="2018-10-01T01:12:07.938" v="147" actId="20577"/>
        <pc:sldMkLst>
          <pc:docMk/>
          <pc:sldMk cId="929986578" sldId="355"/>
        </pc:sldMkLst>
        <pc:spChg chg="mod">
          <ac:chgData name="紘平 深田" userId="29222c9c3ef68e84" providerId="Windows Live" clId="Web-{B8B77616-ADE9-411A-A9E1-179ADEA5423A}" dt="2018-10-01T01:12:07.938" v="147" actId="20577"/>
          <ac:spMkLst>
            <pc:docMk/>
            <pc:sldMk cId="929986578" sldId="355"/>
            <ac:spMk id="3" creationId="{715166AF-29B6-4452-BB7B-22AF7A32ADE1}"/>
          </ac:spMkLst>
        </pc:spChg>
      </pc:sldChg>
      <pc:sldChg chg="modSp">
        <pc:chgData name="紘平 深田" userId="29222c9c3ef68e84" providerId="Windows Live" clId="Web-{B8B77616-ADE9-411A-A9E1-179ADEA5423A}" dt="2018-10-01T01:13:29.033" v="160" actId="20577"/>
        <pc:sldMkLst>
          <pc:docMk/>
          <pc:sldMk cId="3155687797" sldId="356"/>
        </pc:sldMkLst>
        <pc:spChg chg="mod">
          <ac:chgData name="紘平 深田" userId="29222c9c3ef68e84" providerId="Windows Live" clId="Web-{B8B77616-ADE9-411A-A9E1-179ADEA5423A}" dt="2018-10-01T01:13:29.033" v="160" actId="20577"/>
          <ac:spMkLst>
            <pc:docMk/>
            <pc:sldMk cId="3155687797" sldId="356"/>
            <ac:spMk id="2" creationId="{8BFAA1D1-5FE6-43BC-94F6-892399D69D9F}"/>
          </ac:spMkLst>
        </pc:spChg>
      </pc:sldChg>
      <pc:sldChg chg="modSp">
        <pc:chgData name="紘平 深田" userId="29222c9c3ef68e84" providerId="Windows Live" clId="Web-{B8B77616-ADE9-411A-A9E1-179ADEA5423A}" dt="2018-10-01T00:49:08.130" v="104" actId="20577"/>
        <pc:sldMkLst>
          <pc:docMk/>
          <pc:sldMk cId="2184914685" sldId="358"/>
        </pc:sldMkLst>
        <pc:spChg chg="mod">
          <ac:chgData name="紘平 深田" userId="29222c9c3ef68e84" providerId="Windows Live" clId="Web-{B8B77616-ADE9-411A-A9E1-179ADEA5423A}" dt="2018-10-01T00:49:08.130" v="104" actId="20577"/>
          <ac:spMkLst>
            <pc:docMk/>
            <pc:sldMk cId="2184914685" sldId="358"/>
            <ac:spMk id="9" creationId="{FD767D33-12CA-44AF-AAB2-A23C8C0D3705}"/>
          </ac:spMkLst>
        </pc:spChg>
      </pc:sldChg>
      <pc:sldChg chg="modSp">
        <pc:chgData name="紘平 深田" userId="29222c9c3ef68e84" providerId="Windows Live" clId="Web-{B8B77616-ADE9-411A-A9E1-179ADEA5423A}" dt="2018-10-01T01:17:59.757" v="406" actId="20577"/>
        <pc:sldMkLst>
          <pc:docMk/>
          <pc:sldMk cId="3427585271" sldId="359"/>
        </pc:sldMkLst>
        <pc:spChg chg="mod">
          <ac:chgData name="紘平 深田" userId="29222c9c3ef68e84" providerId="Windows Live" clId="Web-{B8B77616-ADE9-411A-A9E1-179ADEA5423A}" dt="2018-10-01T01:17:59.757" v="406" actId="20577"/>
          <ac:spMkLst>
            <pc:docMk/>
            <pc:sldMk cId="3427585271" sldId="359"/>
            <ac:spMk id="5" creationId="{58E64863-2868-4E04-B41E-987073BFBA60}"/>
          </ac:spMkLst>
        </pc:spChg>
      </pc:sldChg>
      <pc:sldChg chg="new del">
        <pc:chgData name="紘平 深田" userId="29222c9c3ef68e84" providerId="Windows Live" clId="Web-{B8B77616-ADE9-411A-A9E1-179ADEA5423A}" dt="2018-10-01T01:10:52.734" v="132"/>
        <pc:sldMkLst>
          <pc:docMk/>
          <pc:sldMk cId="3103019635" sldId="3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4"/>
            <a:ext cx="2897210" cy="3770531"/>
          </a:xfrm>
          <a:prstGeom prst="rect">
            <a:avLst/>
          </a:prstGeom>
        </p:spPr>
        <p:txBody>
          <a:bodyPr vert="horz" lIns="185971" tIns="92985" rIns="185971" bIns="92985" rtlCol="0"/>
          <a:lstStyle>
            <a:lvl1pPr algn="l">
              <a:defRPr sz="2400"/>
            </a:lvl1pPr>
          </a:lstStyle>
          <a:p>
            <a:endParaRPr kumimoji="1" lang="ja-JP" altLang="en-US"/>
          </a:p>
        </p:txBody>
      </p:sp>
      <p:sp>
        <p:nvSpPr>
          <p:cNvPr id="3" name="日付プレースホルダー 2"/>
          <p:cNvSpPr>
            <a:spLocks noGrp="1"/>
          </p:cNvSpPr>
          <p:nvPr>
            <p:ph type="dt" sz="quarter" idx="1"/>
          </p:nvPr>
        </p:nvSpPr>
        <p:spPr>
          <a:xfrm>
            <a:off x="3787113" y="4"/>
            <a:ext cx="2897210" cy="3770531"/>
          </a:xfrm>
          <a:prstGeom prst="rect">
            <a:avLst/>
          </a:prstGeom>
        </p:spPr>
        <p:txBody>
          <a:bodyPr vert="horz" lIns="185971" tIns="92985" rIns="185971" bIns="92985" rtlCol="0"/>
          <a:lstStyle>
            <a:lvl1pPr algn="r">
              <a:defRPr sz="2400"/>
            </a:lvl1pPr>
          </a:lstStyle>
          <a:p>
            <a:fld id="{7832CADC-ACFB-4256-8461-3F3C80BB2263}" type="datetimeFigureOut">
              <a:rPr kumimoji="1" lang="ja-JP" altLang="en-US" smtClean="0"/>
              <a:t>2018/11/15</a:t>
            </a:fld>
            <a:endParaRPr kumimoji="1" lang="ja-JP" altLang="en-US"/>
          </a:p>
        </p:txBody>
      </p:sp>
      <p:sp>
        <p:nvSpPr>
          <p:cNvPr id="4" name="フッター プレースホルダー 3"/>
          <p:cNvSpPr>
            <a:spLocks noGrp="1"/>
          </p:cNvSpPr>
          <p:nvPr>
            <p:ph type="ftr" sz="quarter" idx="2"/>
          </p:nvPr>
        </p:nvSpPr>
        <p:spPr>
          <a:xfrm>
            <a:off x="3" y="71379105"/>
            <a:ext cx="2897210" cy="3770524"/>
          </a:xfrm>
          <a:prstGeom prst="rect">
            <a:avLst/>
          </a:prstGeom>
        </p:spPr>
        <p:txBody>
          <a:bodyPr vert="horz" lIns="185971" tIns="92985" rIns="185971" bIns="92985" rtlCol="0" anchor="b"/>
          <a:lstStyle>
            <a:lvl1pPr algn="l">
              <a:defRPr sz="2400"/>
            </a:lvl1pPr>
          </a:lstStyle>
          <a:p>
            <a:endParaRPr kumimoji="1" lang="ja-JP" altLang="en-US"/>
          </a:p>
        </p:txBody>
      </p:sp>
      <p:sp>
        <p:nvSpPr>
          <p:cNvPr id="5" name="スライド番号プレースホルダー 4"/>
          <p:cNvSpPr>
            <a:spLocks noGrp="1"/>
          </p:cNvSpPr>
          <p:nvPr>
            <p:ph type="sldNum" sz="quarter" idx="3"/>
          </p:nvPr>
        </p:nvSpPr>
        <p:spPr>
          <a:xfrm>
            <a:off x="3787113" y="71379105"/>
            <a:ext cx="2897210" cy="3770524"/>
          </a:xfrm>
          <a:prstGeom prst="rect">
            <a:avLst/>
          </a:prstGeom>
        </p:spPr>
        <p:txBody>
          <a:bodyPr vert="horz" lIns="185971" tIns="92985" rIns="185971" bIns="92985" rtlCol="0" anchor="b"/>
          <a:lstStyle>
            <a:lvl1pPr algn="r">
              <a:defRPr sz="2400"/>
            </a:lvl1pPr>
          </a:lstStyle>
          <a:p>
            <a:fld id="{853D2E0B-84D1-4FD7-8A65-4ED7EE9D850B}" type="slidenum">
              <a:rPr kumimoji="1" lang="ja-JP" altLang="en-US" smtClean="0"/>
              <a:t>‹#›</a:t>
            </a:fld>
            <a:endParaRPr kumimoji="1" lang="ja-JP" altLang="en-US"/>
          </a:p>
        </p:txBody>
      </p:sp>
    </p:spTree>
    <p:extLst>
      <p:ext uri="{BB962C8B-B14F-4D97-AF65-F5344CB8AC3E}">
        <p14:creationId xmlns:p14="http://schemas.microsoft.com/office/powerpoint/2010/main" val="117053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4"/>
            <a:ext cx="2897210" cy="3770531"/>
          </a:xfrm>
          <a:prstGeom prst="rect">
            <a:avLst/>
          </a:prstGeom>
        </p:spPr>
        <p:txBody>
          <a:bodyPr vert="horz" lIns="185971" tIns="92985" rIns="185971" bIns="92985" rtlCol="0"/>
          <a:lstStyle>
            <a:lvl1pPr algn="l">
              <a:defRPr sz="2400"/>
            </a:lvl1pPr>
          </a:lstStyle>
          <a:p>
            <a:endParaRPr kumimoji="1" lang="ja-JP" altLang="en-US"/>
          </a:p>
        </p:txBody>
      </p:sp>
      <p:sp>
        <p:nvSpPr>
          <p:cNvPr id="3" name="日付プレースホルダー 2"/>
          <p:cNvSpPr>
            <a:spLocks noGrp="1"/>
          </p:cNvSpPr>
          <p:nvPr>
            <p:ph type="dt" idx="1"/>
          </p:nvPr>
        </p:nvSpPr>
        <p:spPr>
          <a:xfrm>
            <a:off x="3787113" y="4"/>
            <a:ext cx="2897210" cy="3770531"/>
          </a:xfrm>
          <a:prstGeom prst="rect">
            <a:avLst/>
          </a:prstGeom>
        </p:spPr>
        <p:txBody>
          <a:bodyPr vert="horz" lIns="185971" tIns="92985" rIns="185971" bIns="92985" rtlCol="0"/>
          <a:lstStyle>
            <a:lvl1pPr algn="r">
              <a:defRPr sz="2400"/>
            </a:lvl1pPr>
          </a:lstStyle>
          <a:p>
            <a:fld id="{DFB9CBF9-D96D-4217-BD96-4487FCF2F396}" type="datetimeFigureOut">
              <a:rPr kumimoji="1" lang="ja-JP" altLang="en-US" smtClean="0"/>
              <a:t>2018/11/15</a:t>
            </a:fld>
            <a:endParaRPr kumimoji="1" lang="ja-JP" altLang="en-US"/>
          </a:p>
        </p:txBody>
      </p:sp>
      <p:sp>
        <p:nvSpPr>
          <p:cNvPr id="4" name="スライド イメージ プレースホルダー 3"/>
          <p:cNvSpPr>
            <a:spLocks noGrp="1" noRot="1" noChangeAspect="1"/>
          </p:cNvSpPr>
          <p:nvPr>
            <p:ph type="sldImg" idx="2"/>
          </p:nvPr>
        </p:nvSpPr>
        <p:spPr>
          <a:xfrm>
            <a:off x="-13565188" y="9398000"/>
            <a:ext cx="33816926" cy="25361900"/>
          </a:xfrm>
          <a:prstGeom prst="rect">
            <a:avLst/>
          </a:prstGeom>
          <a:noFill/>
          <a:ln w="12700">
            <a:solidFill>
              <a:prstClr val="black"/>
            </a:solidFill>
          </a:ln>
        </p:spPr>
        <p:txBody>
          <a:bodyPr vert="horz" lIns="185971" tIns="92985" rIns="185971" bIns="92985" rtlCol="0" anchor="ctr"/>
          <a:lstStyle/>
          <a:p>
            <a:endParaRPr lang="ja-JP" altLang="en-US"/>
          </a:p>
        </p:txBody>
      </p:sp>
      <p:sp>
        <p:nvSpPr>
          <p:cNvPr id="5" name="ノート プレースホルダー 4"/>
          <p:cNvSpPr>
            <a:spLocks noGrp="1"/>
          </p:cNvSpPr>
          <p:nvPr>
            <p:ph type="body" sz="quarter" idx="3"/>
          </p:nvPr>
        </p:nvSpPr>
        <p:spPr>
          <a:xfrm>
            <a:off x="668590" y="36165760"/>
            <a:ext cx="5348694" cy="29590160"/>
          </a:xfrm>
          <a:prstGeom prst="rect">
            <a:avLst/>
          </a:prstGeom>
        </p:spPr>
        <p:txBody>
          <a:bodyPr vert="horz" lIns="185971" tIns="92985" rIns="185971" bIns="9298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71379105"/>
            <a:ext cx="2897210" cy="3770524"/>
          </a:xfrm>
          <a:prstGeom prst="rect">
            <a:avLst/>
          </a:prstGeom>
        </p:spPr>
        <p:txBody>
          <a:bodyPr vert="horz" lIns="185971" tIns="92985" rIns="185971" bIns="92985" rtlCol="0" anchor="b"/>
          <a:lstStyle>
            <a:lvl1pPr algn="l">
              <a:defRPr sz="2400"/>
            </a:lvl1pPr>
          </a:lstStyle>
          <a:p>
            <a:endParaRPr kumimoji="1" lang="ja-JP" altLang="en-US"/>
          </a:p>
        </p:txBody>
      </p:sp>
      <p:sp>
        <p:nvSpPr>
          <p:cNvPr id="7" name="スライド番号プレースホルダー 6"/>
          <p:cNvSpPr>
            <a:spLocks noGrp="1"/>
          </p:cNvSpPr>
          <p:nvPr>
            <p:ph type="sldNum" sz="quarter" idx="5"/>
          </p:nvPr>
        </p:nvSpPr>
        <p:spPr>
          <a:xfrm>
            <a:off x="3787113" y="71379105"/>
            <a:ext cx="2897210" cy="3770524"/>
          </a:xfrm>
          <a:prstGeom prst="rect">
            <a:avLst/>
          </a:prstGeom>
        </p:spPr>
        <p:txBody>
          <a:bodyPr vert="horz" lIns="185971" tIns="92985" rIns="185971" bIns="92985" rtlCol="0" anchor="b"/>
          <a:lstStyle>
            <a:lvl1pPr algn="r">
              <a:defRPr sz="2400"/>
            </a:lvl1pPr>
          </a:lstStyle>
          <a:p>
            <a:fld id="{7D83ADBE-1B9F-4FA4-A4ED-F7933F9ABD8C}" type="slidenum">
              <a:rPr kumimoji="1" lang="ja-JP" altLang="en-US" smtClean="0"/>
              <a:t>‹#›</a:t>
            </a:fld>
            <a:endParaRPr kumimoji="1" lang="ja-JP" altLang="en-US"/>
          </a:p>
        </p:txBody>
      </p:sp>
    </p:spTree>
    <p:extLst>
      <p:ext uri="{BB962C8B-B14F-4D97-AF65-F5344CB8AC3E}">
        <p14:creationId xmlns:p14="http://schemas.microsoft.com/office/powerpoint/2010/main" val="878853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645275" y="6416675"/>
            <a:ext cx="23085425" cy="17313275"/>
          </a:xfrm>
        </p:spPr>
      </p:sp>
      <p:sp>
        <p:nvSpPr>
          <p:cNvPr id="3" name="ノート プレースホルダ 2"/>
          <p:cNvSpPr>
            <a:spLocks noGrp="1"/>
          </p:cNvSpPr>
          <p:nvPr>
            <p:ph type="body" idx="1"/>
          </p:nvPr>
        </p:nvSpPr>
        <p:spPr/>
        <p:txBody>
          <a:bodyPr>
            <a:normAutofit/>
          </a:bodyPr>
          <a:lstStyle/>
          <a:p>
            <a:pPr defTabSz="1859707">
              <a:defRPr/>
            </a:pPr>
            <a:endParaRPr kumimoji="1" lang="ja-JP" altLang="en-US"/>
          </a:p>
        </p:txBody>
      </p:sp>
      <p:sp>
        <p:nvSpPr>
          <p:cNvPr id="4" name="スライド番号プレースホルダ 3"/>
          <p:cNvSpPr>
            <a:spLocks noGrp="1"/>
          </p:cNvSpPr>
          <p:nvPr>
            <p:ph type="sldNum" sz="quarter" idx="10"/>
          </p:nvPr>
        </p:nvSpPr>
        <p:spPr/>
        <p:txBody>
          <a:bodyPr/>
          <a:lstStyle/>
          <a:p>
            <a:pPr defTabSz="1859707">
              <a:defRPr/>
            </a:pPr>
            <a:fld id="{FBF6FDF4-53CE-4B2E-9A8C-DBB6222FC783}" type="slidenum">
              <a:rPr lang="ja-JP" altLang="en-US">
                <a:solidFill>
                  <a:prstClr val="black"/>
                </a:solidFill>
                <a:latin typeface="Calibri" panose="020F0502020204030204"/>
                <a:ea typeface="ＭＳ Ｐゴシック" panose="020B0600070205080204" pitchFamily="50" charset="-128"/>
              </a:rPr>
              <a:pPr defTabSz="1859707">
                <a:defRPr/>
              </a:pPr>
              <a:t>1</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36268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0FB698F-7C99-4E64-9D29-EA8204DC4358}" type="datetime1">
              <a:rPr kumimoji="1" lang="ja-JP" altLang="en-US" smtClean="0"/>
              <a:t>2018/11/15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06034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ABF3FBC-B606-436D-A59E-0BCC73266F9A}" type="datetime1">
              <a:rPr kumimoji="1" lang="ja-JP" altLang="en-US" smtClean="0"/>
              <a:t>2018/11/15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53703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FBB41DD-70F0-4B29-AA1C-3393E95F7137}" type="datetime1">
              <a:rPr kumimoji="1" lang="ja-JP" altLang="en-US" smtClean="0"/>
              <a:t>2018/11/15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82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0" y="-4805"/>
            <a:ext cx="9144000" cy="2884143"/>
          </a:xfrm>
          <a:prstGeom prst="rect">
            <a:avLst/>
          </a:prstGeom>
          <a:solidFill>
            <a:srgbClr val="002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83F6B67-F27A-4AA9-8F9A-0FCCB42078BF}"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19</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1687517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7"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8" name="正方形/長方形 7"/>
          <p:cNvSpPr/>
          <p:nvPr/>
        </p:nvSpPr>
        <p:spPr>
          <a:xfrm>
            <a:off x="-1574" y="764704"/>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328868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6B907458-1DD4-45A2-9399-8B798332EC45}" type="datetime1">
              <a:rPr kumimoji="1" lang="ja-JP" altLang="en-US" smtClean="0"/>
              <a:t>2018/11/15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2809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0" y="-4805"/>
            <a:ext cx="9144000" cy="2884143"/>
          </a:xfrm>
          <a:prstGeom prst="rect">
            <a:avLst/>
          </a:prstGeom>
          <a:solidFill>
            <a:srgbClr val="002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76D802-A893-486A-AD08-DF1B86811EA3}"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研究討論会</a:t>
            </a:r>
          </a:p>
        </p:txBody>
      </p:sp>
    </p:spTree>
    <p:extLst>
      <p:ext uri="{BB962C8B-B14F-4D97-AF65-F5344CB8AC3E}">
        <p14:creationId xmlns:p14="http://schemas.microsoft.com/office/powerpoint/2010/main" val="171994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7"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8" name="正方形/長方形 7"/>
          <p:cNvSpPr/>
          <p:nvPr/>
        </p:nvSpPr>
        <p:spPr>
          <a:xfrm>
            <a:off x="-1574" y="764704"/>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1321917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973447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138968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28830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0875538-4A95-40A6-B811-0F63BBBC3EC0}" type="datetime1">
              <a:rPr kumimoji="1" lang="ja-JP" altLang="en-US" smtClean="0"/>
              <a:t>2018/11/15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983010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662512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945035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778501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3348959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048872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4273511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919143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888025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10782" y="-4804"/>
            <a:ext cx="9133218" cy="2880742"/>
          </a:xfrm>
          <a:prstGeom prst="rect">
            <a:avLst/>
          </a:prstGeom>
          <a:solidFill>
            <a:srgbClr val="0026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E2CD72-A4D4-4A36-80A6-9EAF312F3278}"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/10</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特別研究発表会</a:t>
            </a:r>
          </a:p>
        </p:txBody>
      </p:sp>
    </p:spTree>
    <p:extLst>
      <p:ext uri="{BB962C8B-B14F-4D97-AF65-F5344CB8AC3E}">
        <p14:creationId xmlns:p14="http://schemas.microsoft.com/office/powerpoint/2010/main" val="38714990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8"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3" name="コンテンツ プレースホルダー 2"/>
          <p:cNvSpPr>
            <a:spLocks noGrp="1"/>
          </p:cNvSpPr>
          <p:nvPr>
            <p:ph idx="1"/>
          </p:nvPr>
        </p:nvSpPr>
        <p:spPr>
          <a:xfrm>
            <a:off x="457200" y="1052736"/>
            <a:ext cx="8229600" cy="5040560"/>
          </a:xfrm>
        </p:spPr>
        <p:txBody>
          <a:bodyPr/>
          <a:lstStyle>
            <a:lvl1pPr>
              <a:buClr>
                <a:srgbClr val="00266F"/>
              </a:buClr>
              <a:defRPr sz="2800">
                <a:solidFill>
                  <a:schemeClr val="accent3">
                    <a:lumMod val="50000"/>
                  </a:schemeClr>
                </a:solidFill>
              </a:defRPr>
            </a:lvl1pPr>
            <a:lvl2pPr>
              <a:buClr>
                <a:srgbClr val="00266F"/>
              </a:buClr>
              <a:defRPr sz="2400">
                <a:solidFill>
                  <a:schemeClr val="accent3">
                    <a:lumMod val="50000"/>
                  </a:schemeClr>
                </a:solidFill>
              </a:defRPr>
            </a:lvl2pPr>
            <a:lvl3pPr>
              <a:buClr>
                <a:srgbClr val="00266F"/>
              </a:buClr>
              <a:defRPr sz="2000">
                <a:solidFill>
                  <a:schemeClr val="accent3">
                    <a:lumMod val="50000"/>
                  </a:schemeClr>
                </a:solidFill>
              </a:defRPr>
            </a:lvl3pPr>
            <a:lvl4pPr>
              <a:buClr>
                <a:srgbClr val="00266F"/>
              </a:buClr>
              <a:defRPr>
                <a:solidFill>
                  <a:schemeClr val="accent3">
                    <a:lumMod val="50000"/>
                  </a:schemeClr>
                </a:solidFill>
              </a:defRPr>
            </a:lvl4pPr>
            <a:lvl5pPr>
              <a:buClr>
                <a:srgbClr val="00266F"/>
              </a:buClr>
              <a:defRPr>
                <a:solidFill>
                  <a:schemeClr val="accent3">
                    <a:lumMod val="50000"/>
                  </a:schemeClr>
                </a:solidFill>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57200" y="6574024"/>
            <a:ext cx="2133600" cy="243706"/>
          </a:xfrm>
        </p:spPr>
        <p:txBody>
          <a:bodyPr/>
          <a:lstStyle>
            <a:lvl1pPr>
              <a:defRPr sz="11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BE4DAC-7AAD-4EC0-AE29-FA977B27F473}" type="datetime1">
              <a:rPr kumimoji="1" lang="ja-JP" altLang="en-US" sz="11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2018/11/15</a:t>
            </a:fld>
            <a:endParaRPr kumimoji="1" lang="ja-JP" altLang="en-US" sz="11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5" name="フッター プレースホルダー 4"/>
          <p:cNvSpPr>
            <a:spLocks noGrp="1"/>
          </p:cNvSpPr>
          <p:nvPr>
            <p:ph type="ftr" sz="quarter" idx="11"/>
          </p:nvPr>
        </p:nvSpPr>
        <p:spPr>
          <a:xfrm>
            <a:off x="2987824" y="6644193"/>
            <a:ext cx="2895600" cy="243706"/>
          </a:xfrm>
        </p:spPr>
        <p:txBody>
          <a:bodyPr/>
          <a:lstStyle>
            <a:lvl1pPr algn="ctr">
              <a:defRPr sz="1051">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051" b="0" i="0" u="none" strike="noStrike" kern="1200" cap="none" spc="0" normalizeH="0" baseline="0" noProof="0">
                <a:ln>
                  <a:noFill/>
                </a:ln>
                <a:solidFill>
                  <a:srgbClr val="034EA2">
                    <a:lumMod val="75000"/>
                  </a:srgbClr>
                </a:solidFill>
                <a:effectLst/>
                <a:uLnTx/>
                <a:uFillTx/>
                <a:latin typeface="Arial"/>
                <a:ea typeface="ＭＳ Ｐゴシック"/>
                <a:cs typeface="+mn-cs"/>
              </a:rPr>
              <a:t>討論発表会</a:t>
            </a:r>
            <a:endParaRPr kumimoji="0" lang="en-US" sz="1051"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a:xfrm>
            <a:off x="6553200" y="6574024"/>
            <a:ext cx="2133600" cy="243706"/>
          </a:xfrm>
        </p:spPr>
        <p:txBody>
          <a:bodyPr/>
          <a:lstStyle>
            <a:lvl1pPr>
              <a:defRPr sz="1100">
                <a:solidFill>
                  <a:srgbClr val="00266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100" b="0" i="0" u="none" strike="noStrike" kern="1200" cap="none" spc="0" normalizeH="0" baseline="0" noProof="0" smtClean="0">
                <a:ln>
                  <a:noFill/>
                </a:ln>
                <a:solidFill>
                  <a:srgbClr val="00266F"/>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100" b="0" i="0" u="none" strike="noStrike" kern="1200" cap="none" spc="0" normalizeH="0" baseline="0" noProof="0">
                <a:ln>
                  <a:noFill/>
                </a:ln>
                <a:solidFill>
                  <a:srgbClr val="00266F"/>
                </a:solidFill>
                <a:effectLst/>
                <a:uLnTx/>
                <a:uFillTx/>
                <a:latin typeface="Arial"/>
                <a:ea typeface="ＭＳ Ｐゴシック"/>
                <a:cs typeface="+mn-cs"/>
              </a:rPr>
              <a:t>/19</a:t>
            </a:r>
            <a:endParaRPr kumimoji="1" lang="ja-JP" altLang="en-US" sz="1100" b="0" i="0" u="none" strike="noStrike" kern="1200" cap="none" spc="0" normalizeH="0" baseline="0" noProof="0">
              <a:ln>
                <a:noFill/>
              </a:ln>
              <a:solidFill>
                <a:srgbClr val="00266F"/>
              </a:solidFill>
              <a:effectLst/>
              <a:uLnTx/>
              <a:uFillTx/>
              <a:latin typeface="Arial"/>
              <a:ea typeface="ＭＳ Ｐゴシック"/>
              <a:cs typeface="+mn-cs"/>
            </a:endParaRPr>
          </a:p>
        </p:txBody>
      </p:sp>
      <p:sp>
        <p:nvSpPr>
          <p:cNvPr id="8" name="正方形/長方形 7"/>
          <p:cNvSpPr/>
          <p:nvPr/>
        </p:nvSpPr>
        <p:spPr>
          <a:xfrm>
            <a:off x="-1574" y="764704"/>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15887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B68A98-A1F8-4CF4-B1AD-05730094D89B}" type="datetime1">
              <a:rPr kumimoji="1" lang="ja-JP" altLang="en-US" smtClean="0"/>
              <a:t>2018/11/15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8763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BDE126D-BCB8-4B72-8E23-186BB9C4E5FD}" type="datetime1">
              <a:rPr kumimoji="1" lang="ja-JP" altLang="en-US" smtClean="0"/>
              <a:t>2018/11/15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70243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C763BB0-F872-471E-85A2-4F14193D3CD0}" type="datetime1">
              <a:rPr kumimoji="1" lang="ja-JP" altLang="en-US" smtClean="0"/>
              <a:t>2018/11/15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12511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B58B76-45AB-450A-BDD3-0DE97A3B2CD7}" type="datetime1">
              <a:rPr kumimoji="1" lang="ja-JP" altLang="en-US" smtClean="0"/>
              <a:t>2018/11/15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28776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19C8-7FEB-40EA-B1B8-078F1AEF67C8}" type="datetime1">
              <a:rPr kumimoji="1" lang="ja-JP" altLang="en-US" smtClean="0"/>
              <a:t>2018/11/15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159862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CCB093-9C13-41AF-B003-CF87382A0208}" type="datetime1">
              <a:rPr kumimoji="1" lang="ja-JP" altLang="en-US" smtClean="0"/>
              <a:t>2018/11/15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71544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31E567A-BD3E-425C-BF56-C8E57E7785C5}" type="datetime1">
              <a:rPr kumimoji="1" lang="ja-JP" altLang="en-US" smtClean="0"/>
              <a:t>2018/11/15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14230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AEE0BA49-CA3E-4286-978F-79A6D892D406}" type="datetime1">
              <a:rPr kumimoji="1" lang="ja-JP" altLang="en-US" smtClean="0"/>
              <a:t>2018/11/15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64320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AA70BB-E344-4121-8BF9-EE07226C5548}"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2406950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740C02-0F32-4AF5-A0B9-6188D7C626A1}"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315854105"/>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6684A-199C-4855-BFDA-78638A78899A}" type="datetimeFigureOut">
              <a:rPr kumimoji="1" lang="ja-JP" altLang="en-US" smtClean="0"/>
              <a:t>2018/11/15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15895853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6"/>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4AAC05-7FCC-4419-BB9D-E7B5BF198D95}"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特別研究発表会</a:t>
            </a: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520513719"/>
      </p:ext>
    </p:extLst>
  </p:cSld>
  <p:clrMap bg1="lt1" tx1="dk1" bg2="lt2" tx2="dk2" accent1="accent1" accent2="accent2" accent3="accent3" accent4="accent4" accent5="accent5" accent6="accent6" hlink="hlink" folHlink="folHlink"/>
  <p:sldLayoutIdLst>
    <p:sldLayoutId id="2147483681" r:id="rId1"/>
    <p:sldLayoutId id="2147483682" r:id="rId2"/>
  </p:sldLayoutIdLst>
  <p:hf hd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6.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ctrTitle"/>
          </p:nvPr>
        </p:nvSpPr>
        <p:spPr>
          <a:xfrm>
            <a:off x="119759" y="476672"/>
            <a:ext cx="8904484" cy="1944216"/>
          </a:xfrm>
        </p:spPr>
        <p:txBody>
          <a:bodyPr/>
          <a:lstStyle/>
          <a:p>
            <a:pPr algn="ctr"/>
            <a:r>
              <a:rPr lang="ja-JP" altLang="en-US" sz="3000">
                <a:solidFill>
                  <a:srgbClr val="FFFFFF"/>
                </a:solidFill>
                <a:latin typeface="ＭＳ Ｐゴシック"/>
              </a:rPr>
              <a:t>Deep Learning </a:t>
            </a:r>
            <a:r>
              <a:rPr lang="en-US" altLang="ja-JP" sz="3000" dirty="0">
                <a:solidFill>
                  <a:srgbClr val="FFFFFF"/>
                </a:solidFill>
                <a:latin typeface="ＭＳ Ｐゴシック"/>
              </a:rPr>
              <a:t>7</a:t>
            </a:r>
            <a:r>
              <a:rPr lang="ja-JP" altLang="en-US" sz="3000">
                <a:solidFill>
                  <a:srgbClr val="FFFFFF"/>
                </a:solidFill>
                <a:latin typeface="ＭＳ Ｐゴシック"/>
              </a:rPr>
              <a:t>th.</a:t>
            </a:r>
            <a:br>
              <a:rPr lang="ja-JP" altLang="en-US" sz="3000" dirty="0">
                <a:solidFill>
                  <a:srgbClr val="FFFFFF"/>
                </a:solidFill>
                <a:latin typeface="ＭＳ Ｐゴシック"/>
              </a:rPr>
            </a:br>
            <a:r>
              <a:rPr lang="ja-JP" altLang="en-US" sz="2400">
                <a:solidFill>
                  <a:srgbClr val="FFFFFF"/>
                </a:solidFill>
                <a:latin typeface="ＭＳ Ｐゴシック"/>
              </a:rPr>
              <a:t>〜第</a:t>
            </a:r>
            <a:r>
              <a:rPr lang="en-US" altLang="ja-JP" sz="2400" dirty="0">
                <a:solidFill>
                  <a:srgbClr val="FFFFFF"/>
                </a:solidFill>
                <a:latin typeface="ＭＳ Ｐゴシック"/>
              </a:rPr>
              <a:t>5,6</a:t>
            </a:r>
            <a:r>
              <a:rPr lang="ja-JP" altLang="en-US" sz="2400">
                <a:solidFill>
                  <a:srgbClr val="FFFFFF"/>
                </a:solidFill>
                <a:latin typeface="ＭＳ Ｐゴシック"/>
              </a:rPr>
              <a:t>章〜</a:t>
            </a:r>
            <a:br>
              <a:rPr lang="ja-JP" altLang="en-US" sz="2400">
                <a:solidFill>
                  <a:srgbClr val="FFFFFF"/>
                </a:solidFill>
                <a:latin typeface="ＭＳ Ｐゴシック"/>
              </a:rPr>
            </a:br>
            <a:r>
              <a:rPr lang="ja-JP" altLang="en-US" sz="2400">
                <a:solidFill>
                  <a:srgbClr val="FFFFFF"/>
                </a:solidFill>
                <a:latin typeface="ＭＳ Ｐゴシック"/>
              </a:rPr>
              <a:t>誤差逆伝播法</a:t>
            </a:r>
            <a:br>
              <a:rPr lang="en-US" altLang="ja-JP" sz="2400" dirty="0">
                <a:solidFill>
                  <a:srgbClr val="FFFFFF"/>
                </a:solidFill>
                <a:latin typeface="ＭＳ Ｐゴシック"/>
              </a:rPr>
            </a:br>
            <a:r>
              <a:rPr lang="ja-JP" altLang="en-US" sz="2400">
                <a:solidFill>
                  <a:srgbClr val="FFFFFF"/>
                </a:solidFill>
                <a:latin typeface="ＭＳ Ｐゴシック"/>
              </a:rPr>
              <a:t>パラメータの更新</a:t>
            </a:r>
            <a:endParaRPr lang="ja-JP" altLang="en-US" sz="2400" dirty="0">
              <a:solidFill>
                <a:srgbClr val="FFFFFF"/>
              </a:solidFill>
              <a:latin typeface="ＭＳ Ｐゴシック"/>
            </a:endParaRPr>
          </a:p>
        </p:txBody>
      </p:sp>
      <p:sp>
        <p:nvSpPr>
          <p:cNvPr id="10" name="サブタイトル 2"/>
          <p:cNvSpPr>
            <a:spLocks noGrp="1"/>
          </p:cNvSpPr>
          <p:nvPr>
            <p:ph type="subTitle" idx="1"/>
          </p:nvPr>
        </p:nvSpPr>
        <p:spPr>
          <a:xfrm>
            <a:off x="2900772" y="5057000"/>
            <a:ext cx="6912768" cy="892092"/>
          </a:xfrm>
        </p:spPr>
        <p:txBody>
          <a:bodyPr/>
          <a:lstStyle/>
          <a:p>
            <a:pPr algn="l">
              <a:defRPr/>
            </a:pPr>
            <a:r>
              <a:rPr lang="ja-JP" altLang="en-US" sz="2400">
                <a:solidFill>
                  <a:srgbClr val="000000"/>
                </a:solidFill>
              </a:rPr>
              <a:t>プラズマ核融合基礎学分野 M1　深田紘平</a:t>
            </a:r>
            <a:endParaRPr lang="en-US" altLang="ja-JP" sz="2400">
              <a:solidFill>
                <a:srgbClr val="000000"/>
              </a:solidFill>
            </a:endParaRPr>
          </a:p>
        </p:txBody>
      </p:sp>
      <p:pic>
        <p:nvPicPr>
          <p:cNvPr id="6" name="図 5"/>
          <p:cNvPicPr>
            <a:picLocks noChangeAspect="1"/>
          </p:cNvPicPr>
          <p:nvPr/>
        </p:nvPicPr>
        <p:blipFill>
          <a:blip r:embed="rId3" cstate="print">
            <a:lum/>
            <a:extLst>
              <a:ext uri="{28A0092B-C50C-407E-A947-70E740481C1C}">
                <a14:useLocalDpi xmlns:a14="http://schemas.microsoft.com/office/drawing/2010/main" val="0"/>
              </a:ext>
            </a:extLst>
          </a:blip>
          <a:stretch>
            <a:fillRect/>
          </a:stretch>
        </p:blipFill>
        <p:spPr>
          <a:xfrm>
            <a:off x="497528" y="3501914"/>
            <a:ext cx="1281631" cy="1281631"/>
          </a:xfrm>
          <a:prstGeom prst="rect">
            <a:avLst/>
          </a:prstGeom>
        </p:spPr>
      </p:pic>
      <p:sp>
        <p:nvSpPr>
          <p:cNvPr id="9" name="スライド番号プレースホルダー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1" name="日付プレースホルダー 10"/>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210905-8788-4E04-8359-DC2507D3EFFA}"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2018/11/15</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847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0C146-CA59-9E44-8341-A059F3127FB7}"/>
              </a:ext>
            </a:extLst>
          </p:cNvPr>
          <p:cNvSpPr>
            <a:spLocks noGrp="1"/>
          </p:cNvSpPr>
          <p:nvPr>
            <p:ph type="title"/>
          </p:nvPr>
        </p:nvSpPr>
        <p:spPr/>
        <p:txBody>
          <a:bodyPr/>
          <a:lstStyle/>
          <a:p>
            <a:r>
              <a:rPr kumimoji="1" lang="en-US" altLang="ja-JP" dirty="0"/>
              <a:t>Batch Normalization</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88FEBA-0E5D-AE4E-93A3-F5D3AAC288A7}"/>
                  </a:ext>
                </a:extLst>
              </p:cNvPr>
              <p:cNvSpPr txBox="1"/>
              <p:nvPr/>
            </p:nvSpPr>
            <p:spPr>
              <a:xfrm>
                <a:off x="446857" y="1304818"/>
                <a:ext cx="9273436" cy="3785652"/>
              </a:xfrm>
              <a:prstGeom prst="rect">
                <a:avLst/>
              </a:prstGeom>
              <a:noFill/>
            </p:spPr>
            <p:txBody>
              <a:bodyPr wrap="none" rtlCol="0">
                <a:spAutoFit/>
              </a:bodyPr>
              <a:lstStyle/>
              <a:p>
                <a:r>
                  <a:rPr lang="ja-JP" altLang="en-US" sz="2000">
                    <a:solidFill>
                      <a:srgbClr val="000000"/>
                    </a:solidFill>
                  </a:rPr>
                  <a:t>各層のアクティベーション分布が適度な広がりを持つように強制的に調整する手法</a:t>
                </a:r>
                <a:endParaRPr lang="en-US" altLang="ja-JP" sz="2000" dirty="0">
                  <a:solidFill>
                    <a:srgbClr val="000000"/>
                  </a:solidFill>
                </a:endParaRPr>
              </a:p>
              <a:p>
                <a:r>
                  <a:rPr lang="ja-JP" altLang="en-US" sz="2000">
                    <a:solidFill>
                      <a:srgbClr val="000000"/>
                    </a:solidFill>
                  </a:rPr>
                  <a:t>ミニバッチの入力データを平均</a:t>
                </a:r>
                <a:r>
                  <a:rPr lang="en-US" altLang="ja-JP" sz="2000" dirty="0">
                    <a:solidFill>
                      <a:srgbClr val="000000"/>
                    </a:solidFill>
                  </a:rPr>
                  <a:t>0</a:t>
                </a:r>
                <a:r>
                  <a:rPr lang="ja-JP" altLang="en-US" sz="2000">
                    <a:solidFill>
                      <a:srgbClr val="000000"/>
                    </a:solidFill>
                  </a:rPr>
                  <a:t>、分散</a:t>
                </a:r>
                <a:r>
                  <a:rPr lang="en-US" altLang="ja-JP" sz="2000" dirty="0">
                    <a:solidFill>
                      <a:srgbClr val="000000"/>
                    </a:solidFill>
                  </a:rPr>
                  <a:t>1</a:t>
                </a:r>
                <a:r>
                  <a:rPr lang="ja-JP" altLang="en-US" sz="2000">
                    <a:solidFill>
                      <a:srgbClr val="000000"/>
                    </a:solidFill>
                  </a:rPr>
                  <a:t>のデータ</a:t>
                </a:r>
                <a14:m>
                  <m:oMath xmlns:m="http://schemas.openxmlformats.org/officeDocument/2006/math">
                    <m:acc>
                      <m:accPr>
                        <m:chr m:val="̂"/>
                        <m:ctrlPr>
                          <a:rPr lang="en-US" altLang="ja-JP" sz="2000" i="1">
                            <a:solidFill>
                              <a:srgbClr val="000000"/>
                            </a:solidFill>
                            <a:latin typeface="Cambria Math" panose="02040503050406030204" pitchFamily="18" charset="0"/>
                          </a:rPr>
                        </m:ctrlPr>
                      </m:accPr>
                      <m:e>
                        <m:r>
                          <a:rPr lang="en-US" altLang="ja-JP" sz="2000" i="1">
                            <a:solidFill>
                              <a:srgbClr val="000000"/>
                            </a:solidFill>
                            <a:latin typeface="Cambria Math" panose="02040503050406030204" pitchFamily="18" charset="0"/>
                          </a:rPr>
                          <m:t>𝑥</m:t>
                        </m:r>
                      </m:e>
                    </m:acc>
                  </m:oMath>
                </a14:m>
                <a:r>
                  <a:rPr lang="ja-JP" altLang="en-US" sz="2000">
                    <a:solidFill>
                      <a:srgbClr val="000000"/>
                    </a:solidFill>
                  </a:rPr>
                  <a:t>に正規化する処理を活性化関数の</a:t>
                </a:r>
                <a:endParaRPr lang="en-US" altLang="ja-JP" sz="2000" dirty="0">
                  <a:solidFill>
                    <a:srgbClr val="000000"/>
                  </a:solidFill>
                </a:endParaRPr>
              </a:p>
              <a:p>
                <a:r>
                  <a:rPr lang="ja-JP" altLang="en-US" sz="2000">
                    <a:solidFill>
                      <a:srgbClr val="000000"/>
                    </a:solidFill>
                  </a:rPr>
                  <a:t>前に挿入することでデータの分布の偏りを減らす</a:t>
                </a:r>
              </a:p>
              <a:p>
                <a:endParaRPr lang="en-US" altLang="ja-JP" sz="2000" dirty="0">
                  <a:solidFill>
                    <a:srgbClr val="000000"/>
                  </a:solidFill>
                </a:endParaRPr>
              </a:p>
              <a:p>
                <a:pPr/>
                <a14:m>
                  <m:oMathPara xmlns:m="http://schemas.openxmlformats.org/officeDocument/2006/math">
                    <m:oMathParaPr>
                      <m:jc m:val="left"/>
                    </m:oMathParaPr>
                    <m:oMath xmlns:m="http://schemas.openxmlformats.org/officeDocument/2006/math">
                      <m:acc>
                        <m:accPr>
                          <m:chr m:val="̂"/>
                          <m:ctrlPr>
                            <a:rPr lang="en-US" altLang="ja-JP" sz="2000" i="1" smtClean="0">
                              <a:solidFill>
                                <a:srgbClr val="000000"/>
                              </a:solidFill>
                              <a:latin typeface="Cambria Math" panose="02040503050406030204" pitchFamily="18" charset="0"/>
                            </a:rPr>
                          </m:ctrlPr>
                        </m:accPr>
                        <m:e>
                          <m:r>
                            <a:rPr lang="en-US" altLang="ja-JP" sz="2000" b="0" i="1" smtClean="0">
                              <a:solidFill>
                                <a:srgbClr val="000000"/>
                              </a:solidFill>
                              <a:latin typeface="Cambria Math" panose="02040503050406030204" pitchFamily="18" charset="0"/>
                            </a:rPr>
                            <m:t>𝑦</m:t>
                          </m:r>
                        </m:e>
                      </m:acc>
                      <m:r>
                        <a:rPr lang="en-US" altLang="ja-JP" sz="2000" b="0" i="1" smtClean="0">
                          <a:solidFill>
                            <a:srgbClr val="000000"/>
                          </a:solidFill>
                          <a:latin typeface="Cambria Math" panose="02040503050406030204" pitchFamily="18" charset="0"/>
                        </a:rPr>
                        <m:t>=</m:t>
                      </m:r>
                      <m:r>
                        <m:rPr>
                          <m:sty m:val="p"/>
                        </m:rPr>
                        <a:rPr lang="en-US" altLang="ja-JP" sz="2000" i="1">
                          <a:solidFill>
                            <a:srgbClr val="000000"/>
                          </a:solidFill>
                          <a:latin typeface="Cambria Math" panose="02040503050406030204" pitchFamily="18" charset="0"/>
                        </a:rPr>
                        <m:t>γ</m:t>
                      </m:r>
                      <m:acc>
                        <m:accPr>
                          <m:chr m:val="̂"/>
                          <m:ctrlPr>
                            <a:rPr lang="en-US" altLang="ja-JP" sz="2000" i="1">
                              <a:solidFill>
                                <a:srgbClr val="000000"/>
                              </a:solidFill>
                              <a:latin typeface="Cambria Math" panose="02040503050406030204" pitchFamily="18" charset="0"/>
                            </a:rPr>
                          </m:ctrlPr>
                        </m:accPr>
                        <m:e>
                          <m:r>
                            <a:rPr lang="en-US" altLang="ja-JP" sz="2000" i="1">
                              <a:solidFill>
                                <a:srgbClr val="000000"/>
                              </a:solidFill>
                              <a:latin typeface="Cambria Math" panose="02040503050406030204" pitchFamily="18" charset="0"/>
                            </a:rPr>
                            <m:t>𝑥</m:t>
                          </m:r>
                        </m:e>
                      </m:acc>
                      <m:r>
                        <a:rPr lang="en-US" altLang="ja-JP" sz="2000" b="0" i="1" smtClean="0">
                          <a:solidFill>
                            <a:srgbClr val="000000"/>
                          </a:solidFill>
                          <a:latin typeface="Cambria Math" panose="02040503050406030204" pitchFamily="18" charset="0"/>
                        </a:rPr>
                        <m:t>+ </m:t>
                      </m:r>
                      <m:r>
                        <m:rPr>
                          <m:sty m:val="p"/>
                        </m:rPr>
                        <a:rPr lang="en-US" altLang="ja-JP" sz="2000" i="1">
                          <a:solidFill>
                            <a:srgbClr val="000000"/>
                          </a:solidFill>
                          <a:latin typeface="Cambria Math" panose="02040503050406030204" pitchFamily="18" charset="0"/>
                        </a:rPr>
                        <m:t>β</m:t>
                      </m:r>
                    </m:oMath>
                  </m:oMathPara>
                </a14:m>
                <a:endParaRPr lang="en-US" altLang="ja-JP" sz="2000" dirty="0">
                  <a:solidFill>
                    <a:srgbClr val="000000"/>
                  </a:solidFill>
                </a:endParaRPr>
              </a:p>
              <a:p>
                <a:endParaRPr lang="en-US" altLang="ja-JP" sz="2000" dirty="0">
                  <a:solidFill>
                    <a:srgbClr val="000000"/>
                  </a:solidFill>
                </a:endParaRPr>
              </a:p>
              <a:p>
                <a:endParaRPr lang="en-US" altLang="ja-JP" sz="2000" dirty="0">
                  <a:solidFill>
                    <a:srgbClr val="000000"/>
                  </a:solidFill>
                </a:endParaRPr>
              </a:p>
              <a:p>
                <a:r>
                  <a:rPr lang="ja-JP" altLang="en-US" sz="2000" u="sng">
                    <a:solidFill>
                      <a:srgbClr val="000000"/>
                    </a:solidFill>
                  </a:rPr>
                  <a:t>メリット</a:t>
                </a:r>
                <a:endParaRPr lang="en-US" altLang="ja-JP" sz="2000" u="sng" dirty="0">
                  <a:solidFill>
                    <a:srgbClr val="000000"/>
                  </a:solidFill>
                </a:endParaRPr>
              </a:p>
              <a:p>
                <a:pPr marL="285750" indent="-285750">
                  <a:buFont typeface="Arial" panose="020B0604020202020204" pitchFamily="34" charset="0"/>
                  <a:buChar char="•"/>
                </a:pPr>
                <a:r>
                  <a:rPr kumimoji="1" lang="ja-JP" altLang="en-US" sz="2000">
                    <a:solidFill>
                      <a:srgbClr val="000000"/>
                    </a:solidFill>
                  </a:rPr>
                  <a:t>学習速度が早い</a:t>
                </a:r>
                <a:endParaRPr kumimoji="1" lang="en-US" altLang="ja-JP" sz="2000" dirty="0">
                  <a:solidFill>
                    <a:srgbClr val="000000"/>
                  </a:solidFill>
                </a:endParaRPr>
              </a:p>
              <a:p>
                <a:pPr marL="285750" indent="-285750">
                  <a:buFont typeface="Arial" panose="020B0604020202020204" pitchFamily="34" charset="0"/>
                  <a:buChar char="•"/>
                </a:pPr>
                <a:r>
                  <a:rPr lang="ja-JP" altLang="en-US" sz="2000">
                    <a:solidFill>
                      <a:srgbClr val="000000"/>
                    </a:solidFill>
                  </a:rPr>
                  <a:t>初期値に対する依存度が低い</a:t>
                </a:r>
                <a:endParaRPr lang="en-US" altLang="ja-JP" sz="2000" dirty="0">
                  <a:solidFill>
                    <a:srgbClr val="000000"/>
                  </a:solidFill>
                </a:endParaRPr>
              </a:p>
              <a:p>
                <a:pPr marL="285750" indent="-285750">
                  <a:buFont typeface="Arial" panose="020B0604020202020204" pitchFamily="34" charset="0"/>
                  <a:buChar char="•"/>
                </a:pPr>
                <a:r>
                  <a:rPr lang="ja-JP" altLang="en-US" sz="2000">
                    <a:solidFill>
                      <a:srgbClr val="000000"/>
                    </a:solidFill>
                  </a:rPr>
                  <a:t>過学習の抑制</a:t>
                </a:r>
                <a:endParaRPr lang="en-US" altLang="ja-JP" sz="2000" dirty="0">
                  <a:solidFill>
                    <a:srgbClr val="000000"/>
                  </a:solidFill>
                </a:endParaRPr>
              </a:p>
              <a:p>
                <a:pPr marL="285750" indent="-285750">
                  <a:buFont typeface="Arial" panose="020B0604020202020204" pitchFamily="34" charset="0"/>
                  <a:buChar char="•"/>
                </a:pPr>
                <a:endParaRPr kumimoji="1" lang="en-US" altLang="ja-JP" sz="2000" dirty="0">
                  <a:solidFill>
                    <a:srgbClr val="000000"/>
                  </a:solidFill>
                </a:endParaRPr>
              </a:p>
            </p:txBody>
          </p:sp>
        </mc:Choice>
        <mc:Fallback xmlns="">
          <p:sp>
            <p:nvSpPr>
              <p:cNvPr id="3" name="テキスト ボックス 2">
                <a:extLst>
                  <a:ext uri="{FF2B5EF4-FFF2-40B4-BE49-F238E27FC236}">
                    <a16:creationId xmlns:a16="http://schemas.microsoft.com/office/drawing/2014/main" id="{FF88FEBA-0E5D-AE4E-93A3-F5D3AAC288A7}"/>
                  </a:ext>
                </a:extLst>
              </p:cNvPr>
              <p:cNvSpPr txBox="1">
                <a:spLocks noRot="1" noChangeAspect="1" noMove="1" noResize="1" noEditPoints="1" noAdjustHandles="1" noChangeArrowheads="1" noChangeShapeType="1" noTextEdit="1"/>
              </p:cNvSpPr>
              <p:nvPr/>
            </p:nvSpPr>
            <p:spPr>
              <a:xfrm>
                <a:off x="446857" y="1304818"/>
                <a:ext cx="9273436" cy="3785652"/>
              </a:xfrm>
              <a:prstGeom prst="rect">
                <a:avLst/>
              </a:prstGeom>
              <a:blipFill>
                <a:blip r:embed="rId2"/>
                <a:stretch>
                  <a:fillRect l="-547" t="-13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788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89AC4-9B93-B649-B6C1-1AC5EB33E476}"/>
              </a:ext>
            </a:extLst>
          </p:cNvPr>
          <p:cNvSpPr>
            <a:spLocks noGrp="1"/>
          </p:cNvSpPr>
          <p:nvPr>
            <p:ph type="title"/>
          </p:nvPr>
        </p:nvSpPr>
        <p:spPr/>
        <p:txBody>
          <a:bodyPr/>
          <a:lstStyle/>
          <a:p>
            <a:r>
              <a:rPr kumimoji="1" lang="ja-JP" altLang="en-US"/>
              <a:t>正則化</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8500EA-DA7D-AB43-BBC6-B37E4564BB1D}"/>
                  </a:ext>
                </a:extLst>
              </p:cNvPr>
              <p:cNvSpPr txBox="1"/>
              <p:nvPr/>
            </p:nvSpPr>
            <p:spPr>
              <a:xfrm>
                <a:off x="457131" y="1325364"/>
                <a:ext cx="8711039" cy="477149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solidFill>
                      <a:srgbClr val="000000"/>
                    </a:solidFill>
                  </a:rPr>
                  <a:t>過学習の原因</a:t>
                </a:r>
                <a:endParaRPr kumimoji="1"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パラメータを大量に持ち、表現力が高い</a:t>
                </a:r>
                <a:endParaRPr lang="en-US" altLang="ja-JP" dirty="0">
                  <a:solidFill>
                    <a:srgbClr val="000000"/>
                  </a:solidFill>
                </a:endParaRPr>
              </a:p>
              <a:p>
                <a:pPr marL="742950" lvl="1" indent="-285750">
                  <a:buFont typeface="Arial" panose="020B0604020202020204" pitchFamily="34" charset="0"/>
                  <a:buChar char="•"/>
                </a:pPr>
                <a:r>
                  <a:rPr lang="ja-JP" altLang="en-US">
                    <a:solidFill>
                      <a:srgbClr val="000000"/>
                    </a:solidFill>
                  </a:rPr>
                  <a:t>訓練データが少ない</a:t>
                </a:r>
                <a:endParaRPr lang="en-US" altLang="ja-JP" dirty="0">
                  <a:solidFill>
                    <a:srgbClr val="000000"/>
                  </a:solidFill>
                </a:endParaRPr>
              </a:p>
              <a:p>
                <a:pPr lvl="1"/>
                <a:endParaRPr kumimoji="1" lang="en-US" altLang="ja-JP" dirty="0">
                  <a:solidFill>
                    <a:srgbClr val="000000"/>
                  </a:solidFill>
                </a:endParaRPr>
              </a:p>
              <a:p>
                <a:pPr marL="285750" indent="-285750">
                  <a:buFont typeface="Arial" panose="020B0604020202020204" pitchFamily="34" charset="0"/>
                  <a:buChar char="•"/>
                </a:pPr>
                <a:r>
                  <a:rPr lang="en-US" altLang="ja-JP" dirty="0">
                    <a:solidFill>
                      <a:srgbClr val="000000"/>
                    </a:solidFill>
                  </a:rPr>
                  <a:t>Weight decay</a:t>
                </a:r>
              </a:p>
              <a:p>
                <a:pPr marL="742950" lvl="1" indent="-285750">
                  <a:buFont typeface="Arial" panose="020B0604020202020204" pitchFamily="34" charset="0"/>
                  <a:buChar char="•"/>
                </a:pPr>
                <a:r>
                  <a:rPr lang="ja-JP" altLang="en-US">
                    <a:solidFill>
                      <a:srgbClr val="000000"/>
                    </a:solidFill>
                  </a:rPr>
                  <a:t>重みの値が小さくなるように学習を行う</a:t>
                </a:r>
                <a:br>
                  <a:rPr lang="en-US" altLang="ja-JP" dirty="0">
                    <a:solidFill>
                      <a:srgbClr val="000000"/>
                    </a:solidFill>
                  </a:rPr>
                </a:br>
                <a:r>
                  <a:rPr lang="ja-JP" altLang="en-US">
                    <a:solidFill>
                      <a:srgbClr val="000000"/>
                    </a:solidFill>
                  </a:rPr>
                  <a:t>→大きい重みをとることに対してペナルティを課すことで重みを小さくするように</a:t>
                </a:r>
                <a:br>
                  <a:rPr lang="en-US" altLang="ja-JP" dirty="0">
                    <a:solidFill>
                      <a:srgbClr val="000000"/>
                    </a:solidFill>
                  </a:rPr>
                </a:br>
                <a:r>
                  <a:rPr lang="ja-JP" altLang="en-US">
                    <a:solidFill>
                      <a:srgbClr val="000000"/>
                    </a:solidFill>
                  </a:rPr>
                  <a:t>損失関数も小さくするように学習する</a:t>
                </a:r>
                <a:endParaRPr lang="en-US" altLang="ja-JP" dirty="0">
                  <a:solidFill>
                    <a:srgbClr val="000000"/>
                  </a:solidFill>
                </a:endParaRPr>
              </a:p>
              <a:p>
                <a:pPr lvl="1"/>
                <a:endParaRPr lang="en-US" altLang="ja-JP" i="1" dirty="0">
                  <a:solidFill>
                    <a:srgbClr val="000000"/>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acc>
                        <m:accPr>
                          <m:chr m:val="̃"/>
                          <m:ctrlPr>
                            <a:rPr lang="en-US" altLang="ja-JP" i="1" dirty="0" smtClean="0">
                              <a:solidFill>
                                <a:srgbClr val="000000"/>
                              </a:solidFill>
                              <a:latin typeface="Cambria Math" panose="02040503050406030204" pitchFamily="18" charset="0"/>
                            </a:rPr>
                          </m:ctrlPr>
                        </m:accPr>
                        <m:e>
                          <m:r>
                            <a:rPr lang="en-US" altLang="ja-JP" b="0" i="1" dirty="0" smtClean="0">
                              <a:solidFill>
                                <a:srgbClr val="000000"/>
                              </a:solidFill>
                              <a:latin typeface="Cambria Math" panose="02040503050406030204" pitchFamily="18" charset="0"/>
                            </a:rPr>
                            <m:t>𝐿</m:t>
                          </m:r>
                        </m:e>
                      </m:acc>
                      <m:d>
                        <m:dPr>
                          <m:ctrlPr>
                            <a:rPr lang="en-US" altLang="ja-JP" i="1" dirty="0">
                              <a:solidFill>
                                <a:srgbClr val="000000"/>
                              </a:solidFill>
                              <a:latin typeface="Cambria Math" panose="02040503050406030204" pitchFamily="18" charset="0"/>
                            </a:rPr>
                          </m:ctrlPr>
                        </m:dPr>
                        <m:e>
                          <m:r>
                            <a:rPr lang="en-US" altLang="ja-JP" b="0" i="1" dirty="0" smtClean="0">
                              <a:solidFill>
                                <a:srgbClr val="000000"/>
                              </a:solidFill>
                              <a:latin typeface="Cambria Math" panose="02040503050406030204" pitchFamily="18" charset="0"/>
                            </a:rPr>
                            <m:t>𝑤</m:t>
                          </m:r>
                        </m:e>
                      </m:d>
                      <m:r>
                        <a:rPr lang="en-US" altLang="ja-JP" b="0" i="1" dirty="0" smtClean="0">
                          <a:solidFill>
                            <a:srgbClr val="000000"/>
                          </a:solidFill>
                          <a:latin typeface="Cambria Math" panose="02040503050406030204" pitchFamily="18" charset="0"/>
                        </a:rPr>
                        <m:t>=</m:t>
                      </m:r>
                      <m:r>
                        <a:rPr lang="en-US" altLang="ja-JP" b="0" i="1" dirty="0" smtClean="0">
                          <a:solidFill>
                            <a:srgbClr val="000000"/>
                          </a:solidFill>
                          <a:latin typeface="Cambria Math" panose="02040503050406030204" pitchFamily="18" charset="0"/>
                        </a:rPr>
                        <m:t>𝐿</m:t>
                      </m:r>
                      <m:d>
                        <m:dPr>
                          <m:ctrlPr>
                            <a:rPr lang="en-US" altLang="ja-JP" b="0" i="1" dirty="0" smtClean="0">
                              <a:solidFill>
                                <a:srgbClr val="000000"/>
                              </a:solidFill>
                              <a:latin typeface="Cambria Math" panose="02040503050406030204" pitchFamily="18" charset="0"/>
                            </a:rPr>
                          </m:ctrlPr>
                        </m:dPr>
                        <m:e>
                          <m:r>
                            <a:rPr lang="en-US" altLang="ja-JP" b="0" i="1" dirty="0" smtClean="0">
                              <a:solidFill>
                                <a:srgbClr val="000000"/>
                              </a:solidFill>
                              <a:latin typeface="Cambria Math" panose="02040503050406030204" pitchFamily="18" charset="0"/>
                            </a:rPr>
                            <m:t>𝑤</m:t>
                          </m:r>
                        </m:e>
                      </m:d>
                      <m:r>
                        <a:rPr lang="en-US" altLang="ja-JP" b="0" i="1" dirty="0" smtClean="0">
                          <a:solidFill>
                            <a:srgbClr val="000000"/>
                          </a:solidFill>
                          <a:latin typeface="Cambria Math" panose="02040503050406030204" pitchFamily="18" charset="0"/>
                        </a:rPr>
                        <m:t>+</m:t>
                      </m:r>
                      <m:f>
                        <m:fPr>
                          <m:ctrlPr>
                            <a:rPr lang="en-US" altLang="ja-JP" b="0" i="1" dirty="0" smtClean="0">
                              <a:solidFill>
                                <a:srgbClr val="000000"/>
                              </a:solidFill>
                              <a:latin typeface="Cambria Math" panose="02040503050406030204" pitchFamily="18" charset="0"/>
                            </a:rPr>
                          </m:ctrlPr>
                        </m:fPr>
                        <m:num>
                          <m:r>
                            <m:rPr>
                              <m:sty m:val="p"/>
                            </m:rPr>
                            <a:rPr lang="en-US" altLang="ja-JP" i="1" dirty="0">
                              <a:solidFill>
                                <a:srgbClr val="000000"/>
                              </a:solidFill>
                              <a:latin typeface="Cambria Math" panose="02040503050406030204" pitchFamily="18" charset="0"/>
                            </a:rPr>
                            <m:t>λ</m:t>
                          </m:r>
                        </m:num>
                        <m:den>
                          <m:r>
                            <a:rPr lang="en-US" altLang="ja-JP" b="0" i="1" dirty="0" smtClean="0">
                              <a:solidFill>
                                <a:srgbClr val="000000"/>
                              </a:solidFill>
                              <a:latin typeface="Cambria Math" panose="02040503050406030204" pitchFamily="18" charset="0"/>
                            </a:rPr>
                            <m:t>2</m:t>
                          </m:r>
                        </m:den>
                      </m:f>
                      <m:sSup>
                        <m:sSupPr>
                          <m:ctrlPr>
                            <a:rPr lang="en-US" altLang="ja-JP" b="0" i="1" dirty="0" smtClean="0">
                              <a:solidFill>
                                <a:srgbClr val="000000"/>
                              </a:solidFill>
                              <a:latin typeface="Cambria Math" panose="02040503050406030204" pitchFamily="18" charset="0"/>
                            </a:rPr>
                          </m:ctrlPr>
                        </m:sSupPr>
                        <m:e>
                          <m:r>
                            <a:rPr lang="en-US" altLang="ja-JP" b="0" i="1" dirty="0" smtClean="0">
                              <a:solidFill>
                                <a:srgbClr val="000000"/>
                              </a:solidFill>
                              <a:latin typeface="Cambria Math" panose="02040503050406030204" pitchFamily="18" charset="0"/>
                            </a:rPr>
                            <m:t>𝑤</m:t>
                          </m:r>
                        </m:e>
                        <m:sup>
                          <m:r>
                            <a:rPr lang="en-US" altLang="ja-JP" b="0" i="1" dirty="0" smtClean="0">
                              <a:solidFill>
                                <a:srgbClr val="000000"/>
                              </a:solidFill>
                              <a:latin typeface="Cambria Math" panose="02040503050406030204" pitchFamily="18" charset="0"/>
                            </a:rPr>
                            <m:t>2</m:t>
                          </m:r>
                        </m:sup>
                      </m:sSup>
                    </m:oMath>
                  </m:oMathPara>
                </a14:m>
                <a:endParaRPr lang="en-US" altLang="ja-JP" b="0" dirty="0">
                  <a:solidFill>
                    <a:srgbClr val="000000"/>
                  </a:solidFill>
                </a:endParaRPr>
              </a:p>
              <a:p>
                <a:pPr marL="742950" lvl="1" indent="-285750">
                  <a:buFont typeface="Arial" panose="020B0604020202020204" pitchFamily="34" charset="0"/>
                  <a:buChar char="•"/>
                </a:pPr>
                <a:endParaRPr lang="en-US" altLang="ja-JP" dirty="0">
                  <a:solidFill>
                    <a:srgbClr val="000000"/>
                  </a:solidFill>
                </a:endParaRPr>
              </a:p>
              <a:p>
                <a:pPr marL="285750" indent="-285750">
                  <a:buFont typeface="Arial" panose="020B0604020202020204" pitchFamily="34" charset="0"/>
                  <a:buChar char="•"/>
                </a:pPr>
                <a:r>
                  <a:rPr kumimoji="1" lang="en-US" altLang="ja-JP" dirty="0">
                    <a:solidFill>
                      <a:srgbClr val="000000"/>
                    </a:solidFill>
                  </a:rPr>
                  <a:t>Dropout</a:t>
                </a:r>
              </a:p>
              <a:p>
                <a:pPr marL="742950" lvl="1" indent="-285750">
                  <a:buFont typeface="Arial" panose="020B0604020202020204" pitchFamily="34" charset="0"/>
                  <a:buChar char="•"/>
                </a:pPr>
                <a:r>
                  <a:rPr lang="ja-JP" altLang="en-US">
                    <a:solidFill>
                      <a:srgbClr val="000000"/>
                    </a:solidFill>
                  </a:rPr>
                  <a:t>訓練時ニューロンをランダムに消去しながら学習する手法</a:t>
                </a:r>
                <a:endParaRPr lang="en-US" altLang="ja-JP" dirty="0">
                  <a:solidFill>
                    <a:srgbClr val="000000"/>
                  </a:solidFill>
                </a:endParaRPr>
              </a:p>
              <a:p>
                <a:pPr marL="742950" lvl="1" indent="-285750">
                  <a:buFont typeface="Arial" panose="020B0604020202020204" pitchFamily="34" charset="0"/>
                  <a:buChar char="•"/>
                </a:pPr>
                <a:r>
                  <a:rPr kumimoji="1" lang="ja-JP" altLang="en-US">
                    <a:solidFill>
                      <a:srgbClr val="000000"/>
                    </a:solidFill>
                  </a:rPr>
                  <a:t>テスト時には全てのニューロンの信号を伝達するが、各出力に対して</a:t>
                </a:r>
                <a:br>
                  <a:rPr kumimoji="1" lang="en-US" altLang="ja-JP" dirty="0">
                    <a:solidFill>
                      <a:srgbClr val="000000"/>
                    </a:solidFill>
                  </a:rPr>
                </a:br>
                <a:r>
                  <a:rPr kumimoji="1" lang="ja-JP" altLang="en-US">
                    <a:solidFill>
                      <a:srgbClr val="000000"/>
                    </a:solidFill>
                  </a:rPr>
                  <a:t>訓練時に消去した割合を乗算し算出する</a:t>
                </a:r>
                <a:endParaRPr kumimoji="1" lang="en-US" altLang="ja-JP" dirty="0">
                  <a:solidFill>
                    <a:srgbClr val="000000"/>
                  </a:solidFill>
                </a:endParaRPr>
              </a:p>
              <a:p>
                <a:pPr marL="285750" indent="-285750">
                  <a:buFont typeface="Arial" panose="020B0604020202020204" pitchFamily="34" charset="0"/>
                  <a:buChar char="•"/>
                </a:pPr>
                <a:endParaRPr kumimoji="1" lang="en-US" altLang="ja-JP" dirty="0">
                  <a:solidFill>
                    <a:srgbClr val="000000"/>
                  </a:solidFill>
                </a:endParaRPr>
              </a:p>
            </p:txBody>
          </p:sp>
        </mc:Choice>
        <mc:Fallback xmlns="">
          <p:sp>
            <p:nvSpPr>
              <p:cNvPr id="3" name="テキスト ボックス 2">
                <a:extLst>
                  <a:ext uri="{FF2B5EF4-FFF2-40B4-BE49-F238E27FC236}">
                    <a16:creationId xmlns:a16="http://schemas.microsoft.com/office/drawing/2014/main" id="{E58500EA-DA7D-AB43-BBC6-B37E4564BB1D}"/>
                  </a:ext>
                </a:extLst>
              </p:cNvPr>
              <p:cNvSpPr txBox="1">
                <a:spLocks noRot="1" noChangeAspect="1" noMove="1" noResize="1" noEditPoints="1" noAdjustHandles="1" noChangeArrowheads="1" noChangeShapeType="1" noTextEdit="1"/>
              </p:cNvSpPr>
              <p:nvPr/>
            </p:nvSpPr>
            <p:spPr>
              <a:xfrm>
                <a:off x="457131" y="1325364"/>
                <a:ext cx="8711039" cy="4771499"/>
              </a:xfrm>
              <a:prstGeom prst="rect">
                <a:avLst/>
              </a:prstGeom>
              <a:blipFill>
                <a:blip r:embed="rId2"/>
                <a:stretch>
                  <a:fillRect l="-437" t="-5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926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775BA-482E-414F-A01F-F8F5B5447DE7}"/>
              </a:ext>
            </a:extLst>
          </p:cNvPr>
          <p:cNvSpPr>
            <a:spLocks noGrp="1"/>
          </p:cNvSpPr>
          <p:nvPr>
            <p:ph type="title"/>
          </p:nvPr>
        </p:nvSpPr>
        <p:spPr/>
        <p:txBody>
          <a:bodyPr/>
          <a:lstStyle/>
          <a:p>
            <a:r>
              <a:rPr kumimoji="1" lang="ja-JP" altLang="en-US"/>
              <a:t>ハイパーパラメータ</a:t>
            </a:r>
          </a:p>
        </p:txBody>
      </p:sp>
      <p:sp>
        <p:nvSpPr>
          <p:cNvPr id="3" name="テキスト ボックス 2">
            <a:extLst>
              <a:ext uri="{FF2B5EF4-FFF2-40B4-BE49-F238E27FC236}">
                <a16:creationId xmlns:a16="http://schemas.microsoft.com/office/drawing/2014/main" id="{CA2699D3-48C4-8D47-8685-B9A69C44F7A7}"/>
              </a:ext>
            </a:extLst>
          </p:cNvPr>
          <p:cNvSpPr txBox="1"/>
          <p:nvPr/>
        </p:nvSpPr>
        <p:spPr>
          <a:xfrm>
            <a:off x="446857" y="1890444"/>
            <a:ext cx="8228535" cy="3416320"/>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rgbClr val="000000"/>
                </a:solidFill>
              </a:rPr>
              <a:t>重み、バイアスとは別に各層のニューロンの数やバッチ催事、学習率などのこと</a:t>
            </a:r>
            <a:endParaRPr lang="en-US" altLang="ja-JP" dirty="0">
              <a:solidFill>
                <a:srgbClr val="000000"/>
              </a:solidFill>
            </a:endParaRPr>
          </a:p>
          <a:p>
            <a:pPr marL="285750" indent="-285750">
              <a:buFont typeface="Arial" panose="020B0604020202020204" pitchFamily="34" charset="0"/>
              <a:buChar char="•"/>
            </a:pPr>
            <a:endParaRPr kumimoji="1" lang="en-US" altLang="ja-JP" dirty="0">
              <a:solidFill>
                <a:srgbClr val="000000"/>
              </a:solidFill>
            </a:endParaRPr>
          </a:p>
          <a:p>
            <a:pPr marL="285750" indent="-285750">
              <a:buFont typeface="Arial" panose="020B0604020202020204" pitchFamily="34" charset="0"/>
              <a:buChar char="•"/>
            </a:pPr>
            <a:r>
              <a:rPr lang="ja-JP" altLang="en-US">
                <a:solidFill>
                  <a:srgbClr val="000000"/>
                </a:solidFill>
              </a:rPr>
              <a:t>ハイパーパラメータの最適化には訓練データ、テストデータとは別に</a:t>
            </a:r>
            <a:br>
              <a:rPr lang="en-US" altLang="ja-JP" dirty="0">
                <a:solidFill>
                  <a:srgbClr val="000000"/>
                </a:solidFill>
              </a:rPr>
            </a:br>
            <a:r>
              <a:rPr lang="ja-JP" altLang="en-US">
                <a:solidFill>
                  <a:srgbClr val="000000"/>
                </a:solidFill>
              </a:rPr>
              <a:t>訓練データの</a:t>
            </a:r>
            <a:r>
              <a:rPr lang="en-US" altLang="ja-JP" dirty="0">
                <a:solidFill>
                  <a:srgbClr val="000000"/>
                </a:solidFill>
              </a:rPr>
              <a:t>20</a:t>
            </a:r>
            <a:r>
              <a:rPr lang="ja-JP" altLang="en-US">
                <a:solidFill>
                  <a:srgbClr val="000000"/>
                </a:solidFill>
              </a:rPr>
              <a:t>％の検証データを用いる。</a:t>
            </a:r>
            <a:endParaRPr lang="en-US" altLang="ja-JP" dirty="0">
              <a:solidFill>
                <a:srgbClr val="000000"/>
              </a:solidFill>
            </a:endParaRPr>
          </a:p>
          <a:p>
            <a:pPr marL="285750" indent="-285750">
              <a:buFont typeface="Arial" panose="020B0604020202020204" pitchFamily="34" charset="0"/>
              <a:buChar char="•"/>
            </a:pPr>
            <a:endParaRPr kumimoji="1" lang="en-US" altLang="ja-JP" dirty="0">
              <a:solidFill>
                <a:srgbClr val="000000"/>
              </a:solidFill>
            </a:endParaRPr>
          </a:p>
          <a:p>
            <a:pPr marL="285750" indent="-285750">
              <a:buFont typeface="Arial" panose="020B0604020202020204" pitchFamily="34" charset="0"/>
              <a:buChar char="•"/>
            </a:pPr>
            <a:r>
              <a:rPr kumimoji="1" lang="ja-JP" altLang="en-US">
                <a:solidFill>
                  <a:srgbClr val="000000"/>
                </a:solidFill>
              </a:rPr>
              <a:t>絞り方</a:t>
            </a:r>
            <a:endParaRPr kumimoji="1" lang="en-US" altLang="ja-JP" dirty="0">
              <a:solidFill>
                <a:srgbClr val="000000"/>
              </a:solidFill>
            </a:endParaRPr>
          </a:p>
          <a:p>
            <a:pPr marL="800100" lvl="1" indent="-342900">
              <a:buFont typeface="+mj-lt"/>
              <a:buAutoNum type="arabicPeriod"/>
            </a:pPr>
            <a:r>
              <a:rPr kumimoji="1" lang="ja-JP" altLang="en-US">
                <a:solidFill>
                  <a:srgbClr val="000000"/>
                </a:solidFill>
              </a:rPr>
              <a:t>ハイパーパラメータの範囲を設定</a:t>
            </a:r>
            <a:endParaRPr kumimoji="1" lang="en-US" altLang="ja-JP" dirty="0">
              <a:solidFill>
                <a:srgbClr val="000000"/>
              </a:solidFill>
            </a:endParaRPr>
          </a:p>
          <a:p>
            <a:pPr marL="800100" lvl="1" indent="-342900">
              <a:buFont typeface="+mj-lt"/>
              <a:buAutoNum type="arabicPeriod"/>
            </a:pPr>
            <a:r>
              <a:rPr lang="ja-JP" altLang="en-US">
                <a:solidFill>
                  <a:srgbClr val="000000"/>
                </a:solidFill>
              </a:rPr>
              <a:t>その中でランダムにサンプリングする</a:t>
            </a:r>
            <a:endParaRPr lang="en-US" altLang="ja-JP" dirty="0">
              <a:solidFill>
                <a:srgbClr val="000000"/>
              </a:solidFill>
            </a:endParaRPr>
          </a:p>
          <a:p>
            <a:pPr marL="800100" lvl="1" indent="-342900">
              <a:buFont typeface="+mj-lt"/>
              <a:buAutoNum type="arabicPeriod"/>
            </a:pPr>
            <a:r>
              <a:rPr kumimoji="1" lang="ja-JP" altLang="en-US">
                <a:solidFill>
                  <a:srgbClr val="000000"/>
                </a:solidFill>
              </a:rPr>
              <a:t>その値で学習を行い、検証データで認識精度を評価する</a:t>
            </a:r>
            <a:r>
              <a:rPr kumimoji="1" lang="en-US" altLang="ja-JP" dirty="0">
                <a:solidFill>
                  <a:srgbClr val="000000"/>
                </a:solidFill>
              </a:rPr>
              <a:t>(</a:t>
            </a:r>
            <a:r>
              <a:rPr kumimoji="1" lang="ja-JP" altLang="en-US">
                <a:solidFill>
                  <a:srgbClr val="000000"/>
                </a:solidFill>
              </a:rPr>
              <a:t>エポックは小さめ</a:t>
            </a:r>
            <a:r>
              <a:rPr kumimoji="1" lang="en-US" altLang="ja-JP" dirty="0">
                <a:solidFill>
                  <a:srgbClr val="000000"/>
                </a:solidFill>
              </a:rPr>
              <a:t>)</a:t>
            </a:r>
          </a:p>
          <a:p>
            <a:pPr marL="800100" lvl="1" indent="-342900">
              <a:buFont typeface="+mj-lt"/>
              <a:buAutoNum type="arabicPeriod"/>
            </a:pPr>
            <a:r>
              <a:rPr kumimoji="1" lang="en-US" altLang="ja-JP" dirty="0">
                <a:solidFill>
                  <a:srgbClr val="000000"/>
                </a:solidFill>
              </a:rPr>
              <a:t>2,3</a:t>
            </a:r>
            <a:r>
              <a:rPr kumimoji="1" lang="ja-JP" altLang="en-US">
                <a:solidFill>
                  <a:srgbClr val="000000"/>
                </a:solidFill>
              </a:rPr>
              <a:t>を繰り返し、ハイパーパラメータの範囲を絞っていく</a:t>
            </a:r>
            <a:endParaRPr kumimoji="1" lang="en-US" altLang="ja-JP" dirty="0">
              <a:solidFill>
                <a:srgbClr val="000000"/>
              </a:solidFill>
            </a:endParaRPr>
          </a:p>
          <a:p>
            <a:pPr marL="800100" lvl="1" indent="-342900">
              <a:buFont typeface="+mj-lt"/>
              <a:buAutoNum type="arabicPeriod"/>
            </a:pPr>
            <a:endParaRPr kumimoji="1" lang="en-US" altLang="ja-JP" dirty="0">
              <a:solidFill>
                <a:srgbClr val="000000"/>
              </a:solidFill>
            </a:endParaRPr>
          </a:p>
          <a:p>
            <a:pPr marL="285750" indent="-285750">
              <a:buFont typeface="Arial" panose="020B0604020202020204" pitchFamily="34" charset="0"/>
              <a:buChar char="•"/>
            </a:pPr>
            <a:endParaRPr kumimoji="1" lang="en-US" altLang="ja-JP" dirty="0">
              <a:solidFill>
                <a:srgbClr val="000000"/>
              </a:solidFill>
            </a:endParaRPr>
          </a:p>
        </p:txBody>
      </p:sp>
    </p:spTree>
    <p:extLst>
      <p:ext uri="{BB962C8B-B14F-4D97-AF65-F5344CB8AC3E}">
        <p14:creationId xmlns:p14="http://schemas.microsoft.com/office/powerpoint/2010/main" val="998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417B4-04C5-A14E-ADBA-9828CD74E08F}"/>
              </a:ext>
            </a:extLst>
          </p:cNvPr>
          <p:cNvSpPr>
            <a:spLocks noGrp="1"/>
          </p:cNvSpPr>
          <p:nvPr>
            <p:ph type="title"/>
          </p:nvPr>
        </p:nvSpPr>
        <p:spPr/>
        <p:txBody>
          <a:bodyPr/>
          <a:lstStyle/>
          <a:p>
            <a:r>
              <a:rPr kumimoji="1" lang="ja-JP" altLang="en-US"/>
              <a:t>誤差逆伝播法</a:t>
            </a:r>
            <a:r>
              <a:rPr kumimoji="1" lang="en-US" altLang="ja-JP" dirty="0"/>
              <a:t>(</a:t>
            </a:r>
            <a:r>
              <a:rPr kumimoji="1" lang="ja-JP" altLang="en-US"/>
              <a:t>スカラー</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32F2309-3602-6140-AF07-1308AB14B335}"/>
                  </a:ext>
                </a:extLst>
              </p:cNvPr>
              <p:cNvSpPr txBox="1"/>
              <p:nvPr/>
            </p:nvSpPr>
            <p:spPr>
              <a:xfrm>
                <a:off x="431512" y="1256364"/>
                <a:ext cx="7741509" cy="2816797"/>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solidFill>
                      <a:srgbClr val="000000"/>
                    </a:solidFill>
                  </a:rPr>
                  <a:t>ReLU</a:t>
                </a:r>
                <a:r>
                  <a:rPr kumimoji="1" lang="ja-JP" altLang="en-US" sz="2400">
                    <a:solidFill>
                      <a:srgbClr val="000000"/>
                    </a:solidFill>
                  </a:rPr>
                  <a:t>レイヤ</a:t>
                </a:r>
                <a:endParaRPr kumimoji="1" lang="en-US" altLang="ja-JP" sz="2400" dirty="0">
                  <a:solidFill>
                    <a:srgbClr val="000000"/>
                  </a:solidFill>
                </a:endParaRPr>
              </a:p>
              <a:p>
                <a:pPr marL="742950" lvl="1" indent="-285750">
                  <a:buFont typeface="Arial" panose="020B0604020202020204" pitchFamily="34" charset="0"/>
                  <a:buChar char="•"/>
                </a:pPr>
                <a14:m>
                  <m:oMath xmlns:m="http://schemas.openxmlformats.org/officeDocument/2006/math">
                    <m:r>
                      <a:rPr kumimoji="1" lang="en-US" altLang="ja-JP" sz="2200" b="0" i="1" smtClean="0">
                        <a:solidFill>
                          <a:srgbClr val="000000"/>
                        </a:solidFill>
                        <a:latin typeface="Cambria Math" panose="02040503050406030204" pitchFamily="18" charset="0"/>
                      </a:rPr>
                      <m:t>𝑦</m:t>
                    </m:r>
                    <m:r>
                      <a:rPr kumimoji="1" lang="en-US" altLang="ja-JP" sz="2200" b="0" i="1" smtClean="0">
                        <a:solidFill>
                          <a:srgbClr val="000000"/>
                        </a:solidFill>
                        <a:latin typeface="Cambria Math" panose="02040503050406030204" pitchFamily="18" charset="0"/>
                      </a:rPr>
                      <m:t>= </m:t>
                    </m:r>
                    <m:d>
                      <m:dPr>
                        <m:begChr m:val="{"/>
                        <m:endChr m:val=""/>
                        <m:ctrlPr>
                          <a:rPr kumimoji="1" lang="en-US" altLang="ja-JP" sz="2200" b="0" i="1" smtClean="0">
                            <a:solidFill>
                              <a:srgbClr val="000000"/>
                            </a:solidFill>
                            <a:latin typeface="Cambria Math" panose="02040503050406030204" pitchFamily="18" charset="0"/>
                          </a:rPr>
                        </m:ctrlPr>
                      </m:dPr>
                      <m:e>
                        <m:eqArr>
                          <m:eqArrPr>
                            <m:ctrlPr>
                              <a:rPr kumimoji="1" lang="en-US" altLang="ja-JP" sz="2200" b="0" i="1" smtClean="0">
                                <a:solidFill>
                                  <a:srgbClr val="000000"/>
                                </a:solidFill>
                                <a:latin typeface="Cambria Math" panose="02040503050406030204" pitchFamily="18" charset="0"/>
                              </a:rPr>
                            </m:ctrlPr>
                          </m:eqArrPr>
                          <m:e>
                            <m:r>
                              <a:rPr kumimoji="1" lang="en-US" altLang="ja-JP" sz="2200" b="0" i="1" smtClean="0">
                                <a:solidFill>
                                  <a:srgbClr val="000000"/>
                                </a:solidFill>
                                <a:latin typeface="Cambria Math" panose="02040503050406030204" pitchFamily="18" charset="0"/>
                              </a:rPr>
                              <m:t>𝑥</m:t>
                            </m:r>
                            <m:r>
                              <a:rPr kumimoji="1" lang="en-US" altLang="ja-JP" sz="2200" b="0" i="1" smtClean="0">
                                <a:solidFill>
                                  <a:srgbClr val="000000"/>
                                </a:solidFill>
                                <a:latin typeface="Cambria Math" panose="02040503050406030204" pitchFamily="18" charset="0"/>
                              </a:rPr>
                              <m:t> (</m:t>
                            </m:r>
                            <m:r>
                              <a:rPr kumimoji="1" lang="en-US" altLang="ja-JP" sz="2200" b="0" i="1" smtClean="0">
                                <a:solidFill>
                                  <a:srgbClr val="000000"/>
                                </a:solidFill>
                                <a:latin typeface="Cambria Math" panose="02040503050406030204" pitchFamily="18" charset="0"/>
                              </a:rPr>
                              <m:t>𝑥</m:t>
                            </m:r>
                            <m:r>
                              <a:rPr kumimoji="1" lang="en-US" altLang="ja-JP" sz="2200" b="0" i="1" smtClean="0">
                                <a:solidFill>
                                  <a:srgbClr val="000000"/>
                                </a:solidFill>
                                <a:latin typeface="Cambria Math" panose="02040503050406030204" pitchFamily="18" charset="0"/>
                                <a:ea typeface="Cambria Math" panose="02040503050406030204" pitchFamily="18" charset="0"/>
                              </a:rPr>
                              <m:t>≥</m:t>
                            </m:r>
                            <m:r>
                              <a:rPr kumimoji="1" lang="en-US" altLang="ja-JP" sz="2200" b="0" i="1" smtClean="0">
                                <a:solidFill>
                                  <a:srgbClr val="000000"/>
                                </a:solidFill>
                                <a:latin typeface="Cambria Math" panose="02040503050406030204" pitchFamily="18" charset="0"/>
                              </a:rPr>
                              <m:t>0)</m:t>
                            </m:r>
                          </m:e>
                          <m:e>
                            <m:r>
                              <a:rPr kumimoji="1" lang="en-US" altLang="ja-JP" sz="2200" b="0" i="1" smtClean="0">
                                <a:solidFill>
                                  <a:srgbClr val="000000"/>
                                </a:solidFill>
                                <a:latin typeface="Cambria Math" panose="02040503050406030204" pitchFamily="18" charset="0"/>
                              </a:rPr>
                              <m:t>0 </m:t>
                            </m:r>
                            <m:d>
                              <m:dPr>
                                <m:ctrlPr>
                                  <a:rPr kumimoji="1" lang="en-US" altLang="ja-JP" sz="2200" b="0" i="1" smtClean="0">
                                    <a:solidFill>
                                      <a:srgbClr val="000000"/>
                                    </a:solidFill>
                                    <a:latin typeface="Cambria Math" panose="02040503050406030204" pitchFamily="18" charset="0"/>
                                  </a:rPr>
                                </m:ctrlPr>
                              </m:dPr>
                              <m:e>
                                <m:r>
                                  <a:rPr kumimoji="1" lang="en-US" altLang="ja-JP" sz="2200" b="0" i="1" smtClean="0">
                                    <a:solidFill>
                                      <a:srgbClr val="000000"/>
                                    </a:solidFill>
                                    <a:latin typeface="Cambria Math" panose="02040503050406030204" pitchFamily="18" charset="0"/>
                                  </a:rPr>
                                  <m:t>𝑥</m:t>
                                </m:r>
                                <m:r>
                                  <a:rPr kumimoji="1" lang="en-US" altLang="ja-JP" sz="2200" b="0" i="1" smtClean="0">
                                    <a:solidFill>
                                      <a:srgbClr val="000000"/>
                                    </a:solidFill>
                                    <a:latin typeface="Cambria Math" panose="02040503050406030204" pitchFamily="18" charset="0"/>
                                  </a:rPr>
                                  <m:t>&lt;0</m:t>
                                </m:r>
                              </m:e>
                            </m:d>
                          </m:e>
                        </m:eqArr>
                      </m:e>
                    </m:d>
                  </m:oMath>
                </a14:m>
                <a:r>
                  <a:rPr kumimoji="1" lang="en-US" altLang="ja-JP" sz="2200" dirty="0">
                    <a:solidFill>
                      <a:srgbClr val="000000"/>
                    </a:solidFill>
                  </a:rPr>
                  <a:t>                  </a:t>
                </a:r>
                <a14:m>
                  <m:oMath xmlns:m="http://schemas.openxmlformats.org/officeDocument/2006/math">
                    <m:r>
                      <a:rPr lang="en-US" altLang="ja-JP" sz="2200" b="0" i="0" dirty="0" smtClean="0">
                        <a:solidFill>
                          <a:srgbClr val="000000"/>
                        </a:solidFill>
                        <a:latin typeface="Cambria Math" panose="02040503050406030204" pitchFamily="18" charset="0"/>
                      </a:rPr>
                      <m:t> </m:t>
                    </m:r>
                    <m:r>
                      <m:rPr>
                        <m:sty m:val="p"/>
                      </m:rPr>
                      <a:rPr lang="en-US" altLang="ja-JP" sz="2200" b="0" i="0" dirty="0" smtClean="0">
                        <a:solidFill>
                          <a:srgbClr val="000000"/>
                        </a:solidFill>
                        <a:latin typeface="Cambria Math" panose="02040503050406030204" pitchFamily="18" charset="0"/>
                      </a:rPr>
                      <m:t>A</m:t>
                    </m:r>
                    <m:r>
                      <a:rPr lang="en-US" altLang="ja-JP" sz="2200" dirty="0">
                        <a:solidFill>
                          <a:srgbClr val="000000"/>
                        </a:solidFill>
                        <a:latin typeface="Cambria Math" panose="02040503050406030204" pitchFamily="18" charset="0"/>
                      </a:rPr>
                      <m:t> </m:t>
                    </m:r>
                    <m:r>
                      <a:rPr kumimoji="1" lang="en-US" altLang="ja-JP" sz="2200" b="0" i="1" dirty="0" smtClean="0">
                        <a:solidFill>
                          <a:srgbClr val="000000"/>
                        </a:solidFill>
                        <a:latin typeface="Cambria Math" panose="02040503050406030204" pitchFamily="18" charset="0"/>
                      </a:rPr>
                      <m:t>= </m:t>
                    </m:r>
                    <m:d>
                      <m:dPr>
                        <m:begChr m:val="{"/>
                        <m:endChr m:val=""/>
                        <m:ctrlPr>
                          <a:rPr kumimoji="1" lang="en-US" altLang="ja-JP" sz="2200" b="0" i="1" dirty="0" smtClean="0">
                            <a:solidFill>
                              <a:srgbClr val="000000"/>
                            </a:solidFill>
                            <a:latin typeface="Cambria Math" panose="02040503050406030204" pitchFamily="18" charset="0"/>
                          </a:rPr>
                        </m:ctrlPr>
                      </m:dPr>
                      <m:e>
                        <m:eqArr>
                          <m:eqArrPr>
                            <m:ctrlPr>
                              <a:rPr kumimoji="1" lang="en-US" altLang="ja-JP" sz="2200" b="0" i="1" dirty="0" smtClean="0">
                                <a:solidFill>
                                  <a:srgbClr val="000000"/>
                                </a:solidFill>
                                <a:latin typeface="Cambria Math" panose="02040503050406030204" pitchFamily="18" charset="0"/>
                              </a:rPr>
                            </m:ctrlPr>
                          </m:eqArrPr>
                          <m:e>
                            <m:f>
                              <m:fPr>
                                <m:ctrlPr>
                                  <a:rPr lang="en-US" altLang="ja-JP" sz="2200" i="1" dirty="0">
                                    <a:solidFill>
                                      <a:srgbClr val="000000"/>
                                    </a:solidFill>
                                    <a:latin typeface="Cambria Math" panose="02040503050406030204" pitchFamily="18" charset="0"/>
                                  </a:rPr>
                                </m:ctrlPr>
                              </m:fPr>
                              <m:num>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𝐿</m:t>
                                </m:r>
                              </m:num>
                              <m:den>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𝑦</m:t>
                                </m:r>
                              </m:den>
                            </m:f>
                            <m:r>
                              <a:rPr lang="en-US" altLang="ja-JP" sz="2200" i="1">
                                <a:solidFill>
                                  <a:srgbClr val="000000"/>
                                </a:solidFill>
                                <a:latin typeface="Cambria Math" panose="02040503050406030204" pitchFamily="18" charset="0"/>
                              </a:rPr>
                              <m:t>(</m:t>
                            </m:r>
                            <m:r>
                              <a:rPr lang="en-US" altLang="ja-JP" sz="2200" i="1">
                                <a:solidFill>
                                  <a:srgbClr val="000000"/>
                                </a:solidFill>
                                <a:latin typeface="Cambria Math" panose="02040503050406030204" pitchFamily="18" charset="0"/>
                              </a:rPr>
                              <m:t>𝑥</m:t>
                            </m:r>
                            <m:r>
                              <a:rPr lang="en-US" altLang="ja-JP" sz="2200" i="1">
                                <a:solidFill>
                                  <a:srgbClr val="000000"/>
                                </a:solidFill>
                                <a:latin typeface="Cambria Math" panose="02040503050406030204" pitchFamily="18" charset="0"/>
                                <a:ea typeface="Cambria Math" panose="02040503050406030204" pitchFamily="18" charset="0"/>
                              </a:rPr>
                              <m:t>≥</m:t>
                            </m:r>
                            <m:r>
                              <a:rPr lang="en-US" altLang="ja-JP" sz="2200" i="1">
                                <a:solidFill>
                                  <a:srgbClr val="000000"/>
                                </a:solidFill>
                                <a:latin typeface="Cambria Math" panose="02040503050406030204" pitchFamily="18" charset="0"/>
                              </a:rPr>
                              <m:t>0)</m:t>
                            </m:r>
                          </m:e>
                          <m:e>
                            <m:r>
                              <a:rPr kumimoji="1" lang="en-US" altLang="ja-JP" sz="2200" b="0" i="1" dirty="0" smtClean="0">
                                <a:solidFill>
                                  <a:srgbClr val="000000"/>
                                </a:solidFill>
                                <a:latin typeface="Cambria Math" panose="02040503050406030204" pitchFamily="18" charset="0"/>
                              </a:rPr>
                              <m:t>0 </m:t>
                            </m:r>
                            <m:r>
                              <a:rPr lang="en-US" altLang="ja-JP" sz="2200" i="1">
                                <a:solidFill>
                                  <a:srgbClr val="000000"/>
                                </a:solidFill>
                                <a:latin typeface="Cambria Math" panose="02040503050406030204" pitchFamily="18" charset="0"/>
                              </a:rPr>
                              <m:t>(</m:t>
                            </m:r>
                            <m:r>
                              <a:rPr lang="en-US" altLang="ja-JP" sz="2200" i="1">
                                <a:solidFill>
                                  <a:srgbClr val="000000"/>
                                </a:solidFill>
                                <a:latin typeface="Cambria Math" panose="02040503050406030204" pitchFamily="18" charset="0"/>
                              </a:rPr>
                              <m:t>𝑥</m:t>
                            </m:r>
                            <m:r>
                              <a:rPr lang="en-US" altLang="ja-JP" sz="2200" b="0" i="1" smtClean="0">
                                <a:solidFill>
                                  <a:srgbClr val="000000"/>
                                </a:solidFill>
                                <a:latin typeface="Cambria Math" panose="02040503050406030204" pitchFamily="18" charset="0"/>
                              </a:rPr>
                              <m:t>&lt;</m:t>
                            </m:r>
                            <m:r>
                              <a:rPr lang="en-US" altLang="ja-JP" sz="2200" i="1">
                                <a:solidFill>
                                  <a:srgbClr val="000000"/>
                                </a:solidFill>
                                <a:latin typeface="Cambria Math" panose="02040503050406030204" pitchFamily="18" charset="0"/>
                              </a:rPr>
                              <m:t>0)</m:t>
                            </m:r>
                          </m:e>
                        </m:eqArr>
                      </m:e>
                    </m:d>
                  </m:oMath>
                </a14:m>
                <a:r>
                  <a:rPr kumimoji="1" lang="ja-JP" altLang="en-US" sz="2200" dirty="0">
                    <a:solidFill>
                      <a:srgbClr val="000000"/>
                    </a:solidFill>
                  </a:rPr>
                  <a:t>　</a:t>
                </a:r>
                <a:endParaRPr kumimoji="1" lang="en-US" altLang="ja-JP" sz="2200" dirty="0">
                  <a:solidFill>
                    <a:srgbClr val="000000"/>
                  </a:solidFill>
                </a:endParaRPr>
              </a:p>
              <a:p>
                <a:pPr marL="285750" indent="-285750">
                  <a:buFont typeface="Arial" panose="020B0604020202020204" pitchFamily="34" charset="0"/>
                  <a:buChar char="•"/>
                </a:pPr>
                <a:endParaRPr lang="en-US" altLang="ja-JP" sz="2400" dirty="0">
                  <a:solidFill>
                    <a:srgbClr val="000000"/>
                  </a:solidFill>
                </a:endParaRPr>
              </a:p>
              <a:p>
                <a:pPr marL="285750" indent="-285750">
                  <a:buFont typeface="Arial" panose="020B0604020202020204" pitchFamily="34" charset="0"/>
                  <a:buChar char="•"/>
                </a:pPr>
                <a:r>
                  <a:rPr lang="en-US" altLang="ja-JP" sz="2400" dirty="0">
                    <a:solidFill>
                      <a:srgbClr val="000000"/>
                    </a:solidFill>
                  </a:rPr>
                  <a:t>Sigmoid</a:t>
                </a:r>
                <a:r>
                  <a:rPr lang="ja-JP" altLang="en-US" sz="2400">
                    <a:solidFill>
                      <a:srgbClr val="000000"/>
                    </a:solidFill>
                  </a:rPr>
                  <a:t>レイヤ</a:t>
                </a:r>
                <a:endParaRPr lang="en-US" altLang="ja-JP" sz="2400" dirty="0">
                  <a:solidFill>
                    <a:srgbClr val="000000"/>
                  </a:solidFill>
                </a:endParaRPr>
              </a:p>
              <a:p>
                <a:pPr marL="742950" lvl="1" indent="-285750">
                  <a:buFont typeface="Arial" panose="020B0604020202020204" pitchFamily="34" charset="0"/>
                  <a:buChar char="•"/>
                </a:pPr>
                <a14:m>
                  <m:oMath xmlns:m="http://schemas.openxmlformats.org/officeDocument/2006/math">
                    <m:r>
                      <a:rPr lang="en-US" altLang="ja-JP" sz="2200" b="0" i="1" dirty="0" smtClean="0">
                        <a:solidFill>
                          <a:srgbClr val="000000"/>
                        </a:solidFill>
                        <a:latin typeface="Cambria Math" panose="02040503050406030204" pitchFamily="18" charset="0"/>
                      </a:rPr>
                      <m:t>𝑦</m:t>
                    </m:r>
                    <m:r>
                      <a:rPr lang="en-US" altLang="ja-JP" sz="2200" b="0" i="1" dirty="0" smtClean="0">
                        <a:solidFill>
                          <a:srgbClr val="000000"/>
                        </a:solidFill>
                        <a:latin typeface="Cambria Math" panose="02040503050406030204" pitchFamily="18" charset="0"/>
                      </a:rPr>
                      <m:t>= </m:t>
                    </m:r>
                    <m:f>
                      <m:fPr>
                        <m:ctrlPr>
                          <a:rPr lang="en-US" altLang="ja-JP" sz="2200" b="0" i="1" dirty="0" smtClean="0">
                            <a:solidFill>
                              <a:srgbClr val="000000"/>
                            </a:solidFill>
                            <a:latin typeface="Cambria Math" panose="02040503050406030204" pitchFamily="18" charset="0"/>
                          </a:rPr>
                        </m:ctrlPr>
                      </m:fPr>
                      <m:num>
                        <m:r>
                          <a:rPr lang="en-US" altLang="ja-JP" sz="2200" b="0" i="1" dirty="0" smtClean="0">
                            <a:solidFill>
                              <a:srgbClr val="000000"/>
                            </a:solidFill>
                            <a:latin typeface="Cambria Math" panose="02040503050406030204" pitchFamily="18" charset="0"/>
                          </a:rPr>
                          <m:t>1</m:t>
                        </m:r>
                      </m:num>
                      <m:den>
                        <m:r>
                          <a:rPr lang="en-US" altLang="ja-JP" sz="2200" b="0" i="1" dirty="0" smtClean="0">
                            <a:solidFill>
                              <a:srgbClr val="000000"/>
                            </a:solidFill>
                            <a:latin typeface="Cambria Math" panose="02040503050406030204" pitchFamily="18" charset="0"/>
                          </a:rPr>
                          <m:t>1+</m:t>
                        </m:r>
                        <m:r>
                          <m:rPr>
                            <m:sty m:val="p"/>
                          </m:rPr>
                          <a:rPr lang="en-US" altLang="ja-JP" sz="2200" b="0" i="0" dirty="0" smtClean="0">
                            <a:solidFill>
                              <a:srgbClr val="000000"/>
                            </a:solidFill>
                            <a:latin typeface="Cambria Math" panose="02040503050406030204" pitchFamily="18" charset="0"/>
                          </a:rPr>
                          <m:t>exp</m:t>
                        </m:r>
                        <m:r>
                          <a:rPr lang="en-US" altLang="ja-JP" sz="2200" b="0" i="1" dirty="0" smtClean="0">
                            <a:solidFill>
                              <a:srgbClr val="000000"/>
                            </a:solidFill>
                            <a:latin typeface="Cambria Math" panose="02040503050406030204" pitchFamily="18" charset="0"/>
                          </a:rPr>
                          <m:t>⁡(−</m:t>
                        </m:r>
                        <m:r>
                          <a:rPr lang="en-US" altLang="ja-JP" sz="2200" b="0" i="1" dirty="0" smtClean="0">
                            <a:solidFill>
                              <a:srgbClr val="000000"/>
                            </a:solidFill>
                            <a:latin typeface="Cambria Math" panose="02040503050406030204" pitchFamily="18" charset="0"/>
                          </a:rPr>
                          <m:t>𝑥</m:t>
                        </m:r>
                        <m:r>
                          <a:rPr lang="en-US" altLang="ja-JP" sz="2200" b="0" i="1" dirty="0" smtClean="0">
                            <a:solidFill>
                              <a:srgbClr val="000000"/>
                            </a:solidFill>
                            <a:latin typeface="Cambria Math" panose="02040503050406030204" pitchFamily="18" charset="0"/>
                          </a:rPr>
                          <m:t>)</m:t>
                        </m:r>
                      </m:den>
                    </m:f>
                  </m:oMath>
                </a14:m>
                <a:r>
                  <a:rPr lang="en-US" altLang="ja-JP" sz="2200" dirty="0">
                    <a:solidFill>
                      <a:srgbClr val="000000"/>
                    </a:solidFill>
                  </a:rPr>
                  <a:t>                     </a:t>
                </a:r>
                <a14:m>
                  <m:oMath xmlns:m="http://schemas.openxmlformats.org/officeDocument/2006/math">
                    <m:r>
                      <a:rPr lang="en-US" altLang="ja-JP" sz="2200" b="0" i="0" dirty="0" smtClean="0">
                        <a:solidFill>
                          <a:srgbClr val="000000"/>
                        </a:solidFill>
                        <a:latin typeface="Cambria Math" panose="02040503050406030204" pitchFamily="18" charset="0"/>
                      </a:rPr>
                      <m:t> </m:t>
                    </m:r>
                    <m:r>
                      <a:rPr lang="en-US" altLang="ja-JP" sz="2200" b="0" i="1" dirty="0" smtClean="0">
                        <a:solidFill>
                          <a:srgbClr val="000000"/>
                        </a:solidFill>
                        <a:latin typeface="Cambria Math" panose="02040503050406030204" pitchFamily="18" charset="0"/>
                      </a:rPr>
                      <m:t>𝐴</m:t>
                    </m:r>
                    <m:r>
                      <a:rPr lang="en-US" altLang="ja-JP" sz="2200" b="0" i="1" dirty="0" smtClean="0">
                        <a:solidFill>
                          <a:srgbClr val="000000"/>
                        </a:solidFill>
                        <a:latin typeface="Cambria Math" panose="02040503050406030204" pitchFamily="18" charset="0"/>
                      </a:rPr>
                      <m:t>=</m:t>
                    </m:r>
                    <m:f>
                      <m:fPr>
                        <m:ctrlPr>
                          <a:rPr lang="en-US" altLang="ja-JP" sz="2200" i="1" dirty="0">
                            <a:solidFill>
                              <a:srgbClr val="000000"/>
                            </a:solidFill>
                            <a:latin typeface="Cambria Math" panose="02040503050406030204" pitchFamily="18" charset="0"/>
                          </a:rPr>
                        </m:ctrlPr>
                      </m:fPr>
                      <m:num>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𝐿</m:t>
                        </m:r>
                      </m:num>
                      <m:den>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𝑦</m:t>
                        </m:r>
                      </m:den>
                    </m:f>
                    <m:r>
                      <a:rPr lang="en-US" altLang="ja-JP" sz="2200" b="0" i="1" dirty="0" smtClean="0">
                        <a:solidFill>
                          <a:srgbClr val="000000"/>
                        </a:solidFill>
                        <a:latin typeface="Cambria Math" panose="02040503050406030204" pitchFamily="18" charset="0"/>
                      </a:rPr>
                      <m:t>𝑦</m:t>
                    </m:r>
                    <m:r>
                      <a:rPr lang="en-US" altLang="ja-JP" sz="2200" b="0" i="1" dirty="0" smtClean="0">
                        <a:solidFill>
                          <a:srgbClr val="000000"/>
                        </a:solidFill>
                        <a:latin typeface="Cambria Math" panose="02040503050406030204" pitchFamily="18" charset="0"/>
                      </a:rPr>
                      <m:t>(1−</m:t>
                    </m:r>
                    <m:r>
                      <a:rPr lang="en-US" altLang="ja-JP" sz="2200" b="0" i="1" dirty="0" smtClean="0">
                        <a:solidFill>
                          <a:srgbClr val="000000"/>
                        </a:solidFill>
                        <a:latin typeface="Cambria Math" panose="02040503050406030204" pitchFamily="18" charset="0"/>
                      </a:rPr>
                      <m:t>𝑦</m:t>
                    </m:r>
                    <m:r>
                      <a:rPr lang="en-US" altLang="ja-JP" sz="2200" b="0" i="1" dirty="0" smtClean="0">
                        <a:solidFill>
                          <a:srgbClr val="000000"/>
                        </a:solidFill>
                        <a:latin typeface="Cambria Math" panose="02040503050406030204" pitchFamily="18" charset="0"/>
                      </a:rPr>
                      <m:t>)</m:t>
                    </m:r>
                  </m:oMath>
                </a14:m>
                <a:endParaRPr lang="en-US" altLang="ja-JP" sz="2200" dirty="0">
                  <a:solidFill>
                    <a:srgbClr val="000000"/>
                  </a:solidFill>
                </a:endParaRPr>
              </a:p>
            </p:txBody>
          </p:sp>
        </mc:Choice>
        <mc:Fallback xmlns="">
          <p:sp>
            <p:nvSpPr>
              <p:cNvPr id="3" name="テキスト ボックス 2">
                <a:extLst>
                  <a:ext uri="{FF2B5EF4-FFF2-40B4-BE49-F238E27FC236}">
                    <a16:creationId xmlns:a16="http://schemas.microsoft.com/office/drawing/2014/main" id="{132F2309-3602-6140-AF07-1308AB14B335}"/>
                  </a:ext>
                </a:extLst>
              </p:cNvPr>
              <p:cNvSpPr txBox="1">
                <a:spLocks noRot="1" noChangeAspect="1" noMove="1" noResize="1" noEditPoints="1" noAdjustHandles="1" noChangeArrowheads="1" noChangeShapeType="1" noTextEdit="1"/>
              </p:cNvSpPr>
              <p:nvPr/>
            </p:nvSpPr>
            <p:spPr>
              <a:xfrm>
                <a:off x="431512" y="1256364"/>
                <a:ext cx="7741509" cy="2816797"/>
              </a:xfrm>
              <a:prstGeom prst="rect">
                <a:avLst/>
              </a:prstGeom>
              <a:blipFill>
                <a:blip r:embed="rId2"/>
                <a:stretch>
                  <a:fillRect l="-982" t="-73991" b="-79821"/>
                </a:stretch>
              </a:blipFill>
            </p:spPr>
            <p:txBody>
              <a:bodyPr/>
              <a:lstStyle/>
              <a:p>
                <a:r>
                  <a:rPr lang="ja-JP" altLang="en-US">
                    <a:noFill/>
                  </a:rPr>
                  <a:t> </a:t>
                </a:r>
              </a:p>
            </p:txBody>
          </p:sp>
        </mc:Fallback>
      </mc:AlternateContent>
      <p:sp>
        <p:nvSpPr>
          <p:cNvPr id="4" name="円/楕円 3">
            <a:extLst>
              <a:ext uri="{FF2B5EF4-FFF2-40B4-BE49-F238E27FC236}">
                <a16:creationId xmlns:a16="http://schemas.microsoft.com/office/drawing/2014/main" id="{077D1868-8985-F84C-9A09-EB042CAC0C42}"/>
              </a:ext>
            </a:extLst>
          </p:cNvPr>
          <p:cNvSpPr/>
          <p:nvPr/>
        </p:nvSpPr>
        <p:spPr>
          <a:xfrm>
            <a:off x="3887486" y="4496585"/>
            <a:ext cx="829559" cy="810706"/>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854E3730-DC44-9949-84CA-EFD281BC73D1}"/>
              </a:ext>
            </a:extLst>
          </p:cNvPr>
          <p:cNvCxnSpPr>
            <a:cxnSpLocks/>
          </p:cNvCxnSpPr>
          <p:nvPr/>
        </p:nvCxnSpPr>
        <p:spPr>
          <a:xfrm>
            <a:off x="2601798" y="4807670"/>
            <a:ext cx="1150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6B64CD84-61BE-FB42-8C06-840D1376E8DF}"/>
              </a:ext>
            </a:extLst>
          </p:cNvPr>
          <p:cNvCxnSpPr>
            <a:cxnSpLocks/>
          </p:cNvCxnSpPr>
          <p:nvPr/>
        </p:nvCxnSpPr>
        <p:spPr>
          <a:xfrm>
            <a:off x="4865802" y="4818667"/>
            <a:ext cx="1150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ED2D690-F689-6A4E-AB3C-6F0CCC7B71F1}"/>
              </a:ext>
            </a:extLst>
          </p:cNvPr>
          <p:cNvCxnSpPr>
            <a:cxnSpLocks/>
          </p:cNvCxnSpPr>
          <p:nvPr/>
        </p:nvCxnSpPr>
        <p:spPr>
          <a:xfrm flipH="1">
            <a:off x="4845383" y="5055908"/>
            <a:ext cx="1266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62B2D52E-FA7B-6F4D-BA77-BD5E94A46328}"/>
              </a:ext>
            </a:extLst>
          </p:cNvPr>
          <p:cNvCxnSpPr>
            <a:cxnSpLocks/>
          </p:cNvCxnSpPr>
          <p:nvPr/>
        </p:nvCxnSpPr>
        <p:spPr>
          <a:xfrm flipH="1">
            <a:off x="2443114" y="5048052"/>
            <a:ext cx="1266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68D4CBC5-5781-A140-9425-D02E15A0B626}"/>
                  </a:ext>
                </a:extLst>
              </p:cNvPr>
              <p:cNvSpPr/>
              <p:nvPr/>
            </p:nvSpPr>
            <p:spPr>
              <a:xfrm>
                <a:off x="5223127" y="5179156"/>
                <a:ext cx="510845"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11" name="正方形/長方形 10">
                <a:extLst>
                  <a:ext uri="{FF2B5EF4-FFF2-40B4-BE49-F238E27FC236}">
                    <a16:creationId xmlns:a16="http://schemas.microsoft.com/office/drawing/2014/main" id="{68D4CBC5-5781-A140-9425-D02E15A0B626}"/>
                  </a:ext>
                </a:extLst>
              </p:cNvPr>
              <p:cNvSpPr>
                <a:spLocks noRot="1" noChangeAspect="1" noMove="1" noResize="1" noEditPoints="1" noAdjustHandles="1" noChangeArrowheads="1" noChangeShapeType="1" noTextEdit="1"/>
              </p:cNvSpPr>
              <p:nvPr/>
            </p:nvSpPr>
            <p:spPr>
              <a:xfrm>
                <a:off x="5223127" y="5179156"/>
                <a:ext cx="510845" cy="666336"/>
              </a:xfrm>
              <a:prstGeom prst="rect">
                <a:avLst/>
              </a:prstGeom>
              <a:blipFill>
                <a:blip r:embed="rId3"/>
                <a:stretch>
                  <a:fillRect b="-9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CDB46A57-AB74-644F-BC82-7D2C481AA965}"/>
                  </a:ext>
                </a:extLst>
              </p:cNvPr>
              <p:cNvSpPr/>
              <p:nvPr/>
            </p:nvSpPr>
            <p:spPr>
              <a:xfrm>
                <a:off x="5287246" y="4383290"/>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𝑦</m:t>
                      </m:r>
                    </m:oMath>
                  </m:oMathPara>
                </a14:m>
                <a:endParaRPr lang="ja-JP" altLang="en-US"/>
              </a:p>
            </p:txBody>
          </p:sp>
        </mc:Choice>
        <mc:Fallback xmlns="">
          <p:sp>
            <p:nvSpPr>
              <p:cNvPr id="12" name="正方形/長方形 11">
                <a:extLst>
                  <a:ext uri="{FF2B5EF4-FFF2-40B4-BE49-F238E27FC236}">
                    <a16:creationId xmlns:a16="http://schemas.microsoft.com/office/drawing/2014/main" id="{CDB46A57-AB74-644F-BC82-7D2C481AA965}"/>
                  </a:ext>
                </a:extLst>
              </p:cNvPr>
              <p:cNvSpPr>
                <a:spLocks noRot="1" noChangeAspect="1" noMove="1" noResize="1" noEditPoints="1" noAdjustHandles="1" noChangeArrowheads="1" noChangeShapeType="1" noTextEdit="1"/>
              </p:cNvSpPr>
              <p:nvPr/>
            </p:nvSpPr>
            <p:spPr>
              <a:xfrm>
                <a:off x="5287246" y="4383290"/>
                <a:ext cx="382605" cy="369332"/>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953494F-D4AF-1848-91B5-3C71CEF94831}"/>
                  </a:ext>
                </a:extLst>
              </p:cNvPr>
              <p:cNvSpPr txBox="1"/>
              <p:nvPr/>
            </p:nvSpPr>
            <p:spPr>
              <a:xfrm>
                <a:off x="3002198" y="4421054"/>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𝑥</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953494F-D4AF-1848-91B5-3C71CEF94831}"/>
                  </a:ext>
                </a:extLst>
              </p:cNvPr>
              <p:cNvSpPr txBox="1">
                <a:spLocks noRot="1" noChangeAspect="1" noMove="1" noResize="1" noEditPoints="1" noAdjustHandles="1" noChangeArrowheads="1" noChangeShapeType="1" noTextEdit="1"/>
              </p:cNvSpPr>
              <p:nvPr/>
            </p:nvSpPr>
            <p:spPr>
              <a:xfrm>
                <a:off x="3002198" y="4421054"/>
                <a:ext cx="37920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732869C3-F094-9A4A-9A4B-41049822004B}"/>
                  </a:ext>
                </a:extLst>
              </p:cNvPr>
              <p:cNvSpPr/>
              <p:nvPr/>
            </p:nvSpPr>
            <p:spPr>
              <a:xfrm>
                <a:off x="3002198" y="5179156"/>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dirty="0">
                          <a:solidFill>
                            <a:srgbClr val="000000"/>
                          </a:solidFill>
                          <a:latin typeface="Cambria Math" panose="02040503050406030204" pitchFamily="18" charset="0"/>
                        </a:rPr>
                        <m:t>A</m:t>
                      </m:r>
                    </m:oMath>
                  </m:oMathPara>
                </a14:m>
                <a:endParaRPr lang="ja-JP" altLang="en-US"/>
              </a:p>
            </p:txBody>
          </p:sp>
        </mc:Choice>
        <mc:Fallback xmlns="">
          <p:sp>
            <p:nvSpPr>
              <p:cNvPr id="21" name="正方形/長方形 20">
                <a:extLst>
                  <a:ext uri="{FF2B5EF4-FFF2-40B4-BE49-F238E27FC236}">
                    <a16:creationId xmlns:a16="http://schemas.microsoft.com/office/drawing/2014/main" id="{732869C3-F094-9A4A-9A4B-41049822004B}"/>
                  </a:ext>
                </a:extLst>
              </p:cNvPr>
              <p:cNvSpPr>
                <a:spLocks noRot="1" noChangeAspect="1" noMove="1" noResize="1" noEditPoints="1" noAdjustHandles="1" noChangeArrowheads="1" noChangeShapeType="1" noTextEdit="1"/>
              </p:cNvSpPr>
              <p:nvPr/>
            </p:nvSpPr>
            <p:spPr>
              <a:xfrm>
                <a:off x="3002198" y="5179156"/>
                <a:ext cx="393056" cy="36933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4488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63A18-4873-B94C-9C76-439B55B1F3C8}"/>
              </a:ext>
            </a:extLst>
          </p:cNvPr>
          <p:cNvSpPr>
            <a:spLocks noGrp="1"/>
          </p:cNvSpPr>
          <p:nvPr>
            <p:ph type="title"/>
          </p:nvPr>
        </p:nvSpPr>
        <p:spPr/>
        <p:txBody>
          <a:bodyPr/>
          <a:lstStyle/>
          <a:p>
            <a:r>
              <a:rPr lang="ja-JP" altLang="en-US"/>
              <a:t>誤差逆伝播法</a:t>
            </a:r>
            <a:r>
              <a:rPr lang="en-US" altLang="ja-JP" dirty="0"/>
              <a:t>(</a:t>
            </a:r>
            <a:r>
              <a:rPr lang="ja-JP" altLang="en-US"/>
              <a:t>ベクトル</a:t>
            </a:r>
            <a:r>
              <a:rPr lang="en-US" altLang="ja-JP" dirty="0"/>
              <a:t>-Affine</a:t>
            </a:r>
            <a:r>
              <a:rPr lang="ja-JP" altLang="en-US"/>
              <a:t>レイヤ</a:t>
            </a:r>
            <a:r>
              <a:rPr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8E03399-39E1-6340-9B9F-6320588E3A8C}"/>
                  </a:ext>
                </a:extLst>
              </p:cNvPr>
              <p:cNvSpPr txBox="1"/>
              <p:nvPr/>
            </p:nvSpPr>
            <p:spPr>
              <a:xfrm>
                <a:off x="631595" y="1075749"/>
                <a:ext cx="3365370" cy="262706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lang="en-US" altLang="ja-JP" sz="2000" i="1" smtClean="0">
                          <a:solidFill>
                            <a:srgbClr val="000000"/>
                          </a:solidFill>
                          <a:latin typeface="Cambria Math" panose="02040503050406030204" pitchFamily="18" charset="0"/>
                        </a:rPr>
                        <m:t>X</m:t>
                      </m:r>
                      <m:r>
                        <a:rPr lang="en-US" altLang="ja-JP" sz="2000" b="0" i="0" smtClean="0">
                          <a:solidFill>
                            <a:srgbClr val="000000"/>
                          </a:solidFill>
                          <a:latin typeface="Cambria Math" panose="02040503050406030204" pitchFamily="18" charset="0"/>
                        </a:rPr>
                        <m:t>=</m:t>
                      </m:r>
                      <m:d>
                        <m:dPr>
                          <m:ctrlPr>
                            <a:rPr lang="en-US" altLang="ja-JP" sz="2000" b="0" i="1" smtClean="0">
                              <a:solidFill>
                                <a:srgbClr val="000000"/>
                              </a:solidFill>
                              <a:latin typeface="Cambria Math" panose="02040503050406030204" pitchFamily="18" charset="0"/>
                            </a:rPr>
                          </m:ctrlPr>
                        </m:dPr>
                        <m:e>
                          <m:sSub>
                            <m:sSubPr>
                              <m:ctrlPr>
                                <a:rPr lang="en-US" altLang="ja-JP" sz="2000" b="0" i="1" smtClean="0">
                                  <a:solidFill>
                                    <a:srgbClr val="000000"/>
                                  </a:solidFill>
                                  <a:latin typeface="Cambria Math" panose="02040503050406030204" pitchFamily="18" charset="0"/>
                                </a:rPr>
                              </m:ctrlPr>
                            </m:sSubPr>
                            <m:e>
                              <m:r>
                                <a:rPr lang="en-US" altLang="ja-JP" sz="2000" b="0" i="1" smtClean="0">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0</m:t>
                              </m:r>
                            </m:sub>
                          </m:sSub>
                          <m:r>
                            <a:rPr lang="en-US" altLang="ja-JP" sz="2000" b="0" i="1" smtClean="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1</m:t>
                              </m:r>
                            </m:sub>
                          </m:sSub>
                          <m:r>
                            <a:rPr lang="en-US" altLang="ja-JP" sz="2000" b="0" i="1" smtClean="0">
                              <a:solidFill>
                                <a:srgbClr val="000000"/>
                              </a:solidFill>
                              <a:latin typeface="Cambria Math" panose="02040503050406030204" pitchFamily="18" charset="0"/>
                            </a:rPr>
                            <m:t>,</m:t>
                          </m:r>
                          <m:r>
                            <a:rPr lang="ja-JP" altLang="en-US" sz="2000" i="1">
                              <a:solidFill>
                                <a:srgbClr val="000000"/>
                              </a:solidFill>
                              <a:latin typeface="Cambria Math" panose="02040503050406030204" pitchFamily="18" charset="0"/>
                            </a:rPr>
                            <m:t>･</m:t>
                          </m:r>
                          <m:r>
                            <a:rPr lang="ja-JP" altLang="en-US" sz="2000" i="1" smtClean="0">
                              <a:solidFill>
                                <a:srgbClr val="000000"/>
                              </a:solidFill>
                              <a:latin typeface="Cambria Math" panose="02040503050406030204" pitchFamily="18" charset="0"/>
                            </a:rPr>
                            <m:t>･</m:t>
                          </m:r>
                          <m:r>
                            <a:rPr lang="ja-JP" altLang="en-US" sz="2000" i="1">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𝑛</m:t>
                              </m:r>
                            </m:sub>
                          </m:sSub>
                        </m:e>
                      </m:d>
                    </m:oMath>
                  </m:oMathPara>
                </a14:m>
                <a:endParaRPr lang="en-US" altLang="ja-JP" sz="2000" b="0" dirty="0">
                  <a:solidFill>
                    <a:srgbClr val="000000"/>
                  </a:solidFill>
                </a:endParaRPr>
              </a:p>
              <a:p>
                <a:endParaRPr lang="en-US" altLang="ja-JP" sz="2000" i="1" dirty="0">
                  <a:solidFill>
                    <a:srgbClr val="000000"/>
                  </a:solidFill>
                  <a:latin typeface="Cambria Math" panose="02040503050406030204" pitchFamily="18" charset="0"/>
                </a:endParaRPr>
              </a:p>
              <a:p>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𝑦</m:t>
                        </m:r>
                      </m:den>
                    </m:f>
                  </m:oMath>
                </a14:m>
                <a:r>
                  <a:rPr kumimoji="1" lang="en-US" altLang="ja-JP" sz="2000" dirty="0">
                    <a:solidFill>
                      <a:srgbClr val="000000"/>
                    </a:solidFill>
                  </a:rPr>
                  <a:t> = (</a:t>
                </a:r>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i="1">
                                <a:solidFill>
                                  <a:srgbClr val="000000"/>
                                </a:solidFill>
                                <a:latin typeface="Cambria Math" panose="02040503050406030204" pitchFamily="18" charset="0"/>
                              </a:rPr>
                              <m:t>0</m:t>
                            </m:r>
                          </m:sub>
                        </m:sSub>
                      </m:den>
                    </m:f>
                  </m:oMath>
                </a14:m>
                <a:r>
                  <a:rPr kumimoji="1" lang="en-US" altLang="ja-JP" sz="2000" dirty="0">
                    <a:solidFill>
                      <a:srgbClr val="000000"/>
                    </a:solidFill>
                  </a:rPr>
                  <a:t>,</a:t>
                </a:r>
                <a:r>
                  <a:rPr lang="en-US" altLang="ja-JP" sz="2000" dirty="0">
                    <a:solidFill>
                      <a:srgbClr val="000000"/>
                    </a:solidFill>
                  </a:rPr>
                  <a:t> </a:t>
                </a:r>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1</m:t>
                            </m:r>
                          </m:sub>
                        </m:sSub>
                      </m:den>
                    </m:f>
                  </m:oMath>
                </a14:m>
                <a:r>
                  <a:rPr kumimoji="1" lang="en-US" altLang="ja-JP" sz="2000" dirty="0">
                    <a:solidFill>
                      <a:srgbClr val="000000"/>
                    </a:solidFill>
                  </a:rPr>
                  <a:t>,</a:t>
                </a:r>
                <a14:m>
                  <m:oMath xmlns:m="http://schemas.openxmlformats.org/officeDocument/2006/math">
                    <m:r>
                      <a:rPr lang="ja-JP" altLang="en-US" sz="2000" i="1">
                        <a:solidFill>
                          <a:srgbClr val="000000"/>
                        </a:solidFill>
                        <a:latin typeface="Cambria Math" panose="02040503050406030204" pitchFamily="18" charset="0"/>
                      </a:rPr>
                      <m:t>･･･</m:t>
                    </m:r>
                    <m:r>
                      <a:rPr lang="en-US" altLang="ja-JP" sz="2000" b="0" i="0" smtClean="0">
                        <a:solidFill>
                          <a:srgbClr val="000000"/>
                        </a:solidFill>
                        <a:latin typeface="Cambria Math" panose="02040503050406030204" pitchFamily="18" charset="0"/>
                      </a:rPr>
                      <m:t>,</m:t>
                    </m:r>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𝑥</m:t>
                            </m:r>
                          </m:e>
                          <m:sub>
                            <m:r>
                              <a:rPr lang="en-US" altLang="ja-JP" sz="2000" b="0" i="1" smtClean="0">
                                <a:solidFill>
                                  <a:srgbClr val="000000"/>
                                </a:solidFill>
                                <a:latin typeface="Cambria Math" panose="02040503050406030204" pitchFamily="18" charset="0"/>
                              </a:rPr>
                              <m:t>𝑛</m:t>
                            </m:r>
                          </m:sub>
                        </m:sSub>
                      </m:den>
                    </m:f>
                  </m:oMath>
                </a14:m>
                <a:r>
                  <a:rPr kumimoji="1" lang="en-US" altLang="ja-JP" sz="2000" dirty="0">
                    <a:solidFill>
                      <a:srgbClr val="000000"/>
                    </a:solidFill>
                  </a:rPr>
                  <a:t>)</a:t>
                </a:r>
              </a:p>
              <a:p>
                <a:endParaRPr kumimoji="1" lang="en-US" altLang="ja-JP" sz="2000" dirty="0">
                  <a:solidFill>
                    <a:srgbClr val="000000"/>
                  </a:solidFill>
                </a:endParaRPr>
              </a:p>
              <a:p>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𝑿</m:t>
                        </m:r>
                      </m:den>
                    </m:f>
                  </m:oMath>
                </a14:m>
                <a:r>
                  <a:rPr kumimoji="1" lang="en-US" altLang="ja-JP" sz="2000" dirty="0">
                    <a:solidFill>
                      <a:srgbClr val="000000"/>
                    </a:solidFill>
                  </a:rPr>
                  <a:t> =</a:t>
                </a:r>
                <a:r>
                  <a:rPr lang="en-US" altLang="ja-JP" sz="2000" dirty="0">
                    <a:solidFill>
                      <a:srgbClr val="000000"/>
                    </a:solidFill>
                  </a:rPr>
                  <a:t> </a:t>
                </a:r>
                <a14:m>
                  <m:oMath xmlns:m="http://schemas.openxmlformats.org/officeDocument/2006/math">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𝒀</m:t>
                        </m:r>
                      </m:den>
                    </m:f>
                    <m:r>
                      <a:rPr lang="en-US" altLang="ja-JP" sz="2000" i="1" dirty="0" smtClean="0">
                        <a:solidFill>
                          <a:srgbClr val="000000"/>
                        </a:solidFill>
                        <a:latin typeface="Cambria Math" panose="02040503050406030204" pitchFamily="18" charset="0"/>
                        <a:ea typeface="Cambria Math" panose="02040503050406030204" pitchFamily="18" charset="0"/>
                      </a:rPr>
                      <m:t>∙</m:t>
                    </m:r>
                  </m:oMath>
                </a14:m>
                <a:r>
                  <a:rPr kumimoji="1" lang="en-US" altLang="ja-JP" sz="2000" dirty="0">
                    <a:solidFill>
                      <a:srgbClr val="000000"/>
                    </a:solidFill>
                  </a:rPr>
                  <a:t> </a:t>
                </a:r>
                <a14:m>
                  <m:oMath xmlns:m="http://schemas.openxmlformats.org/officeDocument/2006/math">
                    <m:sSup>
                      <m:sSupPr>
                        <m:ctrlPr>
                          <a:rPr kumimoji="1" lang="en-US" altLang="ja-JP" sz="2000" i="1" smtClean="0">
                            <a:solidFill>
                              <a:srgbClr val="000000"/>
                            </a:solidFill>
                            <a:latin typeface="Cambria Math" panose="02040503050406030204" pitchFamily="18" charset="0"/>
                          </a:rPr>
                        </m:ctrlPr>
                      </m:sSupPr>
                      <m:e>
                        <m:r>
                          <a:rPr kumimoji="1" lang="en-US" altLang="ja-JP" sz="2000" b="0" i="1" smtClean="0">
                            <a:solidFill>
                              <a:srgbClr val="000000"/>
                            </a:solidFill>
                            <a:latin typeface="Cambria Math" panose="02040503050406030204" pitchFamily="18" charset="0"/>
                          </a:rPr>
                          <m:t>𝑊</m:t>
                        </m:r>
                      </m:e>
                      <m:sup>
                        <m:r>
                          <a:rPr kumimoji="1" lang="en-US" altLang="ja-JP" sz="2000" b="0" i="1" smtClean="0">
                            <a:solidFill>
                              <a:srgbClr val="000000"/>
                            </a:solidFill>
                            <a:latin typeface="Cambria Math" panose="02040503050406030204" pitchFamily="18" charset="0"/>
                          </a:rPr>
                          <m:t>𝑇</m:t>
                        </m:r>
                      </m:sup>
                    </m:sSup>
                    <m:r>
                      <a:rPr kumimoji="1" lang="ja-JP" altLang="en-US" sz="2000" b="0" i="1" smtClean="0">
                        <a:solidFill>
                          <a:srgbClr val="000000"/>
                        </a:solidFill>
                        <a:latin typeface="Cambria Math" panose="02040503050406030204" pitchFamily="18" charset="0"/>
                      </a:rPr>
                      <m:t>　</m:t>
                    </m:r>
                    <m:r>
                      <a:rPr kumimoji="1" lang="en-US" altLang="ja-JP" sz="2000" i="1" smtClean="0">
                        <a:solidFill>
                          <a:srgbClr val="000000"/>
                        </a:solidFill>
                        <a:latin typeface="Cambria Math" panose="02040503050406030204" pitchFamily="18" charset="0"/>
                        <a:ea typeface="Cambria Math" panose="02040503050406030204" pitchFamily="18" charset="0"/>
                      </a:rPr>
                      <m:t>⋯</m:t>
                    </m:r>
                    <m:r>
                      <a:rPr lang="en-US" altLang="ja-JP" sz="2000" i="1">
                        <a:solidFill>
                          <a:srgbClr val="000000"/>
                        </a:solidFill>
                        <a:latin typeface="Cambria Math" panose="02040503050406030204" pitchFamily="18" charset="0"/>
                        <a:ea typeface="Cambria Math" panose="02040503050406030204" pitchFamily="18" charset="0"/>
                      </a:rPr>
                      <m:t>①</m:t>
                    </m:r>
                  </m:oMath>
                </a14:m>
                <a:endParaRPr kumimoji="1" lang="en-US" altLang="ja-JP" sz="2000" dirty="0">
                  <a:solidFill>
                    <a:srgbClr val="000000"/>
                  </a:solidFill>
                </a:endParaRPr>
              </a:p>
              <a:p>
                <a:endParaRPr kumimoji="1" lang="en-US" altLang="ja-JP" sz="2000" dirty="0">
                  <a:solidFill>
                    <a:srgbClr val="000000"/>
                  </a:solidFill>
                </a:endParaRPr>
              </a:p>
              <a:p>
                <a14:m>
                  <m:oMath xmlns:m="http://schemas.openxmlformats.org/officeDocument/2006/math">
                    <m:f>
                      <m:fPr>
                        <m:ctrlPr>
                          <a:rPr lang="en-US" altLang="ja-JP" sz="2000" i="1" dirty="0" smtClean="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𝑾</m:t>
                        </m:r>
                      </m:den>
                    </m:f>
                  </m:oMath>
                </a14:m>
                <a:r>
                  <a:rPr lang="en-US" altLang="ja-JP" sz="2000" dirty="0">
                    <a:solidFill>
                      <a:srgbClr val="000000"/>
                    </a:solidFill>
                  </a:rPr>
                  <a:t> =</a:t>
                </a:r>
                <a14:m>
                  <m:oMath xmlns:m="http://schemas.openxmlformats.org/officeDocument/2006/math">
                    <m:sSup>
                      <m:sSupPr>
                        <m:ctrlPr>
                          <a:rPr lang="en-US" altLang="ja-JP" sz="2000" i="1">
                            <a:solidFill>
                              <a:srgbClr val="000000"/>
                            </a:solidFill>
                            <a:latin typeface="Cambria Math" panose="02040503050406030204" pitchFamily="18" charset="0"/>
                          </a:rPr>
                        </m:ctrlPr>
                      </m:sSupPr>
                      <m:e>
                        <m:r>
                          <a:rPr lang="en-US" altLang="ja-JP" sz="2000" i="1">
                            <a:solidFill>
                              <a:srgbClr val="000000"/>
                            </a:solidFill>
                            <a:latin typeface="Cambria Math" panose="02040503050406030204" pitchFamily="18" charset="0"/>
                          </a:rPr>
                          <m:t>𝑊</m:t>
                        </m:r>
                      </m:e>
                      <m:sup>
                        <m:r>
                          <a:rPr lang="en-US" altLang="ja-JP" sz="2000" i="1">
                            <a:solidFill>
                              <a:srgbClr val="000000"/>
                            </a:solidFill>
                            <a:latin typeface="Cambria Math" panose="02040503050406030204" pitchFamily="18" charset="0"/>
                          </a:rPr>
                          <m:t>𝑇</m:t>
                        </m:r>
                      </m:sup>
                    </m:sSup>
                    <m:r>
                      <a:rPr lang="en-US" altLang="ja-JP" sz="2000" i="1" dirty="0">
                        <a:solidFill>
                          <a:srgbClr val="000000"/>
                        </a:solidFill>
                        <a:latin typeface="Cambria Math" panose="02040503050406030204" pitchFamily="18" charset="0"/>
                        <a:ea typeface="Cambria Math" panose="02040503050406030204" pitchFamily="18" charset="0"/>
                      </a:rPr>
                      <m:t>∙</m:t>
                    </m:r>
                    <m:f>
                      <m:fPr>
                        <m:ctrlPr>
                          <a:rPr lang="en-US" altLang="ja-JP" sz="2000" i="1" dirty="0">
                            <a:solidFill>
                              <a:srgbClr val="000000"/>
                            </a:solidFill>
                            <a:latin typeface="Cambria Math" panose="02040503050406030204" pitchFamily="18" charset="0"/>
                          </a:rPr>
                        </m:ctrlPr>
                      </m:fPr>
                      <m:num>
                        <m:r>
                          <a:rPr lang="en-US" altLang="ja-JP" sz="2000" i="1" dirty="0">
                            <a:solidFill>
                              <a:srgbClr val="000000"/>
                            </a:solidFill>
                            <a:latin typeface="Cambria Math" panose="02040503050406030204" pitchFamily="18" charset="0"/>
                          </a:rPr>
                          <m:t>𝜕</m:t>
                        </m:r>
                        <m:r>
                          <a:rPr lang="en-US" altLang="ja-JP" sz="2000" i="1" dirty="0">
                            <a:solidFill>
                              <a:srgbClr val="000000"/>
                            </a:solidFill>
                            <a:latin typeface="Cambria Math" panose="02040503050406030204" pitchFamily="18" charset="0"/>
                          </a:rPr>
                          <m:t>𝐿</m:t>
                        </m:r>
                      </m:num>
                      <m:den>
                        <m:r>
                          <a:rPr lang="en-US" altLang="ja-JP" sz="2000" i="1" dirty="0">
                            <a:solidFill>
                              <a:srgbClr val="000000"/>
                            </a:solidFill>
                            <a:latin typeface="Cambria Math" panose="02040503050406030204" pitchFamily="18" charset="0"/>
                          </a:rPr>
                          <m:t>𝜕</m:t>
                        </m:r>
                        <m:r>
                          <a:rPr lang="en-US" altLang="ja-JP" sz="2000" b="1" i="1" dirty="0" smtClean="0">
                            <a:solidFill>
                              <a:srgbClr val="000000"/>
                            </a:solidFill>
                            <a:latin typeface="Cambria Math" panose="02040503050406030204" pitchFamily="18" charset="0"/>
                          </a:rPr>
                          <m:t>𝒀</m:t>
                        </m:r>
                      </m:den>
                    </m:f>
                  </m:oMath>
                </a14:m>
                <a:r>
                  <a:rPr lang="ja-JP" altLang="en-US" sz="2000" dirty="0">
                    <a:solidFill>
                      <a:srgbClr val="000000"/>
                    </a:solidFill>
                  </a:rPr>
                  <a:t>　</a:t>
                </a:r>
                <a:r>
                  <a:rPr lang="en-US" altLang="ja-JP" sz="2000" dirty="0">
                    <a:solidFill>
                      <a:srgbClr val="000000"/>
                    </a:solidFill>
                    <a:ea typeface="Cambria Math" panose="02040503050406030204" pitchFamily="18" charset="0"/>
                  </a:rPr>
                  <a:t> </a:t>
                </a:r>
                <a14:m>
                  <m:oMath xmlns:m="http://schemas.openxmlformats.org/officeDocument/2006/math">
                    <m:r>
                      <a:rPr lang="en-US" altLang="ja-JP" sz="2000" i="1">
                        <a:solidFill>
                          <a:srgbClr val="000000"/>
                        </a:solidFill>
                        <a:latin typeface="Cambria Math" panose="02040503050406030204" pitchFamily="18" charset="0"/>
                        <a:ea typeface="Cambria Math" panose="02040503050406030204" pitchFamily="18" charset="0"/>
                      </a:rPr>
                      <m:t>⋯</m:t>
                    </m:r>
                    <m:r>
                      <a:rPr lang="ja-JP" altLang="en-US" sz="2000" i="1">
                        <a:solidFill>
                          <a:srgbClr val="000000"/>
                        </a:solidFill>
                        <a:latin typeface="Cambria Math" panose="02040503050406030204" pitchFamily="18" charset="0"/>
                        <a:ea typeface="Cambria Math" panose="02040503050406030204" pitchFamily="18" charset="0"/>
                      </a:rPr>
                      <m:t>②</m:t>
                    </m:r>
                  </m:oMath>
                </a14:m>
                <a:endParaRPr lang="en-US" altLang="ja-JP" sz="2000" dirty="0">
                  <a:solidFill>
                    <a:srgbClr val="000000"/>
                  </a:solidFill>
                </a:endParaRPr>
              </a:p>
            </p:txBody>
          </p:sp>
        </mc:Choice>
        <mc:Fallback xmlns="">
          <p:sp>
            <p:nvSpPr>
              <p:cNvPr id="3" name="テキスト ボックス 2">
                <a:extLst>
                  <a:ext uri="{FF2B5EF4-FFF2-40B4-BE49-F238E27FC236}">
                    <a16:creationId xmlns:a16="http://schemas.microsoft.com/office/drawing/2014/main" id="{68E03399-39E1-6340-9B9F-6320588E3A8C}"/>
                  </a:ext>
                </a:extLst>
              </p:cNvPr>
              <p:cNvSpPr txBox="1">
                <a:spLocks noRot="1" noChangeAspect="1" noMove="1" noResize="1" noEditPoints="1" noAdjustHandles="1" noChangeArrowheads="1" noChangeShapeType="1" noTextEdit="1"/>
              </p:cNvSpPr>
              <p:nvPr/>
            </p:nvSpPr>
            <p:spPr>
              <a:xfrm>
                <a:off x="631595" y="1075749"/>
                <a:ext cx="3365370" cy="2627066"/>
              </a:xfrm>
              <a:prstGeom prst="rect">
                <a:avLst/>
              </a:prstGeom>
              <a:blipFill>
                <a:blip r:embed="rId2"/>
                <a:stretch>
                  <a:fillRect l="-2632" b="-2404"/>
                </a:stretch>
              </a:blipFill>
            </p:spPr>
            <p:txBody>
              <a:bodyPr/>
              <a:lstStyle/>
              <a:p>
                <a:r>
                  <a:rPr lang="ja-JP" altLang="en-US">
                    <a:noFill/>
                  </a:rPr>
                  <a:t> </a:t>
                </a:r>
              </a:p>
            </p:txBody>
          </p:sp>
        </mc:Fallback>
      </mc:AlternateContent>
      <p:sp>
        <p:nvSpPr>
          <p:cNvPr id="5" name="円/楕円 4">
            <a:extLst>
              <a:ext uri="{FF2B5EF4-FFF2-40B4-BE49-F238E27FC236}">
                <a16:creationId xmlns:a16="http://schemas.microsoft.com/office/drawing/2014/main" id="{CDFE1A39-7F5D-3B4D-9188-966BA21819EA}"/>
              </a:ext>
            </a:extLst>
          </p:cNvPr>
          <p:cNvSpPr/>
          <p:nvPr/>
        </p:nvSpPr>
        <p:spPr>
          <a:xfrm>
            <a:off x="6989246" y="1885153"/>
            <a:ext cx="528926" cy="516905"/>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8F3E323-0E24-E247-B0DB-777AAB555404}"/>
              </a:ext>
            </a:extLst>
          </p:cNvPr>
          <p:cNvCxnSpPr>
            <a:cxnSpLocks/>
          </p:cNvCxnSpPr>
          <p:nvPr/>
        </p:nvCxnSpPr>
        <p:spPr>
          <a:xfrm>
            <a:off x="5925806" y="204541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B80051AB-A1C2-9545-A3AB-200E2869C56A}"/>
              </a:ext>
            </a:extLst>
          </p:cNvPr>
          <p:cNvCxnSpPr>
            <a:cxnSpLocks/>
          </p:cNvCxnSpPr>
          <p:nvPr/>
        </p:nvCxnSpPr>
        <p:spPr>
          <a:xfrm>
            <a:off x="7628326" y="2054837"/>
            <a:ext cx="772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BD51768-30CE-984E-B27B-1E3413EEBB71}"/>
              </a:ext>
            </a:extLst>
          </p:cNvPr>
          <p:cNvCxnSpPr>
            <a:cxnSpLocks/>
          </p:cNvCxnSpPr>
          <p:nvPr/>
        </p:nvCxnSpPr>
        <p:spPr>
          <a:xfrm flipH="1">
            <a:off x="7635885" y="2163941"/>
            <a:ext cx="7647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64ADAA5F-DB03-CF4B-8C21-C80B2B8BB978}"/>
              </a:ext>
            </a:extLst>
          </p:cNvPr>
          <p:cNvCxnSpPr>
            <a:cxnSpLocks/>
          </p:cNvCxnSpPr>
          <p:nvPr/>
        </p:nvCxnSpPr>
        <p:spPr>
          <a:xfrm flipH="1" flipV="1">
            <a:off x="5889993" y="2168653"/>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D81F212-6453-CF4C-92AE-3AE022884B57}"/>
                  </a:ext>
                </a:extLst>
              </p:cNvPr>
              <p:cNvSpPr/>
              <p:nvPr/>
            </p:nvSpPr>
            <p:spPr>
              <a:xfrm>
                <a:off x="7722591" y="2255070"/>
                <a:ext cx="510844"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10" name="正方形/長方形 9">
                <a:extLst>
                  <a:ext uri="{FF2B5EF4-FFF2-40B4-BE49-F238E27FC236}">
                    <a16:creationId xmlns:a16="http://schemas.microsoft.com/office/drawing/2014/main" id="{6D81F212-6453-CF4C-92AE-3AE022884B57}"/>
                  </a:ext>
                </a:extLst>
              </p:cNvPr>
              <p:cNvSpPr>
                <a:spLocks noRot="1" noChangeAspect="1" noMove="1" noResize="1" noEditPoints="1" noAdjustHandles="1" noChangeArrowheads="1" noChangeShapeType="1" noTextEdit="1"/>
              </p:cNvSpPr>
              <p:nvPr/>
            </p:nvSpPr>
            <p:spPr>
              <a:xfrm>
                <a:off x="7722591" y="2255070"/>
                <a:ext cx="510844" cy="666336"/>
              </a:xfrm>
              <a:prstGeom prst="rect">
                <a:avLst/>
              </a:prstGeom>
              <a:blipFill>
                <a:blip r:embed="rId3"/>
                <a:stretch>
                  <a:fillRect b="-75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F7E4262D-5A4B-C549-B42E-2C7A746AFBCD}"/>
                  </a:ext>
                </a:extLst>
              </p:cNvPr>
              <p:cNvSpPr/>
              <p:nvPr/>
            </p:nvSpPr>
            <p:spPr>
              <a:xfrm>
                <a:off x="7786714" y="1666595"/>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𝑌</m:t>
                      </m:r>
                    </m:oMath>
                  </m:oMathPara>
                </a14:m>
                <a:endParaRPr lang="ja-JP" altLang="en-US"/>
              </a:p>
            </p:txBody>
          </p:sp>
        </mc:Choice>
        <mc:Fallback xmlns="">
          <p:sp>
            <p:nvSpPr>
              <p:cNvPr id="11" name="正方形/長方形 10">
                <a:extLst>
                  <a:ext uri="{FF2B5EF4-FFF2-40B4-BE49-F238E27FC236}">
                    <a16:creationId xmlns:a16="http://schemas.microsoft.com/office/drawing/2014/main" id="{F7E4262D-5A4B-C549-B42E-2C7A746AFBCD}"/>
                  </a:ext>
                </a:extLst>
              </p:cNvPr>
              <p:cNvSpPr>
                <a:spLocks noRot="1" noChangeAspect="1" noMove="1" noResize="1" noEditPoints="1" noAdjustHandles="1" noChangeArrowheads="1" noChangeShapeType="1" noTextEdit="1"/>
              </p:cNvSpPr>
              <p:nvPr/>
            </p:nvSpPr>
            <p:spPr>
              <a:xfrm>
                <a:off x="7786714" y="1666595"/>
                <a:ext cx="382605"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1DF6B9E-7508-9249-A8A9-958CEC8136C2}"/>
                  </a:ext>
                </a:extLst>
              </p:cNvPr>
              <p:cNvSpPr txBox="1"/>
              <p:nvPr/>
            </p:nvSpPr>
            <p:spPr>
              <a:xfrm>
                <a:off x="4621215" y="1224562"/>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𝑋</m:t>
                      </m:r>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21DF6B9E-7508-9249-A8A9-958CEC8136C2}"/>
                  </a:ext>
                </a:extLst>
              </p:cNvPr>
              <p:cNvSpPr txBox="1">
                <a:spLocks noRot="1" noChangeAspect="1" noMove="1" noResize="1" noEditPoints="1" noAdjustHandles="1" noChangeArrowheads="1" noChangeShapeType="1" noTextEdit="1"/>
              </p:cNvSpPr>
              <p:nvPr/>
            </p:nvSpPr>
            <p:spPr>
              <a:xfrm>
                <a:off x="4621215" y="1224562"/>
                <a:ext cx="379206" cy="369332"/>
              </a:xfrm>
              <a:prstGeom prst="rect">
                <a:avLst/>
              </a:prstGeom>
              <a:blipFill>
                <a:blip r:embed="rId5"/>
                <a:stretch>
                  <a:fillRect/>
                </a:stretch>
              </a:blipFill>
            </p:spPr>
            <p:txBody>
              <a:bodyPr/>
              <a:lstStyle/>
              <a:p>
                <a:r>
                  <a:rPr lang="ja-JP" altLang="en-US">
                    <a:noFill/>
                  </a:rPr>
                  <a:t> </a:t>
                </a:r>
              </a:p>
            </p:txBody>
          </p:sp>
        </mc:Fallback>
      </mc:AlternateContent>
      <p:sp>
        <p:nvSpPr>
          <p:cNvPr id="22" name="円/楕円 21">
            <a:extLst>
              <a:ext uri="{FF2B5EF4-FFF2-40B4-BE49-F238E27FC236}">
                <a16:creationId xmlns:a16="http://schemas.microsoft.com/office/drawing/2014/main" id="{3569E532-2D94-994E-882D-4D804505DD9B}"/>
              </a:ext>
            </a:extLst>
          </p:cNvPr>
          <p:cNvSpPr/>
          <p:nvPr/>
        </p:nvSpPr>
        <p:spPr>
          <a:xfrm>
            <a:off x="5284566" y="1849015"/>
            <a:ext cx="528926" cy="516905"/>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solidFill>
                <a:srgbClr val="000000"/>
              </a:solidFill>
            </a:endParaRPr>
          </a:p>
        </p:txBody>
      </p:sp>
      <p:cxnSp>
        <p:nvCxnSpPr>
          <p:cNvPr id="23" name="直線矢印コネクタ 22">
            <a:extLst>
              <a:ext uri="{FF2B5EF4-FFF2-40B4-BE49-F238E27FC236}">
                <a16:creationId xmlns:a16="http://schemas.microsoft.com/office/drawing/2014/main" id="{15D54A50-C708-ED4A-ADC6-7F1DCAD476D9}"/>
              </a:ext>
            </a:extLst>
          </p:cNvPr>
          <p:cNvCxnSpPr>
            <a:cxnSpLocks/>
          </p:cNvCxnSpPr>
          <p:nvPr/>
        </p:nvCxnSpPr>
        <p:spPr>
          <a:xfrm>
            <a:off x="4392431" y="1347304"/>
            <a:ext cx="689067" cy="597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FA46F35-223A-E847-8831-403733854A1A}"/>
              </a:ext>
            </a:extLst>
          </p:cNvPr>
          <p:cNvCxnSpPr>
            <a:cxnSpLocks/>
          </p:cNvCxnSpPr>
          <p:nvPr/>
        </p:nvCxnSpPr>
        <p:spPr>
          <a:xfrm flipV="1">
            <a:off x="4467846" y="2342355"/>
            <a:ext cx="596790" cy="446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AB33878-055D-174B-A08D-7CCD92A81B8A}"/>
              </a:ext>
            </a:extLst>
          </p:cNvPr>
          <p:cNvCxnSpPr>
            <a:cxnSpLocks/>
          </p:cNvCxnSpPr>
          <p:nvPr/>
        </p:nvCxnSpPr>
        <p:spPr>
          <a:xfrm flipH="1" flipV="1">
            <a:off x="4306426" y="1496911"/>
            <a:ext cx="687698" cy="59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D5A2C8B9-A93B-6F45-9EAD-8F478194F6FE}"/>
              </a:ext>
            </a:extLst>
          </p:cNvPr>
          <p:cNvCxnSpPr>
            <a:cxnSpLocks/>
          </p:cNvCxnSpPr>
          <p:nvPr/>
        </p:nvCxnSpPr>
        <p:spPr>
          <a:xfrm flipH="1">
            <a:off x="4540926" y="2469556"/>
            <a:ext cx="567891" cy="480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69A64DE-7C5E-3C4B-9A9A-CE47F8CFC622}"/>
                  </a:ext>
                </a:extLst>
              </p:cNvPr>
              <p:cNvSpPr/>
              <p:nvPr/>
            </p:nvSpPr>
            <p:spPr>
              <a:xfrm>
                <a:off x="5925806" y="1639884"/>
                <a:ext cx="8517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dirty="0" smtClean="0">
                          <a:solidFill>
                            <a:srgbClr val="000000"/>
                          </a:solidFill>
                          <a:latin typeface="Cambria Math" panose="02040503050406030204" pitchFamily="18" charset="0"/>
                          <a:ea typeface="Cambria Math" panose="02040503050406030204" pitchFamily="18" charset="0"/>
                        </a:rPr>
                        <m:t>𝑋</m:t>
                      </m:r>
                      <m:r>
                        <a:rPr lang="en-US" altLang="ja-JP" b="0" i="1" dirty="0" smtClean="0">
                          <a:solidFill>
                            <a:srgbClr val="000000"/>
                          </a:solidFill>
                          <a:latin typeface="Cambria Math" panose="02040503050406030204" pitchFamily="18" charset="0"/>
                          <a:ea typeface="Cambria Math" panose="02040503050406030204" pitchFamily="18" charset="0"/>
                        </a:rPr>
                        <m:t> ∙</m:t>
                      </m:r>
                      <m:r>
                        <a:rPr lang="en-US" altLang="ja-JP" b="0" i="1" dirty="0" smtClean="0">
                          <a:solidFill>
                            <a:srgbClr val="000000"/>
                          </a:solidFill>
                          <a:latin typeface="Cambria Math" panose="02040503050406030204" pitchFamily="18" charset="0"/>
                          <a:ea typeface="Cambria Math" panose="02040503050406030204" pitchFamily="18" charset="0"/>
                        </a:rPr>
                        <m:t>𝑊</m:t>
                      </m:r>
                    </m:oMath>
                  </m:oMathPara>
                </a14:m>
                <a:endParaRPr lang="ja-JP" altLang="en-US"/>
              </a:p>
            </p:txBody>
          </p:sp>
        </mc:Choice>
        <mc:Fallback xmlns="">
          <p:sp>
            <p:nvSpPr>
              <p:cNvPr id="33" name="正方形/長方形 32">
                <a:extLst>
                  <a:ext uri="{FF2B5EF4-FFF2-40B4-BE49-F238E27FC236}">
                    <a16:creationId xmlns:a16="http://schemas.microsoft.com/office/drawing/2014/main" id="{D69A64DE-7C5E-3C4B-9A9A-CE47F8CFC622}"/>
                  </a:ext>
                </a:extLst>
              </p:cNvPr>
              <p:cNvSpPr>
                <a:spLocks noRot="1" noChangeAspect="1" noMove="1" noResize="1" noEditPoints="1" noAdjustHandles="1" noChangeArrowheads="1" noChangeShapeType="1" noTextEdit="1"/>
              </p:cNvSpPr>
              <p:nvPr/>
            </p:nvSpPr>
            <p:spPr>
              <a:xfrm>
                <a:off x="5925806" y="1639884"/>
                <a:ext cx="851772" cy="369332"/>
              </a:xfrm>
              <a:prstGeom prst="rect">
                <a:avLst/>
              </a:prstGeom>
              <a:blipFill>
                <a:blip r:embed="rId6"/>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C5968D3-F6F5-2242-90E3-80226E4E6EED}"/>
                  </a:ext>
                </a:extLst>
              </p:cNvPr>
              <p:cNvSpPr txBox="1"/>
              <p:nvPr/>
            </p:nvSpPr>
            <p:spPr>
              <a:xfrm>
                <a:off x="4500235" y="2197097"/>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solidFill>
                            <a:srgbClr val="000000"/>
                          </a:solidFill>
                          <a:latin typeface="Cambria Math" panose="02040503050406030204" pitchFamily="18" charset="0"/>
                        </a:rPr>
                        <m:t>W</m:t>
                      </m:r>
                    </m:oMath>
                  </m:oMathPara>
                </a14:m>
                <a:endParaRPr kumimoji="1" lang="ja-JP" altLang="en-US"/>
              </a:p>
            </p:txBody>
          </p:sp>
        </mc:Choice>
        <mc:Fallback xmlns="">
          <p:sp>
            <p:nvSpPr>
              <p:cNvPr id="34" name="テキスト ボックス 33">
                <a:extLst>
                  <a:ext uri="{FF2B5EF4-FFF2-40B4-BE49-F238E27FC236}">
                    <a16:creationId xmlns:a16="http://schemas.microsoft.com/office/drawing/2014/main" id="{8C5968D3-F6F5-2242-90E3-80226E4E6EED}"/>
                  </a:ext>
                </a:extLst>
              </p:cNvPr>
              <p:cNvSpPr txBox="1">
                <a:spLocks noRot="1" noChangeAspect="1" noMove="1" noResize="1" noEditPoints="1" noAdjustHandles="1" noChangeArrowheads="1" noChangeShapeType="1" noTextEdit="1"/>
              </p:cNvSpPr>
              <p:nvPr/>
            </p:nvSpPr>
            <p:spPr>
              <a:xfrm>
                <a:off x="4500235" y="2197097"/>
                <a:ext cx="379206"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8CDFC175-9966-2847-B234-3F87F5B5CC4F}"/>
                  </a:ext>
                </a:extLst>
              </p:cNvPr>
              <p:cNvSpPr/>
              <p:nvPr/>
            </p:nvSpPr>
            <p:spPr>
              <a:xfrm>
                <a:off x="6121604" y="2332054"/>
                <a:ext cx="510844"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37" name="正方形/長方形 36">
                <a:extLst>
                  <a:ext uri="{FF2B5EF4-FFF2-40B4-BE49-F238E27FC236}">
                    <a16:creationId xmlns:a16="http://schemas.microsoft.com/office/drawing/2014/main" id="{8CDFC175-9966-2847-B234-3F87F5B5CC4F}"/>
                  </a:ext>
                </a:extLst>
              </p:cNvPr>
              <p:cNvSpPr>
                <a:spLocks noRot="1" noChangeAspect="1" noMove="1" noResize="1" noEditPoints="1" noAdjustHandles="1" noChangeArrowheads="1" noChangeShapeType="1" noTextEdit="1"/>
              </p:cNvSpPr>
              <p:nvPr/>
            </p:nvSpPr>
            <p:spPr>
              <a:xfrm>
                <a:off x="6121604" y="2332054"/>
                <a:ext cx="510844" cy="666336"/>
              </a:xfrm>
              <a:prstGeom prst="rect">
                <a:avLst/>
              </a:prstGeom>
              <a:blipFill>
                <a:blip r:embed="rId8"/>
                <a:stretch>
                  <a:fillRect b="-75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447931E6-7A61-BC40-8214-D45AA98D2074}"/>
                  </a:ext>
                </a:extLst>
              </p:cNvPr>
              <p:cNvSpPr/>
              <p:nvPr/>
            </p:nvSpPr>
            <p:spPr>
              <a:xfrm>
                <a:off x="4196272" y="1725824"/>
                <a:ext cx="526105" cy="381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ea typeface="Cambria Math" panose="02040503050406030204" pitchFamily="18" charset="0"/>
                        </a:rPr>
                        <m:t>①</m:t>
                      </m:r>
                    </m:oMath>
                  </m:oMathPara>
                </a14:m>
                <a:endParaRPr lang="ja-JP" altLang="en-US"/>
              </a:p>
            </p:txBody>
          </p:sp>
        </mc:Choice>
        <mc:Fallback xmlns="">
          <p:sp>
            <p:nvSpPr>
              <p:cNvPr id="38" name="正方形/長方形 37">
                <a:extLst>
                  <a:ext uri="{FF2B5EF4-FFF2-40B4-BE49-F238E27FC236}">
                    <a16:creationId xmlns:a16="http://schemas.microsoft.com/office/drawing/2014/main" id="{447931E6-7A61-BC40-8214-D45AA98D2074}"/>
                  </a:ext>
                </a:extLst>
              </p:cNvPr>
              <p:cNvSpPr>
                <a:spLocks noRot="1" noChangeAspect="1" noMove="1" noResize="1" noEditPoints="1" noAdjustHandles="1" noChangeArrowheads="1" noChangeShapeType="1" noTextEdit="1"/>
              </p:cNvSpPr>
              <p:nvPr/>
            </p:nvSpPr>
            <p:spPr>
              <a:xfrm>
                <a:off x="4196272" y="1725824"/>
                <a:ext cx="526105" cy="381643"/>
              </a:xfrm>
              <a:prstGeom prst="rect">
                <a:avLst/>
              </a:prstGeom>
              <a:blipFill>
                <a:blip r:embed="rId9"/>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7C7353F6-CFF0-734C-A387-824E5277129F}"/>
                  </a:ext>
                </a:extLst>
              </p:cNvPr>
              <p:cNvSpPr/>
              <p:nvPr/>
            </p:nvSpPr>
            <p:spPr>
              <a:xfrm>
                <a:off x="4716930" y="2770875"/>
                <a:ext cx="526105" cy="381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a:solidFill>
                            <a:srgbClr val="000000"/>
                          </a:solidFill>
                          <a:latin typeface="Cambria Math" panose="02040503050406030204" pitchFamily="18" charset="0"/>
                          <a:ea typeface="Cambria Math" panose="02040503050406030204" pitchFamily="18" charset="0"/>
                        </a:rPr>
                        <m:t>②</m:t>
                      </m:r>
                    </m:oMath>
                  </m:oMathPara>
                </a14:m>
                <a:endParaRPr lang="ja-JP" altLang="en-US"/>
              </a:p>
            </p:txBody>
          </p:sp>
        </mc:Choice>
        <mc:Fallback xmlns="">
          <p:sp>
            <p:nvSpPr>
              <p:cNvPr id="39" name="正方形/長方形 38">
                <a:extLst>
                  <a:ext uri="{FF2B5EF4-FFF2-40B4-BE49-F238E27FC236}">
                    <a16:creationId xmlns:a16="http://schemas.microsoft.com/office/drawing/2014/main" id="{7C7353F6-CFF0-734C-A387-824E5277129F}"/>
                  </a:ext>
                </a:extLst>
              </p:cNvPr>
              <p:cNvSpPr>
                <a:spLocks noRot="1" noChangeAspect="1" noMove="1" noResize="1" noEditPoints="1" noAdjustHandles="1" noChangeArrowheads="1" noChangeShapeType="1" noTextEdit="1"/>
              </p:cNvSpPr>
              <p:nvPr/>
            </p:nvSpPr>
            <p:spPr>
              <a:xfrm>
                <a:off x="4716930" y="2770875"/>
                <a:ext cx="526105" cy="381643"/>
              </a:xfrm>
              <a:prstGeom prst="rect">
                <a:avLst/>
              </a:prstGeom>
              <a:blipFill>
                <a:blip r:embed="rId10"/>
                <a:stretch>
                  <a:fillRect b="-16129"/>
                </a:stretch>
              </a:blipFill>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17A6CCE2-ECB7-824A-9DBA-0F711584314F}"/>
              </a:ext>
            </a:extLst>
          </p:cNvPr>
          <p:cNvSpPr/>
          <p:nvPr/>
        </p:nvSpPr>
        <p:spPr>
          <a:xfrm>
            <a:off x="2062480" y="3962402"/>
            <a:ext cx="924560" cy="2387598"/>
          </a:xfrm>
          <a:prstGeom prst="rect">
            <a:avLst/>
          </a:prstGeom>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0000"/>
              </a:solidFill>
              <a:highlight>
                <a:srgbClr val="000000"/>
              </a:highlight>
            </a:endParaRPr>
          </a:p>
        </p:txBody>
      </p:sp>
      <p:sp>
        <p:nvSpPr>
          <p:cNvPr id="42" name="正方形/長方形 41">
            <a:extLst>
              <a:ext uri="{FF2B5EF4-FFF2-40B4-BE49-F238E27FC236}">
                <a16:creationId xmlns:a16="http://schemas.microsoft.com/office/drawing/2014/main" id="{43EE2071-1963-B442-A5AE-083C39E54A4D}"/>
              </a:ext>
            </a:extLst>
          </p:cNvPr>
          <p:cNvSpPr/>
          <p:nvPr/>
        </p:nvSpPr>
        <p:spPr>
          <a:xfrm>
            <a:off x="4318000" y="3962402"/>
            <a:ext cx="924560" cy="2387598"/>
          </a:xfrm>
          <a:prstGeom prst="rect">
            <a:avLst/>
          </a:prstGeom>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8C47C029-E759-924D-A27C-25476DABBD0D}"/>
              </a:ext>
            </a:extLst>
          </p:cNvPr>
          <p:cNvCxnSpPr>
            <a:cxnSpLocks/>
          </p:cNvCxnSpPr>
          <p:nvPr/>
        </p:nvCxnSpPr>
        <p:spPr>
          <a:xfrm>
            <a:off x="1008365" y="428061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5682FAF-45B0-1240-ADAC-03EF11859B19}"/>
              </a:ext>
            </a:extLst>
          </p:cNvPr>
          <p:cNvCxnSpPr>
            <a:cxnSpLocks/>
          </p:cNvCxnSpPr>
          <p:nvPr/>
        </p:nvCxnSpPr>
        <p:spPr>
          <a:xfrm>
            <a:off x="1018526" y="507309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EC63E2CA-8384-F94D-8C56-2104F72AC457}"/>
              </a:ext>
            </a:extLst>
          </p:cNvPr>
          <p:cNvCxnSpPr>
            <a:cxnSpLocks/>
          </p:cNvCxnSpPr>
          <p:nvPr/>
        </p:nvCxnSpPr>
        <p:spPr>
          <a:xfrm>
            <a:off x="1018526" y="591637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3A0A464-0C08-9642-BA0E-D86432434AA0}"/>
              </a:ext>
            </a:extLst>
          </p:cNvPr>
          <p:cNvCxnSpPr>
            <a:cxnSpLocks/>
          </p:cNvCxnSpPr>
          <p:nvPr/>
        </p:nvCxnSpPr>
        <p:spPr>
          <a:xfrm>
            <a:off x="3202925" y="428061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0224EA8E-0D76-6047-A351-B4EFCA77320C}"/>
              </a:ext>
            </a:extLst>
          </p:cNvPr>
          <p:cNvCxnSpPr>
            <a:cxnSpLocks/>
          </p:cNvCxnSpPr>
          <p:nvPr/>
        </p:nvCxnSpPr>
        <p:spPr>
          <a:xfrm>
            <a:off x="3202926" y="506293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CE5683F-481F-CC48-95C2-554D2AA4C6DC}"/>
              </a:ext>
            </a:extLst>
          </p:cNvPr>
          <p:cNvCxnSpPr>
            <a:cxnSpLocks/>
          </p:cNvCxnSpPr>
          <p:nvPr/>
        </p:nvCxnSpPr>
        <p:spPr>
          <a:xfrm>
            <a:off x="3223246" y="591637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5156225D-226D-804E-B96E-677EAE75DE52}"/>
              </a:ext>
            </a:extLst>
          </p:cNvPr>
          <p:cNvCxnSpPr>
            <a:cxnSpLocks/>
          </p:cNvCxnSpPr>
          <p:nvPr/>
        </p:nvCxnSpPr>
        <p:spPr>
          <a:xfrm>
            <a:off x="5427966" y="5052770"/>
            <a:ext cx="89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56EB64DA-F56C-6842-AE68-A3D7E4977EA3}"/>
                  </a:ext>
                </a:extLst>
              </p:cNvPr>
              <p:cNvSpPr/>
              <p:nvPr/>
            </p:nvSpPr>
            <p:spPr>
              <a:xfrm>
                <a:off x="5684435" y="4605465"/>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𝐿</m:t>
                      </m:r>
                    </m:oMath>
                  </m:oMathPara>
                </a14:m>
                <a:endParaRPr lang="ja-JP" altLang="en-US"/>
              </a:p>
            </p:txBody>
          </p:sp>
        </mc:Choice>
        <mc:Fallback xmlns="">
          <p:sp>
            <p:nvSpPr>
              <p:cNvPr id="51" name="正方形/長方形 50">
                <a:extLst>
                  <a:ext uri="{FF2B5EF4-FFF2-40B4-BE49-F238E27FC236}">
                    <a16:creationId xmlns:a16="http://schemas.microsoft.com/office/drawing/2014/main" id="{56EB64DA-F56C-6842-AE68-A3D7E4977EA3}"/>
                  </a:ext>
                </a:extLst>
              </p:cNvPr>
              <p:cNvSpPr>
                <a:spLocks noRot="1" noChangeAspect="1" noMove="1" noResize="1" noEditPoints="1" noAdjustHandles="1" noChangeArrowheads="1" noChangeShapeType="1" noTextEdit="1"/>
              </p:cNvSpPr>
              <p:nvPr/>
            </p:nvSpPr>
            <p:spPr>
              <a:xfrm>
                <a:off x="5684435" y="4605465"/>
                <a:ext cx="382605" cy="369332"/>
              </a:xfrm>
              <a:prstGeom prst="rect">
                <a:avLst/>
              </a:prstGeom>
              <a:blipFill>
                <a:blip r:embed="rId11"/>
                <a:stretch>
                  <a:fillRect/>
                </a:stretch>
              </a:blipFill>
            </p:spPr>
            <p:txBody>
              <a:bodyPr/>
              <a:lstStyle/>
              <a:p>
                <a:r>
                  <a:rPr lang="ja-JP" altLang="en-US">
                    <a:noFill/>
                  </a:rPr>
                  <a:t> </a:t>
                </a:r>
              </a:p>
            </p:txBody>
          </p:sp>
        </mc:Fallback>
      </mc:AlternateContent>
      <p:cxnSp>
        <p:nvCxnSpPr>
          <p:cNvPr id="52" name="直線矢印コネクタ 51">
            <a:extLst>
              <a:ext uri="{FF2B5EF4-FFF2-40B4-BE49-F238E27FC236}">
                <a16:creationId xmlns:a16="http://schemas.microsoft.com/office/drawing/2014/main" id="{ED98FA4C-96BB-D649-B6C3-B0FB695A513D}"/>
              </a:ext>
            </a:extLst>
          </p:cNvPr>
          <p:cNvCxnSpPr>
            <a:cxnSpLocks/>
          </p:cNvCxnSpPr>
          <p:nvPr/>
        </p:nvCxnSpPr>
        <p:spPr>
          <a:xfrm flipH="1" flipV="1">
            <a:off x="5432910" y="5218116"/>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B5795CF5-8C5D-054D-9500-CDB47071A244}"/>
              </a:ext>
            </a:extLst>
          </p:cNvPr>
          <p:cNvCxnSpPr>
            <a:cxnSpLocks/>
          </p:cNvCxnSpPr>
          <p:nvPr/>
        </p:nvCxnSpPr>
        <p:spPr>
          <a:xfrm flipH="1" flipV="1">
            <a:off x="3196268" y="4372417"/>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DF654E93-11F2-8445-9770-5CB37164947E}"/>
              </a:ext>
            </a:extLst>
          </p:cNvPr>
          <p:cNvCxnSpPr>
            <a:cxnSpLocks/>
          </p:cNvCxnSpPr>
          <p:nvPr/>
        </p:nvCxnSpPr>
        <p:spPr>
          <a:xfrm flipH="1" flipV="1">
            <a:off x="3223246" y="5153779"/>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8130AA6F-B89B-EE46-88A1-09026531D77E}"/>
              </a:ext>
            </a:extLst>
          </p:cNvPr>
          <p:cNvCxnSpPr>
            <a:cxnSpLocks/>
          </p:cNvCxnSpPr>
          <p:nvPr/>
        </p:nvCxnSpPr>
        <p:spPr>
          <a:xfrm flipH="1" flipV="1">
            <a:off x="3228411" y="5986899"/>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961AE1D4-0AEF-B047-81C0-32C2C717DDD6}"/>
              </a:ext>
            </a:extLst>
          </p:cNvPr>
          <p:cNvCxnSpPr>
            <a:cxnSpLocks/>
          </p:cNvCxnSpPr>
          <p:nvPr/>
        </p:nvCxnSpPr>
        <p:spPr>
          <a:xfrm flipH="1" flipV="1">
            <a:off x="999886" y="4377046"/>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9BA1F9B-24F0-A741-B9CB-015907D0EDB1}"/>
              </a:ext>
            </a:extLst>
          </p:cNvPr>
          <p:cNvCxnSpPr>
            <a:cxnSpLocks/>
          </p:cNvCxnSpPr>
          <p:nvPr/>
        </p:nvCxnSpPr>
        <p:spPr>
          <a:xfrm flipH="1" flipV="1">
            <a:off x="991406" y="5151625"/>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AF38D136-72E9-904D-A8A7-3CB27FDA9E19}"/>
              </a:ext>
            </a:extLst>
          </p:cNvPr>
          <p:cNvCxnSpPr>
            <a:cxnSpLocks/>
          </p:cNvCxnSpPr>
          <p:nvPr/>
        </p:nvCxnSpPr>
        <p:spPr>
          <a:xfrm flipH="1" flipV="1">
            <a:off x="1010046" y="6004453"/>
            <a:ext cx="912504" cy="5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3688CAA-00B8-1343-ADCA-8638A2A64951}"/>
              </a:ext>
            </a:extLst>
          </p:cNvPr>
          <p:cNvSpPr txBox="1"/>
          <p:nvPr/>
        </p:nvSpPr>
        <p:spPr>
          <a:xfrm>
            <a:off x="2092960" y="4917440"/>
            <a:ext cx="841897" cy="307777"/>
          </a:xfrm>
          <a:prstGeom prst="rect">
            <a:avLst/>
          </a:prstGeom>
          <a:noFill/>
        </p:spPr>
        <p:txBody>
          <a:bodyPr wrap="none" rtlCol="0">
            <a:spAutoFit/>
          </a:bodyPr>
          <a:lstStyle/>
          <a:p>
            <a:r>
              <a:rPr kumimoji="1" lang="en-US" altLang="ja-JP" sz="1400" dirty="0" err="1">
                <a:solidFill>
                  <a:srgbClr val="000000"/>
                </a:solidFill>
              </a:rPr>
              <a:t>Softmax</a:t>
            </a:r>
            <a:endParaRPr kumimoji="1" lang="ja-JP" altLang="en-US" sz="1400">
              <a:solidFill>
                <a:srgbClr val="000000"/>
              </a:solidFill>
            </a:endParaRPr>
          </a:p>
        </p:txBody>
      </p:sp>
      <p:sp>
        <p:nvSpPr>
          <p:cNvPr id="60" name="テキスト ボックス 59">
            <a:extLst>
              <a:ext uri="{FF2B5EF4-FFF2-40B4-BE49-F238E27FC236}">
                <a16:creationId xmlns:a16="http://schemas.microsoft.com/office/drawing/2014/main" id="{25948161-54CD-9D44-A55A-9FC4F3649D70}"/>
              </a:ext>
            </a:extLst>
          </p:cNvPr>
          <p:cNvSpPr txBox="1"/>
          <p:nvPr/>
        </p:nvSpPr>
        <p:spPr>
          <a:xfrm>
            <a:off x="4387135" y="4734207"/>
            <a:ext cx="801823" cy="738664"/>
          </a:xfrm>
          <a:prstGeom prst="rect">
            <a:avLst/>
          </a:prstGeom>
          <a:noFill/>
        </p:spPr>
        <p:txBody>
          <a:bodyPr wrap="none" rtlCol="0">
            <a:spAutoFit/>
          </a:bodyPr>
          <a:lstStyle/>
          <a:p>
            <a:pPr algn="ctr"/>
            <a:r>
              <a:rPr kumimoji="1" lang="en-US" altLang="ja-JP" sz="1400" dirty="0">
                <a:solidFill>
                  <a:srgbClr val="000000"/>
                </a:solidFill>
              </a:rPr>
              <a:t>Cross</a:t>
            </a:r>
          </a:p>
          <a:p>
            <a:pPr algn="ctr"/>
            <a:r>
              <a:rPr lang="en-US" altLang="ja-JP" sz="1400" dirty="0">
                <a:solidFill>
                  <a:srgbClr val="000000"/>
                </a:solidFill>
              </a:rPr>
              <a:t>Entropy</a:t>
            </a:r>
          </a:p>
          <a:p>
            <a:pPr algn="ctr"/>
            <a:r>
              <a:rPr kumimoji="1" lang="en-US" altLang="ja-JP" sz="1400" dirty="0">
                <a:solidFill>
                  <a:srgbClr val="000000"/>
                </a:solidFill>
              </a:rPr>
              <a:t>Error</a:t>
            </a:r>
            <a:endParaRPr kumimoji="1" lang="ja-JP" altLang="en-US" sz="1400">
              <a:solidFill>
                <a:srgbClr val="000000"/>
              </a:solidFill>
            </a:endParaRPr>
          </a:p>
        </p:txBody>
      </p:sp>
      <mc:AlternateContent xmlns:mc="http://schemas.openxmlformats.org/markup-compatibility/2006" xmlns:a14="http://schemas.microsoft.com/office/drawing/2010/main">
        <mc:Choice Requires="a14">
          <p:sp>
            <p:nvSpPr>
              <p:cNvPr id="61" name="正方形/長方形 60">
                <a:extLst>
                  <a:ext uri="{FF2B5EF4-FFF2-40B4-BE49-F238E27FC236}">
                    <a16:creationId xmlns:a16="http://schemas.microsoft.com/office/drawing/2014/main" id="{B7B9F894-AFDF-5B4A-B504-1DA40E11010F}"/>
                  </a:ext>
                </a:extLst>
              </p:cNvPr>
              <p:cNvSpPr/>
              <p:nvPr/>
            </p:nvSpPr>
            <p:spPr>
              <a:xfrm>
                <a:off x="5684435" y="5306505"/>
                <a:ext cx="38260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0" smtClean="0">
                          <a:solidFill>
                            <a:srgbClr val="000000"/>
                          </a:solidFill>
                          <a:latin typeface="Cambria Math" panose="02040503050406030204" pitchFamily="18" charset="0"/>
                        </a:rPr>
                        <m:t>1</m:t>
                      </m:r>
                    </m:oMath>
                  </m:oMathPara>
                </a14:m>
                <a:endParaRPr lang="ja-JP" altLang="en-US"/>
              </a:p>
            </p:txBody>
          </p:sp>
        </mc:Choice>
        <mc:Fallback xmlns="">
          <p:sp>
            <p:nvSpPr>
              <p:cNvPr id="61" name="正方形/長方形 60">
                <a:extLst>
                  <a:ext uri="{FF2B5EF4-FFF2-40B4-BE49-F238E27FC236}">
                    <a16:creationId xmlns:a16="http://schemas.microsoft.com/office/drawing/2014/main" id="{B7B9F894-AFDF-5B4A-B504-1DA40E11010F}"/>
                  </a:ext>
                </a:extLst>
              </p:cNvPr>
              <p:cNvSpPr>
                <a:spLocks noRot="1" noChangeAspect="1" noMove="1" noResize="1" noEditPoints="1" noAdjustHandles="1" noChangeArrowheads="1" noChangeShapeType="1" noTextEdit="1"/>
              </p:cNvSpPr>
              <p:nvPr/>
            </p:nvSpPr>
            <p:spPr>
              <a:xfrm>
                <a:off x="5684435" y="5306505"/>
                <a:ext cx="38260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正方形/長方形 62">
                <a:extLst>
                  <a:ext uri="{FF2B5EF4-FFF2-40B4-BE49-F238E27FC236}">
                    <a16:creationId xmlns:a16="http://schemas.microsoft.com/office/drawing/2014/main" id="{3387CFFF-3393-F748-93A7-45DBD21B38E5}"/>
                  </a:ext>
                </a:extLst>
              </p:cNvPr>
              <p:cNvSpPr/>
              <p:nvPr/>
            </p:nvSpPr>
            <p:spPr>
              <a:xfrm>
                <a:off x="1254474" y="3834439"/>
                <a:ext cx="4790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1</m:t>
                          </m:r>
                        </m:sub>
                      </m:sSub>
                    </m:oMath>
                  </m:oMathPara>
                </a14:m>
                <a:endParaRPr lang="ja-JP" altLang="en-US"/>
              </a:p>
            </p:txBody>
          </p:sp>
        </mc:Choice>
        <mc:Fallback xmlns="">
          <p:sp>
            <p:nvSpPr>
              <p:cNvPr id="63" name="正方形/長方形 62">
                <a:extLst>
                  <a:ext uri="{FF2B5EF4-FFF2-40B4-BE49-F238E27FC236}">
                    <a16:creationId xmlns:a16="http://schemas.microsoft.com/office/drawing/2014/main" id="{3387CFFF-3393-F748-93A7-45DBD21B38E5}"/>
                  </a:ext>
                </a:extLst>
              </p:cNvPr>
              <p:cNvSpPr>
                <a:spLocks noRot="1" noChangeAspect="1" noMove="1" noResize="1" noEditPoints="1" noAdjustHandles="1" noChangeArrowheads="1" noChangeShapeType="1" noTextEdit="1"/>
              </p:cNvSpPr>
              <p:nvPr/>
            </p:nvSpPr>
            <p:spPr>
              <a:xfrm>
                <a:off x="1254474" y="3834439"/>
                <a:ext cx="479042" cy="369332"/>
              </a:xfrm>
              <a:prstGeom prst="rect">
                <a:avLst/>
              </a:prstGeom>
              <a:blipFill>
                <a:blip r:embed="rId13"/>
                <a:stretch>
                  <a:fillRect/>
                </a:stretch>
              </a:blipFill>
            </p:spPr>
            <p:txBody>
              <a:bodyPr/>
              <a:lstStyle/>
              <a:p>
                <a:r>
                  <a:rPr lang="ja-JP" altLang="en-US">
                    <a:noFill/>
                  </a:rPr>
                  <a:t> </a:t>
                </a:r>
              </a:p>
            </p:txBody>
          </p:sp>
        </mc:Fallback>
      </mc:AlternateContent>
      <p:cxnSp>
        <p:nvCxnSpPr>
          <p:cNvPr id="64" name="直線矢印コネクタ 63">
            <a:extLst>
              <a:ext uri="{FF2B5EF4-FFF2-40B4-BE49-F238E27FC236}">
                <a16:creationId xmlns:a16="http://schemas.microsoft.com/office/drawing/2014/main" id="{389C7BD4-28E9-DE4C-A0C0-B81771899671}"/>
              </a:ext>
            </a:extLst>
          </p:cNvPr>
          <p:cNvCxnSpPr>
            <a:cxnSpLocks/>
          </p:cNvCxnSpPr>
          <p:nvPr/>
        </p:nvCxnSpPr>
        <p:spPr>
          <a:xfrm>
            <a:off x="3799840" y="3911076"/>
            <a:ext cx="298630" cy="29269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68DE0A56-E307-D746-8623-95C1019FF772}"/>
              </a:ext>
            </a:extLst>
          </p:cNvPr>
          <p:cNvCxnSpPr>
            <a:cxnSpLocks/>
          </p:cNvCxnSpPr>
          <p:nvPr/>
        </p:nvCxnSpPr>
        <p:spPr>
          <a:xfrm>
            <a:off x="3210560" y="3915517"/>
            <a:ext cx="590859" cy="20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0D7D0B77-2DC0-6941-A730-E65B21DD5F2A}"/>
              </a:ext>
            </a:extLst>
          </p:cNvPr>
          <p:cNvCxnSpPr>
            <a:cxnSpLocks/>
          </p:cNvCxnSpPr>
          <p:nvPr/>
        </p:nvCxnSpPr>
        <p:spPr>
          <a:xfrm>
            <a:off x="3820160" y="4723876"/>
            <a:ext cx="298630" cy="29269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17AF973E-F012-B547-8AD7-D86AB86AD154}"/>
              </a:ext>
            </a:extLst>
          </p:cNvPr>
          <p:cNvCxnSpPr>
            <a:cxnSpLocks/>
          </p:cNvCxnSpPr>
          <p:nvPr/>
        </p:nvCxnSpPr>
        <p:spPr>
          <a:xfrm>
            <a:off x="3230880" y="4728317"/>
            <a:ext cx="590859" cy="20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272EE8B-90D6-7C48-B234-CE4C29FB855D}"/>
              </a:ext>
            </a:extLst>
          </p:cNvPr>
          <p:cNvCxnSpPr>
            <a:cxnSpLocks/>
          </p:cNvCxnSpPr>
          <p:nvPr/>
        </p:nvCxnSpPr>
        <p:spPr>
          <a:xfrm>
            <a:off x="3830320" y="5536676"/>
            <a:ext cx="298630" cy="29269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F4F5DA9-B568-2A4C-B55F-FA74952C31F4}"/>
              </a:ext>
            </a:extLst>
          </p:cNvPr>
          <p:cNvCxnSpPr>
            <a:cxnSpLocks/>
          </p:cNvCxnSpPr>
          <p:nvPr/>
        </p:nvCxnSpPr>
        <p:spPr>
          <a:xfrm>
            <a:off x="3241040" y="5541117"/>
            <a:ext cx="590859" cy="20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56FA282F-170F-434B-9129-46EA4ABF8566}"/>
                  </a:ext>
                </a:extLst>
              </p:cNvPr>
              <p:cNvSpPr/>
              <p:nvPr/>
            </p:nvSpPr>
            <p:spPr>
              <a:xfrm>
                <a:off x="1244314" y="4667559"/>
                <a:ext cx="4843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2</m:t>
                          </m:r>
                        </m:sub>
                      </m:sSub>
                    </m:oMath>
                  </m:oMathPara>
                </a14:m>
                <a:endParaRPr lang="ja-JP" altLang="en-US"/>
              </a:p>
            </p:txBody>
          </p:sp>
        </mc:Choice>
        <mc:Fallback xmlns="">
          <p:sp>
            <p:nvSpPr>
              <p:cNvPr id="78" name="正方形/長方形 77">
                <a:extLst>
                  <a:ext uri="{FF2B5EF4-FFF2-40B4-BE49-F238E27FC236}">
                    <a16:creationId xmlns:a16="http://schemas.microsoft.com/office/drawing/2014/main" id="{56FA282F-170F-434B-9129-46EA4ABF8566}"/>
                  </a:ext>
                </a:extLst>
              </p:cNvPr>
              <p:cNvSpPr>
                <a:spLocks noRot="1" noChangeAspect="1" noMove="1" noResize="1" noEditPoints="1" noAdjustHandles="1" noChangeArrowheads="1" noChangeShapeType="1" noTextEdit="1"/>
              </p:cNvSpPr>
              <p:nvPr/>
            </p:nvSpPr>
            <p:spPr>
              <a:xfrm>
                <a:off x="1244314" y="4667559"/>
                <a:ext cx="484363"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272026E9-BDF1-814C-A754-1D226C911144}"/>
                  </a:ext>
                </a:extLst>
              </p:cNvPr>
              <p:cNvSpPr/>
              <p:nvPr/>
            </p:nvSpPr>
            <p:spPr>
              <a:xfrm>
                <a:off x="1295114" y="5500679"/>
                <a:ext cx="4843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𝑎</m:t>
                          </m:r>
                        </m:e>
                        <m:sub>
                          <m:r>
                            <a:rPr lang="en-US" altLang="ja-JP" b="0" i="1" smtClean="0">
                              <a:solidFill>
                                <a:srgbClr val="000000"/>
                              </a:solidFill>
                              <a:latin typeface="Cambria Math" panose="02040503050406030204" pitchFamily="18" charset="0"/>
                            </a:rPr>
                            <m:t>3</m:t>
                          </m:r>
                        </m:sub>
                      </m:sSub>
                    </m:oMath>
                  </m:oMathPara>
                </a14:m>
                <a:endParaRPr lang="ja-JP" altLang="en-US"/>
              </a:p>
            </p:txBody>
          </p:sp>
        </mc:Choice>
        <mc:Fallback xmlns="">
          <p:sp>
            <p:nvSpPr>
              <p:cNvPr id="79" name="正方形/長方形 78">
                <a:extLst>
                  <a:ext uri="{FF2B5EF4-FFF2-40B4-BE49-F238E27FC236}">
                    <a16:creationId xmlns:a16="http://schemas.microsoft.com/office/drawing/2014/main" id="{272026E9-BDF1-814C-A754-1D226C911144}"/>
                  </a:ext>
                </a:extLst>
              </p:cNvPr>
              <p:cNvSpPr>
                <a:spLocks noRot="1" noChangeAspect="1" noMove="1" noResize="1" noEditPoints="1" noAdjustHandles="1" noChangeArrowheads="1" noChangeShapeType="1" noTextEdit="1"/>
              </p:cNvSpPr>
              <p:nvPr/>
            </p:nvSpPr>
            <p:spPr>
              <a:xfrm>
                <a:off x="1295114" y="5500679"/>
                <a:ext cx="484363"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正方形/長方形 79">
                <a:extLst>
                  <a:ext uri="{FF2B5EF4-FFF2-40B4-BE49-F238E27FC236}">
                    <a16:creationId xmlns:a16="http://schemas.microsoft.com/office/drawing/2014/main" id="{85029A27-C88A-1942-ADBD-91C28EFF543F}"/>
                  </a:ext>
                </a:extLst>
              </p:cNvPr>
              <p:cNvSpPr/>
              <p:nvPr/>
            </p:nvSpPr>
            <p:spPr>
              <a:xfrm>
                <a:off x="3398234" y="3580439"/>
                <a:ext cx="4098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1</m:t>
                          </m:r>
                        </m:sub>
                      </m:sSub>
                    </m:oMath>
                  </m:oMathPara>
                </a14:m>
                <a:endParaRPr lang="ja-JP" altLang="en-US" sz="1600"/>
              </a:p>
            </p:txBody>
          </p:sp>
        </mc:Choice>
        <mc:Fallback xmlns="">
          <p:sp>
            <p:nvSpPr>
              <p:cNvPr id="80" name="正方形/長方形 79">
                <a:extLst>
                  <a:ext uri="{FF2B5EF4-FFF2-40B4-BE49-F238E27FC236}">
                    <a16:creationId xmlns:a16="http://schemas.microsoft.com/office/drawing/2014/main" id="{85029A27-C88A-1942-ADBD-91C28EFF543F}"/>
                  </a:ext>
                </a:extLst>
              </p:cNvPr>
              <p:cNvSpPr>
                <a:spLocks noRot="1" noChangeAspect="1" noMove="1" noResize="1" noEditPoints="1" noAdjustHandles="1" noChangeArrowheads="1" noChangeShapeType="1" noTextEdit="1"/>
              </p:cNvSpPr>
              <p:nvPr/>
            </p:nvSpPr>
            <p:spPr>
              <a:xfrm>
                <a:off x="3398234" y="3580439"/>
                <a:ext cx="409856" cy="33855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270F0864-9700-5345-A63F-458D1500D523}"/>
                  </a:ext>
                </a:extLst>
              </p:cNvPr>
              <p:cNvSpPr/>
              <p:nvPr/>
            </p:nvSpPr>
            <p:spPr>
              <a:xfrm>
                <a:off x="3408394" y="4403399"/>
                <a:ext cx="41460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2</m:t>
                          </m:r>
                        </m:sub>
                      </m:sSub>
                    </m:oMath>
                  </m:oMathPara>
                </a14:m>
                <a:endParaRPr lang="ja-JP" altLang="en-US" sz="1600"/>
              </a:p>
            </p:txBody>
          </p:sp>
        </mc:Choice>
        <mc:Fallback xmlns="">
          <p:sp>
            <p:nvSpPr>
              <p:cNvPr id="81" name="正方形/長方形 80">
                <a:extLst>
                  <a:ext uri="{FF2B5EF4-FFF2-40B4-BE49-F238E27FC236}">
                    <a16:creationId xmlns:a16="http://schemas.microsoft.com/office/drawing/2014/main" id="{270F0864-9700-5345-A63F-458D1500D523}"/>
                  </a:ext>
                </a:extLst>
              </p:cNvPr>
              <p:cNvSpPr>
                <a:spLocks noRot="1" noChangeAspect="1" noMove="1" noResize="1" noEditPoints="1" noAdjustHandles="1" noChangeArrowheads="1" noChangeShapeType="1" noTextEdit="1"/>
              </p:cNvSpPr>
              <p:nvPr/>
            </p:nvSpPr>
            <p:spPr>
              <a:xfrm>
                <a:off x="3408394" y="4403399"/>
                <a:ext cx="414601" cy="33855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2C8415E2-ED75-5F4D-A8B3-90BA0B3E5315}"/>
                  </a:ext>
                </a:extLst>
              </p:cNvPr>
              <p:cNvSpPr/>
              <p:nvPr/>
            </p:nvSpPr>
            <p:spPr>
              <a:xfrm>
                <a:off x="3428714" y="5206039"/>
                <a:ext cx="41460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3</m:t>
                          </m:r>
                        </m:sub>
                      </m:sSub>
                    </m:oMath>
                  </m:oMathPara>
                </a14:m>
                <a:endParaRPr lang="ja-JP" altLang="en-US" sz="1600"/>
              </a:p>
            </p:txBody>
          </p:sp>
        </mc:Choice>
        <mc:Fallback xmlns="">
          <p:sp>
            <p:nvSpPr>
              <p:cNvPr id="82" name="正方形/長方形 81">
                <a:extLst>
                  <a:ext uri="{FF2B5EF4-FFF2-40B4-BE49-F238E27FC236}">
                    <a16:creationId xmlns:a16="http://schemas.microsoft.com/office/drawing/2014/main" id="{2C8415E2-ED75-5F4D-A8B3-90BA0B3E5315}"/>
                  </a:ext>
                </a:extLst>
              </p:cNvPr>
              <p:cNvSpPr>
                <a:spLocks noRot="1" noChangeAspect="1" noMove="1" noResize="1" noEditPoints="1" noAdjustHandles="1" noChangeArrowheads="1" noChangeShapeType="1" noTextEdit="1"/>
              </p:cNvSpPr>
              <p:nvPr/>
            </p:nvSpPr>
            <p:spPr>
              <a:xfrm>
                <a:off x="3428714" y="5206039"/>
                <a:ext cx="414601" cy="33855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a:extLst>
                  <a:ext uri="{FF2B5EF4-FFF2-40B4-BE49-F238E27FC236}">
                    <a16:creationId xmlns:a16="http://schemas.microsoft.com/office/drawing/2014/main" id="{2FCA1F4B-FDFD-AC4A-8C6F-E49F4ABA0C1C}"/>
                  </a:ext>
                </a:extLst>
              </p:cNvPr>
              <p:cNvSpPr/>
              <p:nvPr/>
            </p:nvSpPr>
            <p:spPr>
              <a:xfrm>
                <a:off x="3386682" y="3925445"/>
                <a:ext cx="44191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1</m:t>
                          </m:r>
                        </m:sub>
                      </m:sSub>
                    </m:oMath>
                  </m:oMathPara>
                </a14:m>
                <a:endParaRPr lang="ja-JP" altLang="en-US" sz="1600"/>
              </a:p>
            </p:txBody>
          </p:sp>
        </mc:Choice>
        <mc:Fallback xmlns="">
          <p:sp>
            <p:nvSpPr>
              <p:cNvPr id="83" name="正方形/長方形 82">
                <a:extLst>
                  <a:ext uri="{FF2B5EF4-FFF2-40B4-BE49-F238E27FC236}">
                    <a16:creationId xmlns:a16="http://schemas.microsoft.com/office/drawing/2014/main" id="{2FCA1F4B-FDFD-AC4A-8C6F-E49F4ABA0C1C}"/>
                  </a:ext>
                </a:extLst>
              </p:cNvPr>
              <p:cNvSpPr>
                <a:spLocks noRot="1" noChangeAspect="1" noMove="1" noResize="1" noEditPoints="1" noAdjustHandles="1" noChangeArrowheads="1" noChangeShapeType="1" noTextEdit="1"/>
              </p:cNvSpPr>
              <p:nvPr/>
            </p:nvSpPr>
            <p:spPr>
              <a:xfrm>
                <a:off x="3386682" y="3925445"/>
                <a:ext cx="441916" cy="338554"/>
              </a:xfrm>
              <a:prstGeom prst="rect">
                <a:avLst/>
              </a:prstGeom>
              <a:blipFill>
                <a:blip r:embed="rId19"/>
                <a:stretch>
                  <a:fillRect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B9E4AAD3-EF43-1C43-9272-A0EE8BD5E054}"/>
                  </a:ext>
                </a:extLst>
              </p:cNvPr>
              <p:cNvSpPr/>
              <p:nvPr/>
            </p:nvSpPr>
            <p:spPr>
              <a:xfrm>
                <a:off x="3396842" y="4687445"/>
                <a:ext cx="44666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2</m:t>
                          </m:r>
                        </m:sub>
                      </m:sSub>
                    </m:oMath>
                  </m:oMathPara>
                </a14:m>
                <a:endParaRPr lang="ja-JP" altLang="en-US" sz="1600"/>
              </a:p>
            </p:txBody>
          </p:sp>
        </mc:Choice>
        <mc:Fallback xmlns="">
          <p:sp>
            <p:nvSpPr>
              <p:cNvPr id="84" name="正方形/長方形 83">
                <a:extLst>
                  <a:ext uri="{FF2B5EF4-FFF2-40B4-BE49-F238E27FC236}">
                    <a16:creationId xmlns:a16="http://schemas.microsoft.com/office/drawing/2014/main" id="{B9E4AAD3-EF43-1C43-9272-A0EE8BD5E054}"/>
                  </a:ext>
                </a:extLst>
              </p:cNvPr>
              <p:cNvSpPr>
                <a:spLocks noRot="1" noChangeAspect="1" noMove="1" noResize="1" noEditPoints="1" noAdjustHandles="1" noChangeArrowheads="1" noChangeShapeType="1" noTextEdit="1"/>
              </p:cNvSpPr>
              <p:nvPr/>
            </p:nvSpPr>
            <p:spPr>
              <a:xfrm>
                <a:off x="3396842" y="4687445"/>
                <a:ext cx="446661" cy="338554"/>
              </a:xfrm>
              <a:prstGeom prst="rect">
                <a:avLst/>
              </a:prstGeom>
              <a:blipFill>
                <a:blip r:embed="rId20"/>
                <a:stretch>
                  <a:fillRect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0759FE25-629B-E94A-BD89-A94895A8966B}"/>
                  </a:ext>
                </a:extLst>
              </p:cNvPr>
              <p:cNvSpPr/>
              <p:nvPr/>
            </p:nvSpPr>
            <p:spPr>
              <a:xfrm>
                <a:off x="3427322" y="5581525"/>
                <a:ext cx="44666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3</m:t>
                          </m:r>
                        </m:sub>
                      </m:sSub>
                    </m:oMath>
                  </m:oMathPara>
                </a14:m>
                <a:endParaRPr lang="ja-JP" altLang="en-US" sz="1600"/>
              </a:p>
            </p:txBody>
          </p:sp>
        </mc:Choice>
        <mc:Fallback xmlns="">
          <p:sp>
            <p:nvSpPr>
              <p:cNvPr id="85" name="正方形/長方形 84">
                <a:extLst>
                  <a:ext uri="{FF2B5EF4-FFF2-40B4-BE49-F238E27FC236}">
                    <a16:creationId xmlns:a16="http://schemas.microsoft.com/office/drawing/2014/main" id="{0759FE25-629B-E94A-BD89-A94895A8966B}"/>
                  </a:ext>
                </a:extLst>
              </p:cNvPr>
              <p:cNvSpPr>
                <a:spLocks noRot="1" noChangeAspect="1" noMove="1" noResize="1" noEditPoints="1" noAdjustHandles="1" noChangeArrowheads="1" noChangeShapeType="1" noTextEdit="1"/>
              </p:cNvSpPr>
              <p:nvPr/>
            </p:nvSpPr>
            <p:spPr>
              <a:xfrm>
                <a:off x="3427322" y="5581525"/>
                <a:ext cx="446661" cy="3385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正方形/長方形 85">
                <a:extLst>
                  <a:ext uri="{FF2B5EF4-FFF2-40B4-BE49-F238E27FC236}">
                    <a16:creationId xmlns:a16="http://schemas.microsoft.com/office/drawing/2014/main" id="{117A9C0D-CC9E-7347-9C41-988D1B230E75}"/>
                  </a:ext>
                </a:extLst>
              </p:cNvPr>
              <p:cNvSpPr/>
              <p:nvPr/>
            </p:nvSpPr>
            <p:spPr>
              <a:xfrm>
                <a:off x="1070202" y="4331845"/>
                <a:ext cx="85446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sSub>
                            <m:sSubPr>
                              <m:ctrlPr>
                                <a:rPr lang="en-US" altLang="ja-JP" sz="1600" i="1">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𝑦</m:t>
                              </m:r>
                            </m:e>
                            <m:sub>
                              <m:r>
                                <a:rPr lang="en-US" altLang="ja-JP" sz="1600" i="1">
                                  <a:solidFill>
                                    <a:srgbClr val="000000"/>
                                  </a:solidFill>
                                  <a:latin typeface="Cambria Math" panose="02040503050406030204" pitchFamily="18" charset="0"/>
                                </a:rPr>
                                <m:t>1</m:t>
                              </m:r>
                            </m:sub>
                          </m:sSub>
                          <m:r>
                            <a:rPr lang="en-US" altLang="ja-JP" sz="1600" b="0" i="1" smtClean="0">
                              <a:solidFill>
                                <a:srgbClr val="000000"/>
                              </a:solidFill>
                              <a:latin typeface="Cambria Math" panose="02040503050406030204" pitchFamily="18" charset="0"/>
                            </a:rPr>
                            <m:t>−</m:t>
                          </m:r>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1</m:t>
                          </m:r>
                        </m:sub>
                      </m:sSub>
                    </m:oMath>
                  </m:oMathPara>
                </a14:m>
                <a:endParaRPr lang="ja-JP" altLang="en-US" sz="1600"/>
              </a:p>
            </p:txBody>
          </p:sp>
        </mc:Choice>
        <mc:Fallback xmlns="">
          <p:sp>
            <p:nvSpPr>
              <p:cNvPr id="86" name="正方形/長方形 85">
                <a:extLst>
                  <a:ext uri="{FF2B5EF4-FFF2-40B4-BE49-F238E27FC236}">
                    <a16:creationId xmlns:a16="http://schemas.microsoft.com/office/drawing/2014/main" id="{117A9C0D-CC9E-7347-9C41-988D1B230E75}"/>
                  </a:ext>
                </a:extLst>
              </p:cNvPr>
              <p:cNvSpPr>
                <a:spLocks noRot="1" noChangeAspect="1" noMove="1" noResize="1" noEditPoints="1" noAdjustHandles="1" noChangeArrowheads="1" noChangeShapeType="1" noTextEdit="1"/>
              </p:cNvSpPr>
              <p:nvPr/>
            </p:nvSpPr>
            <p:spPr>
              <a:xfrm>
                <a:off x="1070202" y="4331845"/>
                <a:ext cx="854465" cy="338554"/>
              </a:xfrm>
              <a:prstGeom prst="rect">
                <a:avLst/>
              </a:prstGeom>
              <a:blipFill>
                <a:blip r:embed="rId22"/>
                <a:stretch>
                  <a:fillRect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正方形/長方形 87">
                <a:extLst>
                  <a:ext uri="{FF2B5EF4-FFF2-40B4-BE49-F238E27FC236}">
                    <a16:creationId xmlns:a16="http://schemas.microsoft.com/office/drawing/2014/main" id="{ACC53861-7D07-BA4F-B86F-C3F3E26C8774}"/>
                  </a:ext>
                </a:extLst>
              </p:cNvPr>
              <p:cNvSpPr/>
              <p:nvPr/>
            </p:nvSpPr>
            <p:spPr>
              <a:xfrm>
                <a:off x="1090522" y="5083685"/>
                <a:ext cx="86395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sSub>
                            <m:sSubPr>
                              <m:ctrlPr>
                                <a:rPr lang="en-US" altLang="ja-JP" sz="1600" i="1">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2</m:t>
                              </m:r>
                            </m:sub>
                          </m:sSub>
                          <m:r>
                            <a:rPr lang="en-US" altLang="ja-JP" sz="1600" b="0" i="1" smtClean="0">
                              <a:solidFill>
                                <a:srgbClr val="000000"/>
                              </a:solidFill>
                              <a:latin typeface="Cambria Math" panose="02040503050406030204" pitchFamily="18" charset="0"/>
                            </a:rPr>
                            <m:t>−</m:t>
                          </m:r>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2</m:t>
                          </m:r>
                        </m:sub>
                      </m:sSub>
                    </m:oMath>
                  </m:oMathPara>
                </a14:m>
                <a:endParaRPr lang="ja-JP" altLang="en-US" sz="1600"/>
              </a:p>
            </p:txBody>
          </p:sp>
        </mc:Choice>
        <mc:Fallback xmlns="">
          <p:sp>
            <p:nvSpPr>
              <p:cNvPr id="88" name="正方形/長方形 87">
                <a:extLst>
                  <a:ext uri="{FF2B5EF4-FFF2-40B4-BE49-F238E27FC236}">
                    <a16:creationId xmlns:a16="http://schemas.microsoft.com/office/drawing/2014/main" id="{ACC53861-7D07-BA4F-B86F-C3F3E26C8774}"/>
                  </a:ext>
                </a:extLst>
              </p:cNvPr>
              <p:cNvSpPr>
                <a:spLocks noRot="1" noChangeAspect="1" noMove="1" noResize="1" noEditPoints="1" noAdjustHandles="1" noChangeArrowheads="1" noChangeShapeType="1" noTextEdit="1"/>
              </p:cNvSpPr>
              <p:nvPr/>
            </p:nvSpPr>
            <p:spPr>
              <a:xfrm>
                <a:off x="1090522" y="5083685"/>
                <a:ext cx="863954" cy="338554"/>
              </a:xfrm>
              <a:prstGeom prst="rect">
                <a:avLst/>
              </a:prstGeom>
              <a:blipFill>
                <a:blip r:embed="rId23"/>
                <a:stretch>
                  <a:fillRect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正方形/長方形 88">
                <a:extLst>
                  <a:ext uri="{FF2B5EF4-FFF2-40B4-BE49-F238E27FC236}">
                    <a16:creationId xmlns:a16="http://schemas.microsoft.com/office/drawing/2014/main" id="{93A5A082-8801-4D41-B815-2DC2F7062244}"/>
                  </a:ext>
                </a:extLst>
              </p:cNvPr>
              <p:cNvSpPr/>
              <p:nvPr/>
            </p:nvSpPr>
            <p:spPr>
              <a:xfrm>
                <a:off x="1070202" y="5957445"/>
                <a:ext cx="86395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sSub>
                            <m:sSubPr>
                              <m:ctrlPr>
                                <a:rPr lang="en-US" altLang="ja-JP" sz="1600" i="1">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𝑦</m:t>
                              </m:r>
                            </m:e>
                            <m:sub>
                              <m:r>
                                <a:rPr lang="en-US" altLang="ja-JP" sz="1600" b="0" i="1" smtClean="0">
                                  <a:solidFill>
                                    <a:srgbClr val="000000"/>
                                  </a:solidFill>
                                  <a:latin typeface="Cambria Math" panose="02040503050406030204" pitchFamily="18" charset="0"/>
                                </a:rPr>
                                <m:t>3</m:t>
                              </m:r>
                            </m:sub>
                          </m:sSub>
                          <m:r>
                            <a:rPr lang="en-US" altLang="ja-JP" sz="1600" b="0" i="1" smtClean="0">
                              <a:solidFill>
                                <a:srgbClr val="000000"/>
                              </a:solidFill>
                              <a:latin typeface="Cambria Math" panose="02040503050406030204" pitchFamily="18" charset="0"/>
                            </a:rPr>
                            <m:t>−</m:t>
                          </m:r>
                          <m:r>
                            <a:rPr lang="en-US" altLang="ja-JP" sz="1600" b="0" i="1" smtClean="0">
                              <a:solidFill>
                                <a:srgbClr val="000000"/>
                              </a:solidFill>
                              <a:latin typeface="Cambria Math" panose="02040503050406030204" pitchFamily="18" charset="0"/>
                            </a:rPr>
                            <m:t>𝑡</m:t>
                          </m:r>
                        </m:e>
                        <m:sub>
                          <m:r>
                            <a:rPr lang="en-US" altLang="ja-JP" sz="1600" b="0" i="1" smtClean="0">
                              <a:solidFill>
                                <a:srgbClr val="000000"/>
                              </a:solidFill>
                              <a:latin typeface="Cambria Math" panose="02040503050406030204" pitchFamily="18" charset="0"/>
                            </a:rPr>
                            <m:t>3</m:t>
                          </m:r>
                        </m:sub>
                      </m:sSub>
                    </m:oMath>
                  </m:oMathPara>
                </a14:m>
                <a:endParaRPr lang="ja-JP" altLang="en-US" sz="1600"/>
              </a:p>
            </p:txBody>
          </p:sp>
        </mc:Choice>
        <mc:Fallback xmlns="">
          <p:sp>
            <p:nvSpPr>
              <p:cNvPr id="89" name="正方形/長方形 88">
                <a:extLst>
                  <a:ext uri="{FF2B5EF4-FFF2-40B4-BE49-F238E27FC236}">
                    <a16:creationId xmlns:a16="http://schemas.microsoft.com/office/drawing/2014/main" id="{93A5A082-8801-4D41-B815-2DC2F7062244}"/>
                  </a:ext>
                </a:extLst>
              </p:cNvPr>
              <p:cNvSpPr>
                <a:spLocks noRot="1" noChangeAspect="1" noMove="1" noResize="1" noEditPoints="1" noAdjustHandles="1" noChangeArrowheads="1" noChangeShapeType="1" noTextEdit="1"/>
              </p:cNvSpPr>
              <p:nvPr/>
            </p:nvSpPr>
            <p:spPr>
              <a:xfrm>
                <a:off x="1070202" y="5957445"/>
                <a:ext cx="863954" cy="338554"/>
              </a:xfrm>
              <a:prstGeom prst="rect">
                <a:avLst/>
              </a:prstGeom>
              <a:blipFill>
                <a:blip r:embed="rId24"/>
                <a:stretch>
                  <a:fillRect b="-35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73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EBE0B-2D05-4847-877B-945F7F133B87}"/>
              </a:ext>
            </a:extLst>
          </p:cNvPr>
          <p:cNvSpPr>
            <a:spLocks noGrp="1"/>
          </p:cNvSpPr>
          <p:nvPr>
            <p:ph type="title"/>
          </p:nvPr>
        </p:nvSpPr>
        <p:spPr/>
        <p:txBody>
          <a:bodyPr/>
          <a:lstStyle/>
          <a:p>
            <a:r>
              <a:rPr lang="ja-JP" altLang="en-US"/>
              <a:t>誤差伝播法を用いた学習アーキテクチャ</a:t>
            </a:r>
            <a:endParaRPr kumimoji="1" lang="ja-JP" altLang="en-US"/>
          </a:p>
        </p:txBody>
      </p:sp>
      <p:sp>
        <p:nvSpPr>
          <p:cNvPr id="3" name="正方形/長方形 2">
            <a:extLst>
              <a:ext uri="{FF2B5EF4-FFF2-40B4-BE49-F238E27FC236}">
                <a16:creationId xmlns:a16="http://schemas.microsoft.com/office/drawing/2014/main" id="{9978C2BC-C66D-4F49-88D0-5E6E37FE6CDF}"/>
              </a:ext>
            </a:extLst>
          </p:cNvPr>
          <p:cNvSpPr/>
          <p:nvPr/>
        </p:nvSpPr>
        <p:spPr>
          <a:xfrm>
            <a:off x="1282566" y="1366462"/>
            <a:ext cx="2899024" cy="441790"/>
          </a:xfrm>
          <a:prstGeom prst="rect">
            <a:avLst/>
          </a:prstGeom>
          <a:solidFill>
            <a:schemeClr val="accent3">
              <a:lumMod val="20000"/>
              <a:lumOff val="80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a:solidFill>
                  <a:srgbClr val="000000"/>
                </a:solidFill>
              </a:rPr>
              <a:t>バッチ処理</a:t>
            </a:r>
          </a:p>
        </p:txBody>
      </p:sp>
      <p:cxnSp>
        <p:nvCxnSpPr>
          <p:cNvPr id="5" name="直線矢印コネクタ 4">
            <a:extLst>
              <a:ext uri="{FF2B5EF4-FFF2-40B4-BE49-F238E27FC236}">
                <a16:creationId xmlns:a16="http://schemas.microsoft.com/office/drawing/2014/main" id="{3391BA58-6A9E-0841-9E82-3E8D2CFE1213}"/>
              </a:ext>
            </a:extLst>
          </p:cNvPr>
          <p:cNvCxnSpPr>
            <a:cxnSpLocks/>
          </p:cNvCxnSpPr>
          <p:nvPr/>
        </p:nvCxnSpPr>
        <p:spPr>
          <a:xfrm>
            <a:off x="2732932" y="1900716"/>
            <a:ext cx="0" cy="441790"/>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7" name="正方形/長方形 6">
            <a:extLst>
              <a:ext uri="{FF2B5EF4-FFF2-40B4-BE49-F238E27FC236}">
                <a16:creationId xmlns:a16="http://schemas.microsoft.com/office/drawing/2014/main" id="{FFBF9173-D59B-6442-886D-ACBE50D50B32}"/>
              </a:ext>
            </a:extLst>
          </p:cNvPr>
          <p:cNvSpPr/>
          <p:nvPr/>
        </p:nvSpPr>
        <p:spPr>
          <a:xfrm>
            <a:off x="1280855" y="2433262"/>
            <a:ext cx="2899023" cy="441790"/>
          </a:xfrm>
          <a:prstGeom prst="rect">
            <a:avLst/>
          </a:prstGeom>
          <a:solidFill>
            <a:schemeClr val="accent3">
              <a:lumMod val="20000"/>
              <a:lumOff val="80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勾配の算出</a:t>
            </a:r>
          </a:p>
        </p:txBody>
      </p:sp>
      <p:cxnSp>
        <p:nvCxnSpPr>
          <p:cNvPr id="11" name="直線矢印コネクタ 10">
            <a:extLst>
              <a:ext uri="{FF2B5EF4-FFF2-40B4-BE49-F238E27FC236}">
                <a16:creationId xmlns:a16="http://schemas.microsoft.com/office/drawing/2014/main" id="{52FA21EE-43AF-3546-8912-630F0CEC009B}"/>
              </a:ext>
            </a:extLst>
          </p:cNvPr>
          <p:cNvCxnSpPr>
            <a:cxnSpLocks/>
          </p:cNvCxnSpPr>
          <p:nvPr/>
        </p:nvCxnSpPr>
        <p:spPr>
          <a:xfrm flipH="1">
            <a:off x="4246658" y="2664431"/>
            <a:ext cx="650683" cy="0"/>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13" name="正方形/長方形 12">
            <a:extLst>
              <a:ext uri="{FF2B5EF4-FFF2-40B4-BE49-F238E27FC236}">
                <a16:creationId xmlns:a16="http://schemas.microsoft.com/office/drawing/2014/main" id="{73729CEC-2525-A941-BC5C-B0C674A7D10E}"/>
              </a:ext>
            </a:extLst>
          </p:cNvPr>
          <p:cNvSpPr/>
          <p:nvPr/>
        </p:nvSpPr>
        <p:spPr>
          <a:xfrm>
            <a:off x="4961556" y="1140432"/>
            <a:ext cx="3808641" cy="4746648"/>
          </a:xfrm>
          <a:prstGeom prst="rect">
            <a:avLst/>
          </a:prstGeom>
          <a:no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0000"/>
              </a:solidFill>
            </a:endParaRPr>
          </a:p>
        </p:txBody>
      </p:sp>
      <p:sp>
        <p:nvSpPr>
          <p:cNvPr id="10" name="正方形/長方形 9">
            <a:extLst>
              <a:ext uri="{FF2B5EF4-FFF2-40B4-BE49-F238E27FC236}">
                <a16:creationId xmlns:a16="http://schemas.microsoft.com/office/drawing/2014/main" id="{6006A08E-974E-2646-AD2E-59DAF3B49374}"/>
              </a:ext>
            </a:extLst>
          </p:cNvPr>
          <p:cNvSpPr/>
          <p:nvPr/>
        </p:nvSpPr>
        <p:spPr>
          <a:xfrm>
            <a:off x="5416180" y="947770"/>
            <a:ext cx="2899023" cy="441790"/>
          </a:xfrm>
          <a:prstGeom prst="rect">
            <a:avLst/>
          </a:prstGeom>
          <a:solidFill>
            <a:schemeClr val="accent3">
              <a:lumMod val="20000"/>
              <a:lumOff val="80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ネットワーク構造</a:t>
            </a:r>
          </a:p>
        </p:txBody>
      </p:sp>
      <p:cxnSp>
        <p:nvCxnSpPr>
          <p:cNvPr id="14" name="直線矢印コネクタ 13">
            <a:extLst>
              <a:ext uri="{FF2B5EF4-FFF2-40B4-BE49-F238E27FC236}">
                <a16:creationId xmlns:a16="http://schemas.microsoft.com/office/drawing/2014/main" id="{F7BEFF4A-CECD-7541-AB6D-440E01C69562}"/>
              </a:ext>
            </a:extLst>
          </p:cNvPr>
          <p:cNvCxnSpPr>
            <a:cxnSpLocks/>
          </p:cNvCxnSpPr>
          <p:nvPr/>
        </p:nvCxnSpPr>
        <p:spPr>
          <a:xfrm>
            <a:off x="2732932" y="3007758"/>
            <a:ext cx="0" cy="441790"/>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a:extLst>
              <a:ext uri="{FF2B5EF4-FFF2-40B4-BE49-F238E27FC236}">
                <a16:creationId xmlns:a16="http://schemas.microsoft.com/office/drawing/2014/main" id="{674FB667-C85E-9145-A296-8F0C88012BC9}"/>
              </a:ext>
            </a:extLst>
          </p:cNvPr>
          <p:cNvSpPr/>
          <p:nvPr/>
        </p:nvSpPr>
        <p:spPr>
          <a:xfrm>
            <a:off x="1280855" y="3599375"/>
            <a:ext cx="2899023" cy="441790"/>
          </a:xfrm>
          <a:prstGeom prst="rect">
            <a:avLst/>
          </a:prstGeom>
          <a:solidFill>
            <a:schemeClr val="accent3">
              <a:lumMod val="20000"/>
              <a:lumOff val="80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勾配の更新</a:t>
            </a:r>
          </a:p>
        </p:txBody>
      </p:sp>
      <p:sp>
        <p:nvSpPr>
          <p:cNvPr id="16" name="正方形/長方形 15">
            <a:extLst>
              <a:ext uri="{FF2B5EF4-FFF2-40B4-BE49-F238E27FC236}">
                <a16:creationId xmlns:a16="http://schemas.microsoft.com/office/drawing/2014/main" id="{7605CD21-80F0-3B48-9CF5-52F8181E2219}"/>
              </a:ext>
            </a:extLst>
          </p:cNvPr>
          <p:cNvSpPr/>
          <p:nvPr/>
        </p:nvSpPr>
        <p:spPr>
          <a:xfrm>
            <a:off x="1289418" y="4717540"/>
            <a:ext cx="2899023" cy="441790"/>
          </a:xfrm>
          <a:prstGeom prst="rect">
            <a:avLst/>
          </a:prstGeom>
          <a:solidFill>
            <a:schemeClr val="accent3">
              <a:lumMod val="20000"/>
              <a:lumOff val="80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rgbClr val="000000"/>
                </a:solidFill>
              </a:rPr>
              <a:t>勾配の決定</a:t>
            </a:r>
          </a:p>
        </p:txBody>
      </p:sp>
      <p:cxnSp>
        <p:nvCxnSpPr>
          <p:cNvPr id="17" name="直線矢印コネクタ 16">
            <a:extLst>
              <a:ext uri="{FF2B5EF4-FFF2-40B4-BE49-F238E27FC236}">
                <a16:creationId xmlns:a16="http://schemas.microsoft.com/office/drawing/2014/main" id="{6DD33B70-9CC0-EA4D-AE42-638D86CA5359}"/>
              </a:ext>
            </a:extLst>
          </p:cNvPr>
          <p:cNvCxnSpPr>
            <a:cxnSpLocks/>
          </p:cNvCxnSpPr>
          <p:nvPr/>
        </p:nvCxnSpPr>
        <p:spPr>
          <a:xfrm>
            <a:off x="2749208" y="4142188"/>
            <a:ext cx="0" cy="441790"/>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カギ線コネクタ 18">
            <a:extLst>
              <a:ext uri="{FF2B5EF4-FFF2-40B4-BE49-F238E27FC236}">
                <a16:creationId xmlns:a16="http://schemas.microsoft.com/office/drawing/2014/main" id="{493BF067-027B-964F-9F02-4C6AF625D1AE}"/>
              </a:ext>
            </a:extLst>
          </p:cNvPr>
          <p:cNvCxnSpPr>
            <a:cxnSpLocks/>
          </p:cNvCxnSpPr>
          <p:nvPr/>
        </p:nvCxnSpPr>
        <p:spPr>
          <a:xfrm rot="16200000" flipV="1">
            <a:off x="-750559" y="2714255"/>
            <a:ext cx="2269259" cy="2"/>
          </a:xfrm>
          <a:prstGeom prst="bentConnector3">
            <a:avLst>
              <a:gd name="adj1" fmla="val 49547"/>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B7B6A4D-AD3C-1F4D-ABBC-8194689D6198}"/>
              </a:ext>
            </a:extLst>
          </p:cNvPr>
          <p:cNvCxnSpPr>
            <a:cxnSpLocks/>
          </p:cNvCxnSpPr>
          <p:nvPr/>
        </p:nvCxnSpPr>
        <p:spPr>
          <a:xfrm>
            <a:off x="369870" y="3863083"/>
            <a:ext cx="750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9D4BB28-3496-194A-BE05-43CA901C0F30}"/>
              </a:ext>
            </a:extLst>
          </p:cNvPr>
          <p:cNvCxnSpPr/>
          <p:nvPr/>
        </p:nvCxnSpPr>
        <p:spPr>
          <a:xfrm>
            <a:off x="373795" y="1569352"/>
            <a:ext cx="746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253737CE-5980-584D-9912-8532AE2629A6}"/>
              </a:ext>
            </a:extLst>
          </p:cNvPr>
          <p:cNvSpPr/>
          <p:nvPr/>
        </p:nvSpPr>
        <p:spPr>
          <a:xfrm>
            <a:off x="38732" y="2526179"/>
            <a:ext cx="816249" cy="307777"/>
          </a:xfrm>
          <a:prstGeom prst="rect">
            <a:avLst/>
          </a:prstGeom>
        </p:spPr>
        <p:txBody>
          <a:bodyPr wrap="none">
            <a:spAutoFit/>
          </a:bodyPr>
          <a:lstStyle/>
          <a:p>
            <a:pPr algn="ctr"/>
            <a:r>
              <a:rPr lang="ja-JP" altLang="en-US" sz="1400">
                <a:solidFill>
                  <a:srgbClr val="000000"/>
                </a:solidFill>
              </a:rPr>
              <a:t>繰り返し</a:t>
            </a:r>
          </a:p>
        </p:txBody>
      </p:sp>
      <p:sp>
        <p:nvSpPr>
          <p:cNvPr id="35" name="テキスト ボックス 34">
            <a:extLst>
              <a:ext uri="{FF2B5EF4-FFF2-40B4-BE49-F238E27FC236}">
                <a16:creationId xmlns:a16="http://schemas.microsoft.com/office/drawing/2014/main" id="{73BB0B2A-ADEA-A94B-B5FD-4884EC3F4C62}"/>
              </a:ext>
            </a:extLst>
          </p:cNvPr>
          <p:cNvSpPr txBox="1"/>
          <p:nvPr/>
        </p:nvSpPr>
        <p:spPr>
          <a:xfrm>
            <a:off x="5318249" y="1415115"/>
            <a:ext cx="3543144" cy="4493538"/>
          </a:xfrm>
          <a:prstGeom prst="rect">
            <a:avLst/>
          </a:prstGeom>
          <a:noFill/>
        </p:spPr>
        <p:txBody>
          <a:bodyPr wrap="square" rtlCol="0">
            <a:spAutoFit/>
          </a:bodyPr>
          <a:lstStyle/>
          <a:p>
            <a:r>
              <a:rPr lang="en-US" altLang="ja-JP" dirty="0">
                <a:solidFill>
                  <a:srgbClr val="000000"/>
                </a:solidFill>
              </a:rPr>
              <a:t>c</a:t>
            </a:r>
            <a:r>
              <a:rPr lang="en-US" altLang="ja-JP" b="0" dirty="0">
                <a:solidFill>
                  <a:srgbClr val="000000"/>
                </a:solidFill>
              </a:rPr>
              <a:t>lass Two Layer Net :</a:t>
            </a:r>
          </a:p>
          <a:p>
            <a:endParaRPr lang="en-US" altLang="ja-JP" b="0" dirty="0">
              <a:solidFill>
                <a:srgbClr val="000000"/>
              </a:solidFill>
            </a:endParaRPr>
          </a:p>
          <a:p>
            <a:r>
              <a:rPr lang="en-US" altLang="ja-JP" dirty="0">
                <a:solidFill>
                  <a:srgbClr val="000000"/>
                </a:solidFill>
              </a:rPr>
              <a:t> d</a:t>
            </a:r>
            <a:r>
              <a:rPr lang="en-US" altLang="ja-JP" b="0" dirty="0">
                <a:solidFill>
                  <a:srgbClr val="000000"/>
                </a:solidFill>
              </a:rPr>
              <a:t>ef __</a:t>
            </a:r>
            <a:r>
              <a:rPr lang="en-US" altLang="ja-JP" b="0" dirty="0" err="1">
                <a:solidFill>
                  <a:srgbClr val="000000"/>
                </a:solidFill>
              </a:rPr>
              <a:t>init</a:t>
            </a:r>
            <a:r>
              <a:rPr lang="en-US" altLang="ja-JP" b="0" dirty="0">
                <a:solidFill>
                  <a:srgbClr val="000000"/>
                </a:solidFill>
              </a:rPr>
              <a:t>__(self,)</a:t>
            </a:r>
            <a:r>
              <a:rPr lang="ja-JP" altLang="en-US" b="0">
                <a:solidFill>
                  <a:srgbClr val="000000"/>
                </a:solidFill>
              </a:rPr>
              <a:t>　</a:t>
            </a:r>
            <a:endParaRPr lang="en-US" altLang="ja-JP" dirty="0">
              <a:solidFill>
                <a:srgbClr val="000000"/>
              </a:solidFill>
            </a:endParaRPr>
          </a:p>
          <a:p>
            <a:r>
              <a:rPr lang="ja-JP" altLang="en-US" b="0">
                <a:solidFill>
                  <a:srgbClr val="000000"/>
                </a:solidFill>
              </a:rPr>
              <a:t>　　</a:t>
            </a:r>
            <a:r>
              <a:rPr lang="en-US" altLang="ja-JP" sz="1600" b="0" dirty="0">
                <a:solidFill>
                  <a:srgbClr val="000000"/>
                </a:solidFill>
              </a:rPr>
              <a:t> #</a:t>
            </a:r>
            <a:r>
              <a:rPr lang="ja-JP" altLang="en-US" sz="1600" b="0">
                <a:solidFill>
                  <a:srgbClr val="000000"/>
                </a:solidFill>
              </a:rPr>
              <a:t>重みの初期化、レイヤの生成</a:t>
            </a:r>
            <a:endParaRPr lang="en-US" altLang="ja-JP" sz="1600" b="0" dirty="0">
              <a:solidFill>
                <a:srgbClr val="000000"/>
              </a:solidFill>
            </a:endParaRPr>
          </a:p>
          <a:p>
            <a:endParaRPr lang="en-US" altLang="ja-JP" b="0" dirty="0">
              <a:solidFill>
                <a:srgbClr val="000000"/>
              </a:solidFill>
            </a:endParaRPr>
          </a:p>
          <a:p>
            <a:r>
              <a:rPr lang="en-US" altLang="ja-JP" dirty="0">
                <a:solidFill>
                  <a:srgbClr val="000000"/>
                </a:solidFill>
              </a:rPr>
              <a:t> d</a:t>
            </a:r>
            <a:r>
              <a:rPr lang="en-US" altLang="ja-JP" b="0" dirty="0">
                <a:solidFill>
                  <a:srgbClr val="000000"/>
                </a:solidFill>
              </a:rPr>
              <a:t>ef predict(self, x)</a:t>
            </a:r>
          </a:p>
          <a:p>
            <a:r>
              <a:rPr lang="ja-JP" altLang="en-US">
                <a:solidFill>
                  <a:srgbClr val="000000"/>
                </a:solidFill>
              </a:rPr>
              <a:t>　</a:t>
            </a:r>
            <a:r>
              <a:rPr lang="ja-JP" altLang="en-US" sz="1600">
                <a:solidFill>
                  <a:srgbClr val="000000"/>
                </a:solidFill>
              </a:rPr>
              <a:t>　</a:t>
            </a:r>
            <a:r>
              <a:rPr lang="en-US" altLang="ja-JP" sz="1600" dirty="0">
                <a:solidFill>
                  <a:srgbClr val="000000"/>
                </a:solidFill>
              </a:rPr>
              <a:t>#</a:t>
            </a:r>
            <a:r>
              <a:rPr lang="ja-JP" altLang="en-US" sz="1600">
                <a:solidFill>
                  <a:srgbClr val="000000"/>
                </a:solidFill>
              </a:rPr>
              <a:t>認識推論</a:t>
            </a:r>
            <a:endParaRPr lang="en-US" altLang="ja-JP" sz="1600" dirty="0">
              <a:solidFill>
                <a:srgbClr val="000000"/>
              </a:solidFill>
            </a:endParaRPr>
          </a:p>
          <a:p>
            <a:endParaRPr lang="en-US" altLang="ja-JP" sz="1600" dirty="0">
              <a:solidFill>
                <a:srgbClr val="000000"/>
              </a:solidFill>
            </a:endParaRPr>
          </a:p>
          <a:p>
            <a:r>
              <a:rPr lang="en-US" altLang="ja-JP" dirty="0">
                <a:solidFill>
                  <a:srgbClr val="000000"/>
                </a:solidFill>
              </a:rPr>
              <a:t> d</a:t>
            </a:r>
            <a:r>
              <a:rPr lang="en-US" altLang="ja-JP" b="0" dirty="0">
                <a:solidFill>
                  <a:srgbClr val="000000"/>
                </a:solidFill>
              </a:rPr>
              <a:t>ef loss(self, x, t)</a:t>
            </a:r>
          </a:p>
          <a:p>
            <a:r>
              <a:rPr lang="ja-JP" altLang="en-US">
                <a:solidFill>
                  <a:srgbClr val="000000"/>
                </a:solidFill>
              </a:rPr>
              <a:t>　　</a:t>
            </a:r>
            <a:r>
              <a:rPr lang="en-US" altLang="ja-JP" sz="1600" dirty="0">
                <a:solidFill>
                  <a:srgbClr val="000000"/>
                </a:solidFill>
              </a:rPr>
              <a:t>#</a:t>
            </a:r>
            <a:r>
              <a:rPr lang="ja-JP" altLang="en-US" sz="1600">
                <a:solidFill>
                  <a:srgbClr val="000000"/>
                </a:solidFill>
              </a:rPr>
              <a:t>損失関数</a:t>
            </a:r>
            <a:endParaRPr lang="en-US" altLang="ja-JP" sz="1600" dirty="0">
              <a:solidFill>
                <a:srgbClr val="000000"/>
              </a:solidFill>
            </a:endParaRPr>
          </a:p>
          <a:p>
            <a:endParaRPr lang="en-US" altLang="ja-JP" dirty="0">
              <a:solidFill>
                <a:srgbClr val="000000"/>
              </a:solidFill>
            </a:endParaRPr>
          </a:p>
          <a:p>
            <a:r>
              <a:rPr lang="en-US" altLang="ja-JP" dirty="0">
                <a:solidFill>
                  <a:srgbClr val="000000"/>
                </a:solidFill>
              </a:rPr>
              <a:t> def </a:t>
            </a:r>
            <a:r>
              <a:rPr lang="en-US" altLang="ja-JP" dirty="0" err="1">
                <a:solidFill>
                  <a:srgbClr val="000000"/>
                </a:solidFill>
              </a:rPr>
              <a:t>accurancy</a:t>
            </a:r>
            <a:r>
              <a:rPr lang="en-US" altLang="ja-JP" dirty="0">
                <a:solidFill>
                  <a:srgbClr val="000000"/>
                </a:solidFill>
              </a:rPr>
              <a:t>(self, x, t)</a:t>
            </a:r>
          </a:p>
          <a:p>
            <a:r>
              <a:rPr lang="ja-JP" altLang="en-US">
                <a:solidFill>
                  <a:srgbClr val="000000"/>
                </a:solidFill>
              </a:rPr>
              <a:t>　　</a:t>
            </a:r>
            <a:r>
              <a:rPr lang="en-US" altLang="ja-JP" sz="1600" dirty="0">
                <a:solidFill>
                  <a:srgbClr val="000000"/>
                </a:solidFill>
              </a:rPr>
              <a:t>#</a:t>
            </a:r>
            <a:r>
              <a:rPr lang="ja-JP" altLang="en-US" sz="1600">
                <a:solidFill>
                  <a:srgbClr val="000000"/>
                </a:solidFill>
              </a:rPr>
              <a:t>認識精度</a:t>
            </a:r>
            <a:endParaRPr lang="en-US" altLang="ja-JP" sz="1600" dirty="0">
              <a:solidFill>
                <a:srgbClr val="000000"/>
              </a:solidFill>
            </a:endParaRPr>
          </a:p>
          <a:p>
            <a:endParaRPr lang="en-US" altLang="ja-JP" dirty="0">
              <a:solidFill>
                <a:srgbClr val="000000"/>
              </a:solidFill>
            </a:endParaRPr>
          </a:p>
          <a:p>
            <a:r>
              <a:rPr lang="en-US" altLang="ja-JP" dirty="0">
                <a:solidFill>
                  <a:srgbClr val="000000"/>
                </a:solidFill>
              </a:rPr>
              <a:t> def gradient(self, x, t)</a:t>
            </a:r>
          </a:p>
          <a:p>
            <a:r>
              <a:rPr lang="en-US" altLang="ja-JP" b="0" dirty="0">
                <a:solidFill>
                  <a:srgbClr val="000000"/>
                </a:solidFill>
              </a:rPr>
              <a:t> </a:t>
            </a:r>
            <a:r>
              <a:rPr lang="ja-JP" altLang="en-US" b="0">
                <a:solidFill>
                  <a:srgbClr val="000000"/>
                </a:solidFill>
              </a:rPr>
              <a:t>　　</a:t>
            </a:r>
            <a:r>
              <a:rPr lang="en-US" altLang="ja-JP" sz="1600" b="0" dirty="0">
                <a:solidFill>
                  <a:srgbClr val="000000"/>
                </a:solidFill>
              </a:rPr>
              <a:t>#</a:t>
            </a:r>
            <a:r>
              <a:rPr lang="ja-JP" altLang="en-US" sz="1600" b="0">
                <a:solidFill>
                  <a:srgbClr val="000000"/>
                </a:solidFill>
              </a:rPr>
              <a:t>誤差逆伝播法</a:t>
            </a:r>
            <a:endParaRPr lang="en-US" altLang="ja-JP" sz="1600" b="0" dirty="0">
              <a:solidFill>
                <a:srgbClr val="000000"/>
              </a:solidFill>
            </a:endParaRPr>
          </a:p>
        </p:txBody>
      </p:sp>
    </p:spTree>
    <p:extLst>
      <p:ext uri="{BB962C8B-B14F-4D97-AF65-F5344CB8AC3E}">
        <p14:creationId xmlns:p14="http://schemas.microsoft.com/office/powerpoint/2010/main" val="165798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B7A52-3789-984D-AC3A-E1C2B5EC3687}"/>
              </a:ext>
            </a:extLst>
          </p:cNvPr>
          <p:cNvSpPr>
            <a:spLocks noGrp="1"/>
          </p:cNvSpPr>
          <p:nvPr>
            <p:ph type="title"/>
          </p:nvPr>
        </p:nvSpPr>
        <p:spPr/>
        <p:txBody>
          <a:bodyPr/>
          <a:lstStyle/>
          <a:p>
            <a:r>
              <a:rPr lang="en-US" altLang="ja-JP" dirty="0"/>
              <a:t>sigmoid</a:t>
            </a:r>
            <a:r>
              <a:rPr kumimoji="1" lang="ja-JP" altLang="en-US"/>
              <a:t>レイヤ</a:t>
            </a:r>
          </a:p>
        </p:txBody>
      </p:sp>
      <p:pic>
        <p:nvPicPr>
          <p:cNvPr id="4" name="図 3">
            <a:extLst>
              <a:ext uri="{FF2B5EF4-FFF2-40B4-BE49-F238E27FC236}">
                <a16:creationId xmlns:a16="http://schemas.microsoft.com/office/drawing/2014/main" id="{EFF07171-46CD-334F-B0CD-1AE1440D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08" y="1136926"/>
            <a:ext cx="4347929" cy="2725025"/>
          </a:xfrm>
          <a:prstGeom prst="rect">
            <a:avLst/>
          </a:prstGeom>
        </p:spPr>
      </p:pic>
      <p:sp>
        <p:nvSpPr>
          <p:cNvPr id="6" name="円/楕円 5">
            <a:extLst>
              <a:ext uri="{FF2B5EF4-FFF2-40B4-BE49-F238E27FC236}">
                <a16:creationId xmlns:a16="http://schemas.microsoft.com/office/drawing/2014/main" id="{534E8692-3D85-A541-88D8-D66F7B76E3AE}"/>
              </a:ext>
            </a:extLst>
          </p:cNvPr>
          <p:cNvSpPr/>
          <p:nvPr/>
        </p:nvSpPr>
        <p:spPr>
          <a:xfrm>
            <a:off x="5435356" y="4605933"/>
            <a:ext cx="829559" cy="810706"/>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265D087D-8708-7D49-B209-393C6461DAE9}"/>
              </a:ext>
            </a:extLst>
          </p:cNvPr>
          <p:cNvCxnSpPr>
            <a:cxnSpLocks/>
          </p:cNvCxnSpPr>
          <p:nvPr/>
        </p:nvCxnSpPr>
        <p:spPr>
          <a:xfrm>
            <a:off x="4149668" y="4917018"/>
            <a:ext cx="1150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9DEE047-F6A8-0A45-BEBD-3C74F6C05A81}"/>
              </a:ext>
            </a:extLst>
          </p:cNvPr>
          <p:cNvCxnSpPr>
            <a:cxnSpLocks/>
          </p:cNvCxnSpPr>
          <p:nvPr/>
        </p:nvCxnSpPr>
        <p:spPr>
          <a:xfrm>
            <a:off x="6413672" y="4928015"/>
            <a:ext cx="1245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055436F-2CBA-674B-830D-ACDA04AE0873}"/>
              </a:ext>
            </a:extLst>
          </p:cNvPr>
          <p:cNvCxnSpPr>
            <a:cxnSpLocks/>
          </p:cNvCxnSpPr>
          <p:nvPr/>
        </p:nvCxnSpPr>
        <p:spPr>
          <a:xfrm flipH="1">
            <a:off x="6393253" y="5165256"/>
            <a:ext cx="1266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1FC5F8B5-FACD-0D4A-A2BA-DA65113A6176}"/>
              </a:ext>
            </a:extLst>
          </p:cNvPr>
          <p:cNvCxnSpPr>
            <a:cxnSpLocks/>
          </p:cNvCxnSpPr>
          <p:nvPr/>
        </p:nvCxnSpPr>
        <p:spPr>
          <a:xfrm flipH="1">
            <a:off x="3990984" y="5157400"/>
            <a:ext cx="1266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599D0E8-F3F9-8A4E-B6D0-CD7417152400}"/>
                  </a:ext>
                </a:extLst>
              </p:cNvPr>
              <p:cNvSpPr/>
              <p:nvPr/>
            </p:nvSpPr>
            <p:spPr>
              <a:xfrm>
                <a:off x="6770997" y="5288504"/>
                <a:ext cx="510845"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oMath>
                  </m:oMathPara>
                </a14:m>
                <a:endParaRPr lang="ja-JP" altLang="en-US"/>
              </a:p>
            </p:txBody>
          </p:sp>
        </mc:Choice>
        <mc:Fallback xmlns="">
          <p:sp>
            <p:nvSpPr>
              <p:cNvPr id="11" name="正方形/長方形 10">
                <a:extLst>
                  <a:ext uri="{FF2B5EF4-FFF2-40B4-BE49-F238E27FC236}">
                    <a16:creationId xmlns:a16="http://schemas.microsoft.com/office/drawing/2014/main" id="{B599D0E8-F3F9-8A4E-B6D0-CD7417152400}"/>
                  </a:ext>
                </a:extLst>
              </p:cNvPr>
              <p:cNvSpPr>
                <a:spLocks noRot="1" noChangeAspect="1" noMove="1" noResize="1" noEditPoints="1" noAdjustHandles="1" noChangeArrowheads="1" noChangeShapeType="1" noTextEdit="1"/>
              </p:cNvSpPr>
              <p:nvPr/>
            </p:nvSpPr>
            <p:spPr>
              <a:xfrm>
                <a:off x="6770997" y="5288504"/>
                <a:ext cx="510845" cy="666336"/>
              </a:xfrm>
              <a:prstGeom prst="rect">
                <a:avLst/>
              </a:prstGeom>
              <a:blipFill>
                <a:blip r:embed="rId3"/>
                <a:stretch>
                  <a:fillRect b="-74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F494DB7D-4ACE-2746-8975-737575EB0557}"/>
                  </a:ext>
                </a:extLst>
              </p:cNvPr>
              <p:cNvSpPr/>
              <p:nvPr/>
            </p:nvSpPr>
            <p:spPr>
              <a:xfrm>
                <a:off x="6326489" y="4198638"/>
                <a:ext cx="1910705" cy="661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1</m:t>
                          </m:r>
                        </m:num>
                        <m:den>
                          <m:r>
                            <a:rPr lang="en-US" altLang="ja-JP" i="1" dirty="0">
                              <a:solidFill>
                                <a:srgbClr val="000000"/>
                              </a:solidFill>
                              <a:latin typeface="Cambria Math" panose="02040503050406030204" pitchFamily="18" charset="0"/>
                            </a:rPr>
                            <m:t>1+</m:t>
                          </m:r>
                          <m:r>
                            <m:rPr>
                              <m:sty m:val="p"/>
                            </m:rPr>
                            <a:rPr lang="en-US" altLang="ja-JP" dirty="0">
                              <a:solidFill>
                                <a:srgbClr val="000000"/>
                              </a:solidFill>
                              <a:latin typeface="Cambria Math" panose="02040503050406030204" pitchFamily="18" charset="0"/>
                            </a:rPr>
                            <m:t>exp</m:t>
                          </m:r>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𝑥</m:t>
                          </m:r>
                          <m:r>
                            <a:rPr lang="en-US" altLang="ja-JP" i="1" dirty="0">
                              <a:solidFill>
                                <a:srgbClr val="000000"/>
                              </a:solidFill>
                              <a:latin typeface="Cambria Math" panose="02040503050406030204" pitchFamily="18" charset="0"/>
                            </a:rPr>
                            <m:t>)</m:t>
                          </m:r>
                        </m:den>
                      </m:f>
                    </m:oMath>
                  </m:oMathPara>
                </a14:m>
                <a:endParaRPr lang="ja-JP" altLang="en-US"/>
              </a:p>
            </p:txBody>
          </p:sp>
        </mc:Choice>
        <mc:Fallback xmlns="">
          <p:sp>
            <p:nvSpPr>
              <p:cNvPr id="12" name="正方形/長方形 11">
                <a:extLst>
                  <a:ext uri="{FF2B5EF4-FFF2-40B4-BE49-F238E27FC236}">
                    <a16:creationId xmlns:a16="http://schemas.microsoft.com/office/drawing/2014/main" id="{F494DB7D-4ACE-2746-8975-737575EB0557}"/>
                  </a:ext>
                </a:extLst>
              </p:cNvPr>
              <p:cNvSpPr>
                <a:spLocks noRot="1" noChangeAspect="1" noMove="1" noResize="1" noEditPoints="1" noAdjustHandles="1" noChangeArrowheads="1" noChangeShapeType="1" noTextEdit="1"/>
              </p:cNvSpPr>
              <p:nvPr/>
            </p:nvSpPr>
            <p:spPr>
              <a:xfrm>
                <a:off x="6326489" y="4198638"/>
                <a:ext cx="1910705" cy="661912"/>
              </a:xfrm>
              <a:prstGeom prst="rect">
                <a:avLst/>
              </a:prstGeom>
              <a:blipFill>
                <a:blip r:embed="rId4"/>
                <a:stretch>
                  <a:fillRect b="-75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551202B-AB76-1E4D-8029-69888D8D0153}"/>
                  </a:ext>
                </a:extLst>
              </p:cNvPr>
              <p:cNvSpPr txBox="1"/>
              <p:nvPr/>
            </p:nvSpPr>
            <p:spPr>
              <a:xfrm>
                <a:off x="4550068" y="4530402"/>
                <a:ext cx="379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solidFill>
                            <a:srgbClr val="000000"/>
                          </a:solidFill>
                          <a:latin typeface="Cambria Math" panose="02040503050406030204" pitchFamily="18" charset="0"/>
                        </a:rPr>
                        <m:t>𝑥</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8551202B-AB76-1E4D-8029-69888D8D0153}"/>
                  </a:ext>
                </a:extLst>
              </p:cNvPr>
              <p:cNvSpPr txBox="1">
                <a:spLocks noRot="1" noChangeAspect="1" noMove="1" noResize="1" noEditPoints="1" noAdjustHandles="1" noChangeArrowheads="1" noChangeShapeType="1" noTextEdit="1"/>
              </p:cNvSpPr>
              <p:nvPr/>
            </p:nvSpPr>
            <p:spPr>
              <a:xfrm>
                <a:off x="4550068" y="4530402"/>
                <a:ext cx="37920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582F1E3A-4CB4-8145-8620-275AC3E6191A}"/>
                  </a:ext>
                </a:extLst>
              </p:cNvPr>
              <p:cNvSpPr/>
              <p:nvPr/>
            </p:nvSpPr>
            <p:spPr>
              <a:xfrm>
                <a:off x="3893746" y="5247645"/>
                <a:ext cx="1413272"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r>
                        <a:rPr lang="en-US" altLang="ja-JP" i="1" dirty="0">
                          <a:solidFill>
                            <a:srgbClr val="000000"/>
                          </a:solidFill>
                          <a:latin typeface="Cambria Math" panose="02040503050406030204" pitchFamily="18" charset="0"/>
                        </a:rPr>
                        <m:t>𝑦</m:t>
                      </m:r>
                      <m:r>
                        <a:rPr lang="en-US" altLang="ja-JP" i="1" dirty="0">
                          <a:solidFill>
                            <a:srgbClr val="000000"/>
                          </a:solidFill>
                          <a:latin typeface="Cambria Math" panose="02040503050406030204" pitchFamily="18" charset="0"/>
                        </a:rPr>
                        <m:t>(1−</m:t>
                      </m:r>
                      <m:r>
                        <a:rPr lang="en-US" altLang="ja-JP" i="1" dirty="0">
                          <a:solidFill>
                            <a:srgbClr val="000000"/>
                          </a:solidFill>
                          <a:latin typeface="Cambria Math" panose="02040503050406030204" pitchFamily="18" charset="0"/>
                        </a:rPr>
                        <m:t>𝑦</m:t>
                      </m:r>
                      <m:r>
                        <a:rPr lang="en-US" altLang="ja-JP" i="1" dirty="0">
                          <a:solidFill>
                            <a:srgbClr val="000000"/>
                          </a:solidFill>
                          <a:latin typeface="Cambria Math" panose="02040503050406030204" pitchFamily="18" charset="0"/>
                        </a:rPr>
                        <m:t>)</m:t>
                      </m:r>
                    </m:oMath>
                  </m:oMathPara>
                </a14:m>
                <a:endParaRPr lang="ja-JP" altLang="en-US"/>
              </a:p>
            </p:txBody>
          </p:sp>
        </mc:Choice>
        <mc:Fallback xmlns="">
          <p:sp>
            <p:nvSpPr>
              <p:cNvPr id="14" name="正方形/長方形 13">
                <a:extLst>
                  <a:ext uri="{FF2B5EF4-FFF2-40B4-BE49-F238E27FC236}">
                    <a16:creationId xmlns:a16="http://schemas.microsoft.com/office/drawing/2014/main" id="{582F1E3A-4CB4-8145-8620-275AC3E6191A}"/>
                  </a:ext>
                </a:extLst>
              </p:cNvPr>
              <p:cNvSpPr>
                <a:spLocks noRot="1" noChangeAspect="1" noMove="1" noResize="1" noEditPoints="1" noAdjustHandles="1" noChangeArrowheads="1" noChangeShapeType="1" noTextEdit="1"/>
              </p:cNvSpPr>
              <p:nvPr/>
            </p:nvSpPr>
            <p:spPr>
              <a:xfrm>
                <a:off x="3893746" y="5247645"/>
                <a:ext cx="1413272" cy="666336"/>
              </a:xfrm>
              <a:prstGeom prst="rect">
                <a:avLst/>
              </a:prstGeom>
              <a:blipFill>
                <a:blip r:embed="rId6"/>
                <a:stretch>
                  <a:fillRect b="-74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3D9EB40-B365-BA48-B8FF-181335B98421}"/>
                  </a:ext>
                </a:extLst>
              </p:cNvPr>
              <p:cNvSpPr/>
              <p:nvPr/>
            </p:nvSpPr>
            <p:spPr>
              <a:xfrm>
                <a:off x="534027" y="5295416"/>
                <a:ext cx="1350050"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dirty="0" smtClean="0">
                              <a:solidFill>
                                <a:srgbClr val="000000"/>
                              </a:solidFill>
                              <a:latin typeface="Cambria Math" panose="02040503050406030204" pitchFamily="18" charset="0"/>
                            </a:rPr>
                          </m:ctrlPr>
                        </m:fPr>
                        <m:num>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𝐿</m:t>
                          </m:r>
                        </m:num>
                        <m:den>
                          <m:r>
                            <a:rPr lang="en-US" altLang="ja-JP" i="1" dirty="0">
                              <a:solidFill>
                                <a:srgbClr val="000000"/>
                              </a:solidFill>
                              <a:latin typeface="Cambria Math" panose="02040503050406030204" pitchFamily="18" charset="0"/>
                            </a:rPr>
                            <m:t>𝜕</m:t>
                          </m:r>
                          <m:r>
                            <a:rPr lang="en-US" altLang="ja-JP" i="1" dirty="0">
                              <a:solidFill>
                                <a:srgbClr val="000000"/>
                              </a:solidFill>
                              <a:latin typeface="Cambria Math" panose="02040503050406030204" pitchFamily="18" charset="0"/>
                            </a:rPr>
                            <m:t>𝑦</m:t>
                          </m:r>
                        </m:den>
                      </m:f>
                      <m:r>
                        <a:rPr lang="en-US" altLang="ja-JP" b="0" i="1" dirty="0" smtClean="0">
                          <a:solidFill>
                            <a:srgbClr val="000000"/>
                          </a:solidFill>
                          <a:latin typeface="Cambria Math" panose="02040503050406030204" pitchFamily="18" charset="0"/>
                        </a:rPr>
                        <m:t> =</m:t>
                      </m:r>
                      <m:r>
                        <a:rPr lang="en-US" altLang="ja-JP" b="0" i="1" dirty="0" smtClean="0">
                          <a:solidFill>
                            <a:srgbClr val="000000"/>
                          </a:solidFill>
                          <a:latin typeface="Cambria Math" panose="02040503050406030204" pitchFamily="18" charset="0"/>
                        </a:rPr>
                        <m:t>𝑑𝑜𝑢𝑡</m:t>
                      </m:r>
                    </m:oMath>
                  </m:oMathPara>
                </a14:m>
                <a:endParaRPr lang="ja-JP" altLang="en-US"/>
              </a:p>
            </p:txBody>
          </p:sp>
        </mc:Choice>
        <mc:Fallback xmlns="">
          <p:sp>
            <p:nvSpPr>
              <p:cNvPr id="18" name="正方形/長方形 17">
                <a:extLst>
                  <a:ext uri="{FF2B5EF4-FFF2-40B4-BE49-F238E27FC236}">
                    <a16:creationId xmlns:a16="http://schemas.microsoft.com/office/drawing/2014/main" id="{C3D9EB40-B365-BA48-B8FF-181335B98421}"/>
                  </a:ext>
                </a:extLst>
              </p:cNvPr>
              <p:cNvSpPr>
                <a:spLocks noRot="1" noChangeAspect="1" noMove="1" noResize="1" noEditPoints="1" noAdjustHandles="1" noChangeArrowheads="1" noChangeShapeType="1" noTextEdit="1"/>
              </p:cNvSpPr>
              <p:nvPr/>
            </p:nvSpPr>
            <p:spPr>
              <a:xfrm>
                <a:off x="534027" y="5295416"/>
                <a:ext cx="1350050" cy="666336"/>
              </a:xfrm>
              <a:prstGeom prst="rect">
                <a:avLst/>
              </a:prstGeom>
              <a:blipFill>
                <a:blip r:embed="rId7"/>
                <a:stretch>
                  <a:fillRect b="-94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E80900F6-11FB-0641-A6AA-693E421EA8C4}"/>
                  </a:ext>
                </a:extLst>
              </p:cNvPr>
              <p:cNvSpPr/>
              <p:nvPr/>
            </p:nvSpPr>
            <p:spPr>
              <a:xfrm>
                <a:off x="1764873" y="5433188"/>
                <a:ext cx="11753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dirty="0" smtClean="0">
                          <a:solidFill>
                            <a:srgbClr val="000000"/>
                          </a:solidFill>
                          <a:latin typeface="Cambria Math" panose="02040503050406030204" pitchFamily="18" charset="0"/>
                        </a:rPr>
                        <m:t>,</m:t>
                      </m:r>
                      <m:r>
                        <a:rPr lang="en-US" altLang="ja-JP" b="0" i="1" dirty="0" smtClean="0">
                          <a:solidFill>
                            <a:srgbClr val="000000"/>
                          </a:solidFill>
                          <a:latin typeface="Cambria Math" panose="02040503050406030204" pitchFamily="18" charset="0"/>
                        </a:rPr>
                        <m:t>𝑦</m:t>
                      </m:r>
                      <m:r>
                        <a:rPr lang="en-US" altLang="ja-JP" b="0" i="1" dirty="0" smtClean="0">
                          <a:solidFill>
                            <a:srgbClr val="000000"/>
                          </a:solidFill>
                          <a:latin typeface="Cambria Math" panose="02040503050406030204" pitchFamily="18" charset="0"/>
                        </a:rPr>
                        <m:t> =</m:t>
                      </m:r>
                      <m:r>
                        <a:rPr lang="en-US" altLang="ja-JP" b="0" i="1" dirty="0" smtClean="0">
                          <a:solidFill>
                            <a:srgbClr val="000000"/>
                          </a:solidFill>
                          <a:latin typeface="Cambria Math" panose="02040503050406030204" pitchFamily="18" charset="0"/>
                        </a:rPr>
                        <m:t>𝑜𝑢𝑡</m:t>
                      </m:r>
                    </m:oMath>
                  </m:oMathPara>
                </a14:m>
                <a:endParaRPr lang="ja-JP" altLang="en-US"/>
              </a:p>
            </p:txBody>
          </p:sp>
        </mc:Choice>
        <mc:Fallback xmlns="">
          <p:sp>
            <p:nvSpPr>
              <p:cNvPr id="19" name="正方形/長方形 18">
                <a:extLst>
                  <a:ext uri="{FF2B5EF4-FFF2-40B4-BE49-F238E27FC236}">
                    <a16:creationId xmlns:a16="http://schemas.microsoft.com/office/drawing/2014/main" id="{E80900F6-11FB-0641-A6AA-693E421EA8C4}"/>
                  </a:ext>
                </a:extLst>
              </p:cNvPr>
              <p:cNvSpPr>
                <a:spLocks noRot="1" noChangeAspect="1" noMove="1" noResize="1" noEditPoints="1" noAdjustHandles="1" noChangeArrowheads="1" noChangeShapeType="1" noTextEdit="1"/>
              </p:cNvSpPr>
              <p:nvPr/>
            </p:nvSpPr>
            <p:spPr>
              <a:xfrm>
                <a:off x="1764873" y="5433188"/>
                <a:ext cx="1175322" cy="369332"/>
              </a:xfrm>
              <a:prstGeom prst="rect">
                <a:avLst/>
              </a:prstGeom>
              <a:blipFill>
                <a:blip r:embed="rId8"/>
                <a:stretch>
                  <a:fillRect b="-16667"/>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A83B1687-80A9-7047-93EA-0530C0EA7F10}"/>
              </a:ext>
            </a:extLst>
          </p:cNvPr>
          <p:cNvCxnSpPr>
            <a:cxnSpLocks/>
          </p:cNvCxnSpPr>
          <p:nvPr/>
        </p:nvCxnSpPr>
        <p:spPr>
          <a:xfrm>
            <a:off x="1115298" y="4605933"/>
            <a:ext cx="443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227B603-6594-C249-9528-2C998C62886D}"/>
              </a:ext>
            </a:extLst>
          </p:cNvPr>
          <p:cNvCxnSpPr>
            <a:cxnSpLocks/>
          </p:cNvCxnSpPr>
          <p:nvPr/>
        </p:nvCxnSpPr>
        <p:spPr>
          <a:xfrm flipH="1">
            <a:off x="1093945" y="4860550"/>
            <a:ext cx="4650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4DB08CB4-A468-7B44-8AFF-10CD56445868}"/>
              </a:ext>
            </a:extLst>
          </p:cNvPr>
          <p:cNvSpPr txBox="1"/>
          <p:nvPr/>
        </p:nvSpPr>
        <p:spPr>
          <a:xfrm>
            <a:off x="1687362" y="4428508"/>
            <a:ext cx="954107" cy="369332"/>
          </a:xfrm>
          <a:prstGeom prst="rect">
            <a:avLst/>
          </a:prstGeom>
          <a:noFill/>
        </p:spPr>
        <p:txBody>
          <a:bodyPr wrap="none" rtlCol="0">
            <a:spAutoFit/>
          </a:bodyPr>
          <a:lstStyle/>
          <a:p>
            <a:r>
              <a:rPr kumimoji="1" lang="en-US" altLang="ja-JP" dirty="0">
                <a:solidFill>
                  <a:srgbClr val="000000"/>
                </a:solidFill>
              </a:rPr>
              <a:t>forward</a:t>
            </a:r>
            <a:endParaRPr kumimoji="1" lang="ja-JP" altLang="en-US"/>
          </a:p>
        </p:txBody>
      </p:sp>
      <p:sp>
        <p:nvSpPr>
          <p:cNvPr id="32" name="テキスト ボックス 31">
            <a:extLst>
              <a:ext uri="{FF2B5EF4-FFF2-40B4-BE49-F238E27FC236}">
                <a16:creationId xmlns:a16="http://schemas.microsoft.com/office/drawing/2014/main" id="{3EFB7130-1D61-D441-9E92-207325E68AF1}"/>
              </a:ext>
            </a:extLst>
          </p:cNvPr>
          <p:cNvSpPr txBox="1"/>
          <p:nvPr/>
        </p:nvSpPr>
        <p:spPr>
          <a:xfrm>
            <a:off x="1650574" y="4741373"/>
            <a:ext cx="1172116" cy="369332"/>
          </a:xfrm>
          <a:prstGeom prst="rect">
            <a:avLst/>
          </a:prstGeom>
          <a:noFill/>
        </p:spPr>
        <p:txBody>
          <a:bodyPr wrap="none" rtlCol="0">
            <a:spAutoFit/>
          </a:bodyPr>
          <a:lstStyle/>
          <a:p>
            <a:r>
              <a:rPr lang="en-US" altLang="ja-JP" dirty="0">
                <a:solidFill>
                  <a:srgbClr val="000000"/>
                </a:solidFill>
              </a:rPr>
              <a:t>back</a:t>
            </a:r>
            <a:r>
              <a:rPr kumimoji="1" lang="en-US" altLang="ja-JP" dirty="0">
                <a:solidFill>
                  <a:srgbClr val="000000"/>
                </a:solidFill>
              </a:rPr>
              <a:t>ward</a:t>
            </a:r>
            <a:endParaRPr kumimoji="1" lang="ja-JP" altLang="en-US"/>
          </a:p>
        </p:txBody>
      </p:sp>
      <p:sp>
        <p:nvSpPr>
          <p:cNvPr id="34" name="正方形/長方形 33">
            <a:extLst>
              <a:ext uri="{FF2B5EF4-FFF2-40B4-BE49-F238E27FC236}">
                <a16:creationId xmlns:a16="http://schemas.microsoft.com/office/drawing/2014/main" id="{6006B509-37AD-BD4C-9ED8-8B214C89E6FE}"/>
              </a:ext>
            </a:extLst>
          </p:cNvPr>
          <p:cNvSpPr/>
          <p:nvPr/>
        </p:nvSpPr>
        <p:spPr>
          <a:xfrm>
            <a:off x="351568" y="4130810"/>
            <a:ext cx="8340738" cy="1959790"/>
          </a:xfrm>
          <a:prstGeom prst="rec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80131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FA702-7124-F24A-915C-EFC061EC36E8}"/>
              </a:ext>
            </a:extLst>
          </p:cNvPr>
          <p:cNvSpPr>
            <a:spLocks noGrp="1"/>
          </p:cNvSpPr>
          <p:nvPr>
            <p:ph type="title"/>
          </p:nvPr>
        </p:nvSpPr>
        <p:spPr/>
        <p:txBody>
          <a:bodyPr/>
          <a:lstStyle/>
          <a:p>
            <a:r>
              <a:rPr kumimoji="1" lang="ja-JP" altLang="en-US"/>
              <a:t>勾配の算出</a:t>
            </a:r>
          </a:p>
        </p:txBody>
      </p:sp>
      <p:pic>
        <p:nvPicPr>
          <p:cNvPr id="4" name="図 3" descr="スクリーンショット, テキスト が含まれている画像&#10;&#10;&#10;&#10;自動的に生成された説明">
            <a:extLst>
              <a:ext uri="{FF2B5EF4-FFF2-40B4-BE49-F238E27FC236}">
                <a16:creationId xmlns:a16="http://schemas.microsoft.com/office/drawing/2014/main" id="{DB3A213F-4358-FC49-A4E9-E658A3ACC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0" y="2683967"/>
            <a:ext cx="6963259" cy="3673278"/>
          </a:xfrm>
          <a:prstGeom prst="rect">
            <a:avLst/>
          </a:prstGeom>
        </p:spPr>
      </p:pic>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0B8387-1B1F-7849-89AA-E7277AF222DF}"/>
                  </a:ext>
                </a:extLst>
              </p:cNvPr>
              <p:cNvSpPr/>
              <p:nvPr/>
            </p:nvSpPr>
            <p:spPr>
              <a:xfrm>
                <a:off x="4406897" y="1415772"/>
                <a:ext cx="1190839" cy="822276"/>
              </a:xfrm>
              <a:prstGeom prst="rect">
                <a:avLst/>
              </a:prstGeom>
            </p:spPr>
            <p:txBody>
              <a:bodyPr wrap="none">
                <a:spAutoFit/>
              </a:bodyPr>
              <a:lstStyle/>
              <a:p>
                <a14:m>
                  <m:oMath xmlns:m="http://schemas.openxmlformats.org/officeDocument/2006/math">
                    <m:m>
                      <m:mPr>
                        <m:mcs>
                          <m:mc>
                            <m:mcPr>
                              <m:count m:val="2"/>
                              <m:mcJc m:val="center"/>
                            </m:mcPr>
                          </m:mc>
                        </m:mcs>
                        <m:ctrlPr>
                          <a:rPr lang="en-US" altLang="ja-JP" i="1" smtClean="0">
                            <a:solidFill>
                              <a:srgbClr val="000000"/>
                            </a:solidFill>
                            <a:latin typeface="Cambria Math" panose="02040503050406030204" pitchFamily="18" charset="0"/>
                          </a:rPr>
                        </m:ctrlPr>
                      </m:mPr>
                      <m:m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11</m:t>
                              </m:r>
                            </m:sub>
                          </m:sSub>
                        </m:e>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2</m:t>
                              </m:r>
                            </m:sub>
                          </m:sSub>
                        </m:e>
                      </m:mr>
                      <m:m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1</m:t>
                              </m:r>
                            </m:sub>
                          </m:sSub>
                        </m:e>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Sub>
                        </m:e>
                      </m:mr>
                      <m:m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1</m:t>
                              </m:r>
                            </m:sub>
                          </m:sSub>
                        </m:e>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32</m:t>
                              </m:r>
                            </m:sub>
                          </m:sSub>
                        </m:e>
                      </m:mr>
                    </m:m>
                  </m:oMath>
                </a14:m>
                <a:r>
                  <a:rPr lang="en-US" altLang="ja-JP" i="1" dirty="0">
                    <a:solidFill>
                      <a:srgbClr val="000000"/>
                    </a:solidFill>
                    <a:latin typeface="Cambria Math" panose="02040503050406030204" pitchFamily="18" charset="0"/>
                  </a:rPr>
                  <a:t> </a:t>
                </a:r>
              </a:p>
            </p:txBody>
          </p:sp>
        </mc:Choice>
        <mc:Fallback xmlns="">
          <p:sp>
            <p:nvSpPr>
              <p:cNvPr id="5" name="正方形/長方形 4">
                <a:extLst>
                  <a:ext uri="{FF2B5EF4-FFF2-40B4-BE49-F238E27FC236}">
                    <a16:creationId xmlns:a16="http://schemas.microsoft.com/office/drawing/2014/main" id="{7A0B8387-1B1F-7849-89AA-E7277AF222DF}"/>
                  </a:ext>
                </a:extLst>
              </p:cNvPr>
              <p:cNvSpPr>
                <a:spLocks noRot="1" noChangeAspect="1" noMove="1" noResize="1" noEditPoints="1" noAdjustHandles="1" noChangeArrowheads="1" noChangeShapeType="1" noTextEdit="1"/>
              </p:cNvSpPr>
              <p:nvPr/>
            </p:nvSpPr>
            <p:spPr>
              <a:xfrm>
                <a:off x="4406897" y="1415772"/>
                <a:ext cx="1190839" cy="8222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1809764D-8AAC-0F4D-9E77-D82FD155BC04}"/>
                  </a:ext>
                </a:extLst>
              </p:cNvPr>
              <p:cNvSpPr/>
              <p:nvPr/>
            </p:nvSpPr>
            <p:spPr>
              <a:xfrm>
                <a:off x="2578284" y="1622265"/>
                <a:ext cx="18982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solidFill>
                            <a:srgbClr val="000000"/>
                          </a:solidFill>
                          <a:latin typeface="Cambria Math" panose="02040503050406030204" pitchFamily="18" charset="0"/>
                        </a:rPr>
                        <m:t>𝑝𝑎𝑟𝑚𝑎𝑠</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𝑊</m:t>
                      </m:r>
                      <m:r>
                        <a:rPr lang="en-US" altLang="ja-JP" b="0" i="1" smtClean="0">
                          <a:solidFill>
                            <a:srgbClr val="000000"/>
                          </a:solidFill>
                          <a:latin typeface="Cambria Math" panose="02040503050406030204" pitchFamily="18" charset="0"/>
                        </a:rPr>
                        <m:t>1′]=</m:t>
                      </m:r>
                    </m:oMath>
                  </m:oMathPara>
                </a14:m>
                <a:endParaRPr lang="en-US" altLang="ja-JP" i="1" dirty="0">
                  <a:solidFill>
                    <a:srgbClr val="000000"/>
                  </a:solidFill>
                  <a:latin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1809764D-8AAC-0F4D-9E77-D82FD155BC04}"/>
                  </a:ext>
                </a:extLst>
              </p:cNvPr>
              <p:cNvSpPr>
                <a:spLocks noRot="1" noChangeAspect="1" noMove="1" noResize="1" noEditPoints="1" noAdjustHandles="1" noChangeArrowheads="1" noChangeShapeType="1" noTextEdit="1"/>
              </p:cNvSpPr>
              <p:nvPr/>
            </p:nvSpPr>
            <p:spPr>
              <a:xfrm>
                <a:off x="2578284" y="1622265"/>
                <a:ext cx="1898212" cy="369332"/>
              </a:xfrm>
              <a:prstGeom prst="rect">
                <a:avLst/>
              </a:prstGeom>
              <a:blipFill>
                <a:blip r:embed="rId4"/>
                <a:stretch>
                  <a:fillRect b="-13333"/>
                </a:stretch>
              </a:blipFill>
            </p:spPr>
            <p:txBody>
              <a:bodyPr/>
              <a:lstStyle/>
              <a:p>
                <a:r>
                  <a:rPr lang="ja-JP" altLang="en-US">
                    <a:noFill/>
                  </a:rPr>
                  <a:t> </a:t>
                </a:r>
              </a:p>
            </p:txBody>
          </p:sp>
        </mc:Fallback>
      </mc:AlternateContent>
      <p:sp>
        <p:nvSpPr>
          <p:cNvPr id="7" name="円/楕円 6">
            <a:extLst>
              <a:ext uri="{FF2B5EF4-FFF2-40B4-BE49-F238E27FC236}">
                <a16:creationId xmlns:a16="http://schemas.microsoft.com/office/drawing/2014/main" id="{73C64FFE-94C1-B64D-B7AB-44F7362F0D89}"/>
              </a:ext>
            </a:extLst>
          </p:cNvPr>
          <p:cNvSpPr/>
          <p:nvPr/>
        </p:nvSpPr>
        <p:spPr>
          <a:xfrm>
            <a:off x="402827" y="1029705"/>
            <a:ext cx="338627" cy="330931"/>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C5973961-E303-804E-9BA5-D5D4F6E4EFE8}"/>
              </a:ext>
            </a:extLst>
          </p:cNvPr>
          <p:cNvSpPr/>
          <p:nvPr/>
        </p:nvSpPr>
        <p:spPr>
          <a:xfrm>
            <a:off x="421664" y="1644439"/>
            <a:ext cx="338627" cy="330931"/>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AFB0D91-2308-FD47-928A-98E77CC7ED09}"/>
              </a:ext>
            </a:extLst>
          </p:cNvPr>
          <p:cNvSpPr/>
          <p:nvPr/>
        </p:nvSpPr>
        <p:spPr>
          <a:xfrm>
            <a:off x="421664" y="2263627"/>
            <a:ext cx="338627" cy="330931"/>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BEB2FD19-0A9B-D54A-9A39-8F596082E8F7}"/>
              </a:ext>
            </a:extLst>
          </p:cNvPr>
          <p:cNvSpPr/>
          <p:nvPr/>
        </p:nvSpPr>
        <p:spPr>
          <a:xfrm>
            <a:off x="1722438" y="1389672"/>
            <a:ext cx="338627" cy="330931"/>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A55A5E2D-7AB3-2143-933C-F61830D8092F}"/>
              </a:ext>
            </a:extLst>
          </p:cNvPr>
          <p:cNvSpPr/>
          <p:nvPr/>
        </p:nvSpPr>
        <p:spPr>
          <a:xfrm>
            <a:off x="1722438" y="2098742"/>
            <a:ext cx="338627" cy="330931"/>
          </a:xfrm>
          <a:prstGeom prst="ellips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62F0C779-AC20-D245-9130-3CDFA2373E7D}"/>
              </a:ext>
            </a:extLst>
          </p:cNvPr>
          <p:cNvCxnSpPr>
            <a:cxnSpLocks/>
          </p:cNvCxnSpPr>
          <p:nvPr/>
        </p:nvCxnSpPr>
        <p:spPr>
          <a:xfrm>
            <a:off x="854103" y="1195170"/>
            <a:ext cx="774523" cy="27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1436D73-C5D3-6644-9BC0-C0BE5A1C2C76}"/>
              </a:ext>
            </a:extLst>
          </p:cNvPr>
          <p:cNvCxnSpPr>
            <a:cxnSpLocks/>
          </p:cNvCxnSpPr>
          <p:nvPr/>
        </p:nvCxnSpPr>
        <p:spPr>
          <a:xfrm>
            <a:off x="854103" y="1331964"/>
            <a:ext cx="774523" cy="76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F1D904C2-65FA-784C-BE61-3C2749B89817}"/>
                  </a:ext>
                </a:extLst>
              </p:cNvPr>
              <p:cNvSpPr/>
              <p:nvPr/>
            </p:nvSpPr>
            <p:spPr>
              <a:xfrm>
                <a:off x="759320" y="882496"/>
                <a:ext cx="6108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11</m:t>
                          </m:r>
                        </m:sub>
                      </m:sSub>
                    </m:oMath>
                  </m:oMathPara>
                </a14:m>
                <a:endParaRPr lang="ja-JP" altLang="en-US"/>
              </a:p>
            </p:txBody>
          </p:sp>
        </mc:Choice>
        <mc:Fallback xmlns="">
          <p:sp>
            <p:nvSpPr>
              <p:cNvPr id="15" name="正方形/長方形 14">
                <a:extLst>
                  <a:ext uri="{FF2B5EF4-FFF2-40B4-BE49-F238E27FC236}">
                    <a16:creationId xmlns:a16="http://schemas.microsoft.com/office/drawing/2014/main" id="{F1D904C2-65FA-784C-BE61-3C2749B89817}"/>
                  </a:ext>
                </a:extLst>
              </p:cNvPr>
              <p:cNvSpPr>
                <a:spLocks noRot="1" noChangeAspect="1" noMove="1" noResize="1" noEditPoints="1" noAdjustHandles="1" noChangeArrowheads="1" noChangeShapeType="1" noTextEdit="1"/>
              </p:cNvSpPr>
              <p:nvPr/>
            </p:nvSpPr>
            <p:spPr>
              <a:xfrm>
                <a:off x="759320" y="882496"/>
                <a:ext cx="610808"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50D4F4AF-A0A4-FA49-BEEA-7DABD4C9EBF0}"/>
                  </a:ext>
                </a:extLst>
              </p:cNvPr>
              <p:cNvSpPr/>
              <p:nvPr/>
            </p:nvSpPr>
            <p:spPr>
              <a:xfrm>
                <a:off x="785140" y="1261258"/>
                <a:ext cx="6108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2</m:t>
                          </m:r>
                        </m:sub>
                      </m:sSub>
                    </m:oMath>
                  </m:oMathPara>
                </a14:m>
                <a:endParaRPr lang="ja-JP" altLang="en-US"/>
              </a:p>
            </p:txBody>
          </p:sp>
        </mc:Choice>
        <mc:Fallback xmlns="">
          <p:sp>
            <p:nvSpPr>
              <p:cNvPr id="17" name="正方形/長方形 16">
                <a:extLst>
                  <a:ext uri="{FF2B5EF4-FFF2-40B4-BE49-F238E27FC236}">
                    <a16:creationId xmlns:a16="http://schemas.microsoft.com/office/drawing/2014/main" id="{50D4F4AF-A0A4-FA49-BEEA-7DABD4C9EBF0}"/>
                  </a:ext>
                </a:extLst>
              </p:cNvPr>
              <p:cNvSpPr>
                <a:spLocks noRot="1" noChangeAspect="1" noMove="1" noResize="1" noEditPoints="1" noAdjustHandles="1" noChangeArrowheads="1" noChangeShapeType="1" noTextEdit="1"/>
              </p:cNvSpPr>
              <p:nvPr/>
            </p:nvSpPr>
            <p:spPr>
              <a:xfrm>
                <a:off x="785140" y="1261258"/>
                <a:ext cx="610808" cy="369332"/>
              </a:xfrm>
              <a:prstGeom prst="rect">
                <a:avLst/>
              </a:prstGeom>
              <a:blipFill>
                <a:blip r:embed="rId6"/>
                <a:stretch>
                  <a:fillRect/>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F369AC21-B94D-224A-ABD8-37C43EDD27A8}"/>
              </a:ext>
            </a:extLst>
          </p:cNvPr>
          <p:cNvCxnSpPr>
            <a:cxnSpLocks/>
          </p:cNvCxnSpPr>
          <p:nvPr/>
        </p:nvCxnSpPr>
        <p:spPr>
          <a:xfrm flipV="1">
            <a:off x="893488" y="1603403"/>
            <a:ext cx="722649" cy="22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6350FCF-8596-2C47-A2CB-06BBB43209E9}"/>
              </a:ext>
            </a:extLst>
          </p:cNvPr>
          <p:cNvCxnSpPr>
            <a:cxnSpLocks/>
          </p:cNvCxnSpPr>
          <p:nvPr/>
        </p:nvCxnSpPr>
        <p:spPr>
          <a:xfrm>
            <a:off x="864942" y="1975370"/>
            <a:ext cx="774523" cy="27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714754F1-4F3B-0543-8D7B-32DC907E879B}"/>
                  </a:ext>
                </a:extLst>
              </p:cNvPr>
              <p:cNvSpPr/>
              <p:nvPr/>
            </p:nvSpPr>
            <p:spPr>
              <a:xfrm>
                <a:off x="799676" y="1589301"/>
                <a:ext cx="6161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1</m:t>
                          </m:r>
                        </m:sub>
                      </m:sSub>
                    </m:oMath>
                  </m:oMathPara>
                </a14:m>
                <a:endParaRPr lang="ja-JP" altLang="en-US"/>
              </a:p>
            </p:txBody>
          </p:sp>
        </mc:Choice>
        <mc:Fallback xmlns="">
          <p:sp>
            <p:nvSpPr>
              <p:cNvPr id="22" name="正方形/長方形 21">
                <a:extLst>
                  <a:ext uri="{FF2B5EF4-FFF2-40B4-BE49-F238E27FC236}">
                    <a16:creationId xmlns:a16="http://schemas.microsoft.com/office/drawing/2014/main" id="{714754F1-4F3B-0543-8D7B-32DC907E879B}"/>
                  </a:ext>
                </a:extLst>
              </p:cNvPr>
              <p:cNvSpPr>
                <a:spLocks noRot="1" noChangeAspect="1" noMove="1" noResize="1" noEditPoints="1" noAdjustHandles="1" noChangeArrowheads="1" noChangeShapeType="1" noTextEdit="1"/>
              </p:cNvSpPr>
              <p:nvPr/>
            </p:nvSpPr>
            <p:spPr>
              <a:xfrm>
                <a:off x="799676" y="1589301"/>
                <a:ext cx="616131"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9AD794C4-6CFD-FB45-95C3-282A8FD3BA84}"/>
                  </a:ext>
                </a:extLst>
              </p:cNvPr>
              <p:cNvSpPr/>
              <p:nvPr/>
            </p:nvSpPr>
            <p:spPr>
              <a:xfrm>
                <a:off x="829254" y="1968063"/>
                <a:ext cx="6161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Sub>
                    </m:oMath>
                  </m:oMathPara>
                </a14:m>
                <a:endParaRPr lang="ja-JP" altLang="en-US"/>
              </a:p>
            </p:txBody>
          </p:sp>
        </mc:Choice>
        <mc:Fallback xmlns="">
          <p:sp>
            <p:nvSpPr>
              <p:cNvPr id="23" name="正方形/長方形 22">
                <a:extLst>
                  <a:ext uri="{FF2B5EF4-FFF2-40B4-BE49-F238E27FC236}">
                    <a16:creationId xmlns:a16="http://schemas.microsoft.com/office/drawing/2014/main" id="{9AD794C4-6CFD-FB45-95C3-282A8FD3BA84}"/>
                  </a:ext>
                </a:extLst>
              </p:cNvPr>
              <p:cNvSpPr>
                <a:spLocks noRot="1" noChangeAspect="1" noMove="1" noResize="1" noEditPoints="1" noAdjustHandles="1" noChangeArrowheads="1" noChangeShapeType="1" noTextEdit="1"/>
              </p:cNvSpPr>
              <p:nvPr/>
            </p:nvSpPr>
            <p:spPr>
              <a:xfrm>
                <a:off x="829254" y="1968063"/>
                <a:ext cx="61613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DC31EB28-2CFD-4B47-871B-19BEB6CEC234}"/>
                  </a:ext>
                </a:extLst>
              </p:cNvPr>
              <p:cNvSpPr/>
              <p:nvPr/>
            </p:nvSpPr>
            <p:spPr>
              <a:xfrm>
                <a:off x="5658980" y="1566540"/>
                <a:ext cx="17218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000000"/>
                          </a:solidFill>
                          <a:latin typeface="Cambria Math" panose="02040503050406030204" pitchFamily="18" charset="0"/>
                        </a:rPr>
                        <m:t>𝑔𝑟𝑎𝑑𝑠</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𝑊</m:t>
                      </m:r>
                      <m:r>
                        <a:rPr lang="en-US" altLang="ja-JP" b="0" i="1" smtClean="0">
                          <a:solidFill>
                            <a:srgbClr val="000000"/>
                          </a:solidFill>
                          <a:latin typeface="Cambria Math" panose="02040503050406030204" pitchFamily="18" charset="0"/>
                        </a:rPr>
                        <m:t>1′]=</m:t>
                      </m:r>
                    </m:oMath>
                  </m:oMathPara>
                </a14:m>
                <a:endParaRPr lang="en-US" altLang="ja-JP" i="1" dirty="0">
                  <a:solidFill>
                    <a:srgbClr val="000000"/>
                  </a:solidFill>
                  <a:latin typeface="Cambria Math" panose="02040503050406030204" pitchFamily="18" charset="0"/>
                </a:endParaRPr>
              </a:p>
            </p:txBody>
          </p:sp>
        </mc:Choice>
        <mc:Fallback xmlns="">
          <p:sp>
            <p:nvSpPr>
              <p:cNvPr id="24" name="正方形/長方形 23">
                <a:extLst>
                  <a:ext uri="{FF2B5EF4-FFF2-40B4-BE49-F238E27FC236}">
                    <a16:creationId xmlns:a16="http://schemas.microsoft.com/office/drawing/2014/main" id="{DC31EB28-2CFD-4B47-871B-19BEB6CEC234}"/>
                  </a:ext>
                </a:extLst>
              </p:cNvPr>
              <p:cNvSpPr>
                <a:spLocks noRot="1" noChangeAspect="1" noMove="1" noResize="1" noEditPoints="1" noAdjustHandles="1" noChangeArrowheads="1" noChangeShapeType="1" noTextEdit="1"/>
              </p:cNvSpPr>
              <p:nvPr/>
            </p:nvSpPr>
            <p:spPr>
              <a:xfrm>
                <a:off x="5658980" y="1566540"/>
                <a:ext cx="1721882" cy="369332"/>
              </a:xfrm>
              <a:prstGeom prst="rect">
                <a:avLst/>
              </a:prstGeom>
              <a:blipFill>
                <a:blip r:embed="rId9"/>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D434839F-0E10-9C43-BC9D-391FD82C74C0}"/>
                  </a:ext>
                </a:extLst>
              </p:cNvPr>
              <p:cNvSpPr/>
              <p:nvPr/>
            </p:nvSpPr>
            <p:spPr>
              <a:xfrm>
                <a:off x="7429290" y="1017250"/>
                <a:ext cx="1293046" cy="1492140"/>
              </a:xfrm>
              <a:prstGeom prst="rect">
                <a:avLst/>
              </a:prstGeom>
            </p:spPr>
            <p:txBody>
              <a:bodyPr wrap="none">
                <a:spAutoFit/>
              </a:bodyPr>
              <a:lstStyle/>
              <a:p>
                <a14:m>
                  <m:oMath xmlns:m="http://schemas.openxmlformats.org/officeDocument/2006/math">
                    <m:m>
                      <m:mPr>
                        <m:mcs>
                          <m:mc>
                            <m:mcPr>
                              <m:count m:val="2"/>
                              <m:mcJc m:val="center"/>
                            </m:mcPr>
                          </m:mc>
                        </m:mcs>
                        <m:ctrlPr>
                          <a:rPr lang="en-US" altLang="ja-JP" i="1" smtClean="0">
                            <a:solidFill>
                              <a:srgbClr val="000000"/>
                            </a:solidFill>
                            <a:latin typeface="Cambria Math" panose="02040503050406030204" pitchFamily="18" charset="0"/>
                          </a:rPr>
                        </m:ctrlPr>
                      </m:mPr>
                      <m:mr>
                        <m:e>
                          <m:f>
                            <m:fPr>
                              <m:ctrlPr>
                                <a:rPr lang="en-US" altLang="ja-JP" i="1" smtClean="0">
                                  <a:solidFill>
                                    <a:srgbClr val="000000"/>
                                  </a:solidFill>
                                  <a:latin typeface="Cambria Math" panose="02040503050406030204" pitchFamily="18" charset="0"/>
                                </a:rPr>
                              </m:ctrlPr>
                            </m:fPr>
                            <m:num>
                              <m:r>
                                <m:rPr>
                                  <m:brk m:alnAt="7"/>
                                </m:rPr>
                                <a:rPr lang="en-US" altLang="ja-JP"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𝐿</m:t>
                              </m:r>
                            </m:num>
                            <m:den>
                              <m:r>
                                <m:rPr>
                                  <m:brk m:alnAt="7"/>
                                </m:rPr>
                                <a:rPr lang="en-US" altLang="ja-JP"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11</m:t>
                                  </m:r>
                                </m:sub>
                              </m:sSub>
                            </m:den>
                          </m:f>
                        </m:e>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2</m:t>
                                  </m:r>
                                </m:sub>
                              </m:sSub>
                            </m:den>
                          </m:f>
                        </m:e>
                      </m:mr>
                      <m:mr>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1</m:t>
                                  </m:r>
                                </m:sub>
                              </m:sSub>
                            </m:den>
                          </m:f>
                        </m:e>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Sub>
                            </m:den>
                          </m:f>
                        </m:e>
                      </m:mr>
                      <m:mr>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1</m:t>
                                  </m:r>
                                </m:sub>
                              </m:sSub>
                            </m:den>
                          </m:f>
                        </m:e>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32</m:t>
                                  </m:r>
                                </m:sub>
                              </m:sSub>
                            </m:den>
                          </m:f>
                        </m:e>
                      </m:mr>
                    </m:m>
                  </m:oMath>
                </a14:m>
                <a:r>
                  <a:rPr lang="en-US" altLang="ja-JP" i="1" dirty="0">
                    <a:solidFill>
                      <a:srgbClr val="000000"/>
                    </a:solidFill>
                    <a:latin typeface="Cambria Math" panose="02040503050406030204" pitchFamily="18" charset="0"/>
                  </a:rPr>
                  <a:t> </a:t>
                </a:r>
              </a:p>
            </p:txBody>
          </p:sp>
        </mc:Choice>
        <mc:Fallback xmlns="">
          <p:sp>
            <p:nvSpPr>
              <p:cNvPr id="25" name="正方形/長方形 24">
                <a:extLst>
                  <a:ext uri="{FF2B5EF4-FFF2-40B4-BE49-F238E27FC236}">
                    <a16:creationId xmlns:a16="http://schemas.microsoft.com/office/drawing/2014/main" id="{D434839F-0E10-9C43-BC9D-391FD82C74C0}"/>
                  </a:ext>
                </a:extLst>
              </p:cNvPr>
              <p:cNvSpPr>
                <a:spLocks noRot="1" noChangeAspect="1" noMove="1" noResize="1" noEditPoints="1" noAdjustHandles="1" noChangeArrowheads="1" noChangeShapeType="1" noTextEdit="1"/>
              </p:cNvSpPr>
              <p:nvPr/>
            </p:nvSpPr>
            <p:spPr>
              <a:xfrm>
                <a:off x="7429290" y="1017250"/>
                <a:ext cx="1293046" cy="1492140"/>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504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88F99-BC63-AE4C-9BE6-CB2034AE7346}"/>
              </a:ext>
            </a:extLst>
          </p:cNvPr>
          <p:cNvSpPr>
            <a:spLocks noGrp="1"/>
          </p:cNvSpPr>
          <p:nvPr>
            <p:ph type="title"/>
          </p:nvPr>
        </p:nvSpPr>
        <p:spPr/>
        <p:txBody>
          <a:bodyPr/>
          <a:lstStyle/>
          <a:p>
            <a:r>
              <a:rPr kumimoji="1" lang="ja-JP" altLang="en-US"/>
              <a:t>勾配の更新</a:t>
            </a:r>
          </a:p>
        </p:txBody>
      </p:sp>
      <p:pic>
        <p:nvPicPr>
          <p:cNvPr id="4" name="図 3">
            <a:extLst>
              <a:ext uri="{FF2B5EF4-FFF2-40B4-BE49-F238E27FC236}">
                <a16:creationId xmlns:a16="http://schemas.microsoft.com/office/drawing/2014/main" id="{EECA685D-2B24-2F45-BB98-6D3C17E89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20" y="879711"/>
            <a:ext cx="4800600" cy="7747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0128163-1743-BE4B-A637-123C61D51F59}"/>
                  </a:ext>
                </a:extLst>
              </p:cNvPr>
              <p:cNvSpPr txBox="1"/>
              <p:nvPr/>
            </p:nvSpPr>
            <p:spPr>
              <a:xfrm>
                <a:off x="936638" y="4103057"/>
                <a:ext cx="5861541" cy="1731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00"/>
                          </a:solidFill>
                          <a:latin typeface="Cambria Math" panose="02040503050406030204" pitchFamily="18" charset="0"/>
                        </a:rPr>
                        <m:t>𝑔𝑟𝑎𝑑𝑠</m:t>
                      </m:r>
                      <m:r>
                        <a:rPr kumimoji="1" lang="en-US" altLang="ja-JP" b="1" i="1" smtClean="0">
                          <a:solidFill>
                            <a:srgbClr val="000000"/>
                          </a:solidFill>
                          <a:latin typeface="Cambria Math" panose="02040503050406030204" pitchFamily="18" charset="0"/>
                        </a:rPr>
                        <m:t>=</m:t>
                      </m:r>
                      <m:f>
                        <m:fPr>
                          <m:ctrlPr>
                            <a:rPr lang="en-US" altLang="ja-JP" i="1">
                              <a:solidFill>
                                <a:srgbClr val="000000"/>
                              </a:solidFill>
                              <a:latin typeface="Cambria Math" panose="02040503050406030204" pitchFamily="18" charset="0"/>
                            </a:rPr>
                          </m:ctrlPr>
                        </m:fPr>
                        <m:num>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a:rPr lang="en-US" altLang="ja-JP" i="1">
                              <a:solidFill>
                                <a:srgbClr val="000000"/>
                              </a:solidFill>
                              <a:latin typeface="Cambria Math" panose="02040503050406030204" pitchFamily="18" charset="0"/>
                            </a:rPr>
                            <m:t>𝜕</m:t>
                          </m:r>
                          <m:r>
                            <a:rPr lang="en-US" altLang="ja-JP" b="1" i="1">
                              <a:solidFill>
                                <a:srgbClr val="000000"/>
                              </a:solidFill>
                              <a:latin typeface="Cambria Math" panose="02040503050406030204" pitchFamily="18" charset="0"/>
                            </a:rPr>
                            <m:t>𝑾</m:t>
                          </m:r>
                        </m:den>
                      </m:f>
                      <m:r>
                        <a:rPr lang="en-US" altLang="ja-JP" b="1" i="1" smtClean="0">
                          <a:solidFill>
                            <a:srgbClr val="000000"/>
                          </a:solidFill>
                          <a:latin typeface="Cambria Math" panose="02040503050406030204" pitchFamily="18" charset="0"/>
                        </a:rPr>
                        <m:t> ,  </m:t>
                      </m:r>
                      <m:r>
                        <a:rPr lang="en-US" altLang="ja-JP" b="0" i="1" smtClean="0">
                          <a:solidFill>
                            <a:srgbClr val="000000"/>
                          </a:solidFill>
                          <a:latin typeface="Cambria Math" panose="02040503050406030204" pitchFamily="18" charset="0"/>
                        </a:rPr>
                        <m:t>𝑝𝑎𝑟𝑚𝑎𝑠</m:t>
                      </m:r>
                      <m:r>
                        <a:rPr lang="en-US" altLang="ja-JP" b="1" i="1" smtClean="0">
                          <a:solidFill>
                            <a:srgbClr val="000000"/>
                          </a:solidFill>
                          <a:latin typeface="Cambria Math" panose="02040503050406030204" pitchFamily="18" charset="0"/>
                        </a:rPr>
                        <m:t>=</m:t>
                      </m:r>
                      <m:r>
                        <a:rPr lang="en-US" altLang="ja-JP" b="1" i="1" smtClean="0">
                          <a:solidFill>
                            <a:srgbClr val="000000"/>
                          </a:solidFill>
                          <a:latin typeface="Cambria Math" panose="02040503050406030204" pitchFamily="18" charset="0"/>
                        </a:rPr>
                        <m:t>𝑾</m:t>
                      </m:r>
                      <m:r>
                        <a:rPr lang="en-US" altLang="ja-JP" b="1" i="1" smtClean="0">
                          <a:solidFill>
                            <a:srgbClr val="000000"/>
                          </a:solidFill>
                          <a:latin typeface="Cambria Math" panose="02040503050406030204" pitchFamily="18" charset="0"/>
                        </a:rPr>
                        <m:t>=</m:t>
                      </m:r>
                      <m:m>
                        <m:mPr>
                          <m:mcs>
                            <m:mc>
                              <m:mcPr>
                                <m:count m:val="2"/>
                                <m:mcJc m:val="center"/>
                              </m:mcPr>
                            </m:mc>
                          </m:mcs>
                          <m:ctrlPr>
                            <a:rPr lang="en-US" altLang="ja-JP" i="1" smtClean="0">
                              <a:solidFill>
                                <a:srgbClr val="000000"/>
                              </a:solidFill>
                              <a:latin typeface="Cambria Math" panose="02040503050406030204" pitchFamily="18" charset="0"/>
                            </a:rPr>
                          </m:ctrlPr>
                        </m:mPr>
                        <m:mr>
                          <m:e>
                            <m:r>
                              <m:rPr>
                                <m:brk m:alnAt="7"/>
                              </m:rP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𝑊</m:t>
                            </m:r>
                            <m:r>
                              <a:rPr lang="en-US" altLang="ja-JP" b="0" i="1" smtClean="0">
                                <a:solidFill>
                                  <a:srgbClr val="000000"/>
                                </a:solidFill>
                                <a:latin typeface="Cambria Math" panose="02040503050406030204" pitchFamily="18" charset="0"/>
                              </a:rPr>
                              <m:t>1′</m:t>
                            </m:r>
                          </m:e>
                          <m:e>
                            <m:sSub>
                              <m:sSubPr>
                                <m:ctrlPr>
                                  <a:rPr lang="en-US" altLang="ja-JP" i="1">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 </m:t>
                                </m:r>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12</m:t>
                                </m:r>
                              </m:sub>
                            </m:sSub>
                            <m:r>
                              <a:rPr lang="en-US" altLang="ja-JP" b="0" i="1" smtClean="0">
                                <a:solidFill>
                                  <a:srgbClr val="000000"/>
                                </a:solidFill>
                                <a:latin typeface="Cambria Math" panose="02040503050406030204" pitchFamily="18" charset="0"/>
                              </a:rPr>
                              <m:t>],</m:t>
                            </m:r>
                          </m:e>
                        </m:mr>
                        <m:mr>
                          <m:e>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𝑊</m:t>
                            </m:r>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m:t>
                            </m:r>
                          </m:e>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1</m:t>
                                </m:r>
                              </m:sub>
                            </m:sSub>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m:t>
                            </m:r>
                          </m:e>
                        </m:mr>
                        <m:mr>
                          <m:e>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𝑊</m:t>
                            </m:r>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m:t>
                            </m:r>
                          </m:e>
                          <m:e>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1</m:t>
                                </m:r>
                              </m:sub>
                            </m:sSub>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 }</m:t>
                            </m:r>
                          </m:e>
                        </m:mr>
                      </m:m>
                    </m:oMath>
                  </m:oMathPara>
                </a14:m>
                <a:endParaRPr kumimoji="1" lang="en-US" altLang="ja-JP" b="1" i="1" dirty="0">
                  <a:solidFill>
                    <a:srgbClr val="000000"/>
                  </a:solidFill>
                  <a:latin typeface="Cambria Math" panose="02040503050406030204" pitchFamily="18" charset="0"/>
                </a:endParaRPr>
              </a:p>
              <a:p>
                <a:endParaRPr kumimoji="1" lang="en-US" altLang="ja-JP" b="1"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1" i="1" smtClean="0">
                          <a:solidFill>
                            <a:srgbClr val="000000"/>
                          </a:solidFill>
                          <a:latin typeface="Cambria Math" panose="02040503050406030204" pitchFamily="18" charset="0"/>
                        </a:rPr>
                        <m:t>𝑾</m:t>
                      </m:r>
                      <m:r>
                        <a:rPr kumimoji="1" lang="en-US" altLang="ja-JP" b="0" i="1" smtClean="0">
                          <a:solidFill>
                            <a:srgbClr val="000000"/>
                          </a:solidFill>
                          <a:latin typeface="Cambria Math" panose="02040503050406030204" pitchFamily="18" charset="0"/>
                        </a:rPr>
                        <m:t>=</m:t>
                      </m:r>
                      <m:r>
                        <a:rPr kumimoji="1" lang="en-US" altLang="ja-JP" b="1" i="1" smtClean="0">
                          <a:solidFill>
                            <a:srgbClr val="000000"/>
                          </a:solidFill>
                          <a:latin typeface="Cambria Math" panose="02040503050406030204" pitchFamily="18" charset="0"/>
                        </a:rPr>
                        <m:t>𝑾</m:t>
                      </m:r>
                      <m:r>
                        <a:rPr kumimoji="1" lang="en-US" altLang="ja-JP" b="0" i="1" smtClean="0">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η</m:t>
                      </m:r>
                      <m:f>
                        <m:fPr>
                          <m:ctrlPr>
                            <a:rPr kumimoji="1" lang="en-US" altLang="ja-JP" b="0" i="1" smtClean="0">
                              <a:solidFill>
                                <a:srgbClr val="000000"/>
                              </a:solidFill>
                              <a:latin typeface="Cambria Math" panose="02040503050406030204" pitchFamily="18" charset="0"/>
                            </a:rPr>
                          </m:ctrlPr>
                        </m:fPr>
                        <m:num>
                          <m:r>
                            <a:rPr kumimoji="1" lang="en-US" altLang="ja-JP" b="0" i="1" smtClean="0">
                              <a:solidFill>
                                <a:srgbClr val="000000"/>
                              </a:solidFill>
                              <a:latin typeface="Cambria Math" panose="02040503050406030204" pitchFamily="18" charset="0"/>
                            </a:rPr>
                            <m:t>𝜕</m:t>
                          </m:r>
                          <m:r>
                            <a:rPr kumimoji="1" lang="en-US" altLang="ja-JP" b="0" i="1" smtClean="0">
                              <a:solidFill>
                                <a:srgbClr val="000000"/>
                              </a:solidFill>
                              <a:latin typeface="Cambria Math" panose="02040503050406030204" pitchFamily="18" charset="0"/>
                            </a:rPr>
                            <m:t>𝐿</m:t>
                          </m:r>
                        </m:num>
                        <m:den>
                          <m:r>
                            <a:rPr kumimoji="1" lang="en-US" altLang="ja-JP" b="0" i="1" smtClean="0">
                              <a:solidFill>
                                <a:srgbClr val="000000"/>
                              </a:solidFill>
                              <a:latin typeface="Cambria Math" panose="02040503050406030204" pitchFamily="18" charset="0"/>
                            </a:rPr>
                            <m:t>𝜕</m:t>
                          </m:r>
                          <m:r>
                            <a:rPr kumimoji="1" lang="en-US" altLang="ja-JP" b="1" i="1" smtClean="0">
                              <a:solidFill>
                                <a:srgbClr val="000000"/>
                              </a:solidFill>
                              <a:latin typeface="Cambria Math" panose="02040503050406030204" pitchFamily="18" charset="0"/>
                            </a:rPr>
                            <m:t>𝑾</m:t>
                          </m:r>
                        </m:den>
                      </m:f>
                    </m:oMath>
                  </m:oMathPara>
                </a14:m>
                <a:endParaRPr kumimoji="1" lang="ja-JP" altLang="en-US">
                  <a:solidFill>
                    <a:srgbClr val="000000"/>
                  </a:solidFill>
                </a:endParaRPr>
              </a:p>
            </p:txBody>
          </p:sp>
        </mc:Choice>
        <mc:Fallback xmlns="">
          <p:sp>
            <p:nvSpPr>
              <p:cNvPr id="8" name="テキスト ボックス 7">
                <a:extLst>
                  <a:ext uri="{FF2B5EF4-FFF2-40B4-BE49-F238E27FC236}">
                    <a16:creationId xmlns:a16="http://schemas.microsoft.com/office/drawing/2014/main" id="{90128163-1743-BE4B-A637-123C61D51F59}"/>
                  </a:ext>
                </a:extLst>
              </p:cNvPr>
              <p:cNvSpPr txBox="1">
                <a:spLocks noRot="1" noChangeAspect="1" noMove="1" noResize="1" noEditPoints="1" noAdjustHandles="1" noChangeArrowheads="1" noChangeShapeType="1" noTextEdit="1"/>
              </p:cNvSpPr>
              <p:nvPr/>
            </p:nvSpPr>
            <p:spPr>
              <a:xfrm>
                <a:off x="936638" y="4103057"/>
                <a:ext cx="5861541" cy="1731051"/>
              </a:xfrm>
              <a:prstGeom prst="rect">
                <a:avLst/>
              </a:prstGeom>
              <a:blipFill>
                <a:blip r:embed="rId3"/>
                <a:stretch>
                  <a:fillRect t="-14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81CCD4A1-F2AA-BC4D-8975-62DDEAAEDB1C}"/>
                  </a:ext>
                </a:extLst>
              </p:cNvPr>
              <p:cNvSpPr/>
              <p:nvPr/>
            </p:nvSpPr>
            <p:spPr>
              <a:xfrm>
                <a:off x="936638" y="2862238"/>
                <a:ext cx="17218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000000"/>
                          </a:solidFill>
                          <a:latin typeface="Cambria Math" panose="02040503050406030204" pitchFamily="18" charset="0"/>
                        </a:rPr>
                        <m:t>𝑔𝑟𝑎𝑑𝑠</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𝑊</m:t>
                      </m:r>
                      <m:r>
                        <a:rPr lang="en-US" altLang="ja-JP" b="0" i="1" smtClean="0">
                          <a:solidFill>
                            <a:srgbClr val="000000"/>
                          </a:solidFill>
                          <a:latin typeface="Cambria Math" panose="02040503050406030204" pitchFamily="18" charset="0"/>
                        </a:rPr>
                        <m:t>1′]=</m:t>
                      </m:r>
                    </m:oMath>
                  </m:oMathPara>
                </a14:m>
                <a:endParaRPr lang="en-US" altLang="ja-JP" i="1" dirty="0">
                  <a:solidFill>
                    <a:srgbClr val="000000"/>
                  </a:solidFill>
                  <a:latin typeface="Cambria Math" panose="02040503050406030204" pitchFamily="18" charset="0"/>
                </a:endParaRPr>
              </a:p>
            </p:txBody>
          </p:sp>
        </mc:Choice>
        <mc:Fallback xmlns="">
          <p:sp>
            <p:nvSpPr>
              <p:cNvPr id="10" name="正方形/長方形 9">
                <a:extLst>
                  <a:ext uri="{FF2B5EF4-FFF2-40B4-BE49-F238E27FC236}">
                    <a16:creationId xmlns:a16="http://schemas.microsoft.com/office/drawing/2014/main" id="{81CCD4A1-F2AA-BC4D-8975-62DDEAAEDB1C}"/>
                  </a:ext>
                </a:extLst>
              </p:cNvPr>
              <p:cNvSpPr>
                <a:spLocks noRot="1" noChangeAspect="1" noMove="1" noResize="1" noEditPoints="1" noAdjustHandles="1" noChangeArrowheads="1" noChangeShapeType="1" noTextEdit="1"/>
              </p:cNvSpPr>
              <p:nvPr/>
            </p:nvSpPr>
            <p:spPr>
              <a:xfrm>
                <a:off x="936638" y="2862238"/>
                <a:ext cx="1721882" cy="369332"/>
              </a:xfrm>
              <a:prstGeom prst="rect">
                <a:avLst/>
              </a:prstGeom>
              <a:blipFill>
                <a:blip r:embed="rId4"/>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0BB55DC2-EC03-1644-982F-D6EBA921E3E7}"/>
                  </a:ext>
                </a:extLst>
              </p:cNvPr>
              <p:cNvSpPr/>
              <p:nvPr/>
            </p:nvSpPr>
            <p:spPr>
              <a:xfrm>
                <a:off x="2706948" y="2312948"/>
                <a:ext cx="1293046" cy="1492140"/>
              </a:xfrm>
              <a:prstGeom prst="rect">
                <a:avLst/>
              </a:prstGeom>
            </p:spPr>
            <p:txBody>
              <a:bodyPr wrap="none">
                <a:spAutoFit/>
              </a:bodyPr>
              <a:lstStyle/>
              <a:p>
                <a14:m>
                  <m:oMath xmlns:m="http://schemas.openxmlformats.org/officeDocument/2006/math">
                    <m:m>
                      <m:mPr>
                        <m:mcs>
                          <m:mc>
                            <m:mcPr>
                              <m:count m:val="2"/>
                              <m:mcJc m:val="center"/>
                            </m:mcPr>
                          </m:mc>
                        </m:mcs>
                        <m:ctrlPr>
                          <a:rPr lang="en-US" altLang="ja-JP" i="1" smtClean="0">
                            <a:solidFill>
                              <a:srgbClr val="000000"/>
                            </a:solidFill>
                            <a:latin typeface="Cambria Math" panose="02040503050406030204" pitchFamily="18" charset="0"/>
                          </a:rPr>
                        </m:ctrlPr>
                      </m:mPr>
                      <m:mr>
                        <m:e>
                          <m:f>
                            <m:fPr>
                              <m:ctrlPr>
                                <a:rPr lang="en-US" altLang="ja-JP" i="1" smtClean="0">
                                  <a:solidFill>
                                    <a:srgbClr val="000000"/>
                                  </a:solidFill>
                                  <a:latin typeface="Cambria Math" panose="02040503050406030204" pitchFamily="18" charset="0"/>
                                </a:rPr>
                              </m:ctrlPr>
                            </m:fPr>
                            <m:num>
                              <m:r>
                                <m:rPr>
                                  <m:brk m:alnAt="7"/>
                                </m:rPr>
                                <a:rPr lang="en-US" altLang="ja-JP"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𝐿</m:t>
                              </m:r>
                            </m:num>
                            <m:den>
                              <m:r>
                                <m:rPr>
                                  <m:brk m:alnAt="7"/>
                                </m:rPr>
                                <a:rPr lang="en-US" altLang="ja-JP"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11</m:t>
                                  </m:r>
                                </m:sub>
                              </m:sSub>
                            </m:den>
                          </m:f>
                        </m:e>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i="1">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2</m:t>
                                  </m:r>
                                </m:sub>
                              </m:sSub>
                            </m:den>
                          </m:f>
                        </m:e>
                      </m:mr>
                      <m:mr>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1</m:t>
                                  </m:r>
                                </m:sub>
                              </m:sSub>
                            </m:den>
                          </m:f>
                        </m:e>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22</m:t>
                                  </m:r>
                                </m:sub>
                              </m:sSub>
                            </m:den>
                          </m:f>
                        </m:e>
                      </m:mr>
                      <m:mr>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1</m:t>
                                  </m:r>
                                </m:sub>
                              </m:sSub>
                            </m:den>
                          </m:f>
                        </m:e>
                        <m:e>
                          <m:f>
                            <m:fPr>
                              <m:ctrlPr>
                                <a:rPr lang="en-US" altLang="ja-JP" i="1">
                                  <a:solidFill>
                                    <a:srgbClr val="000000"/>
                                  </a:solidFill>
                                  <a:latin typeface="Cambria Math" panose="02040503050406030204" pitchFamily="18" charset="0"/>
                                </a:rPr>
                              </m:ctrlPr>
                            </m:fPr>
                            <m:num>
                              <m:r>
                                <m:rPr>
                                  <m:brk m:alnAt="7"/>
                                </m:rP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𝐿</m:t>
                              </m:r>
                            </m:num>
                            <m:den>
                              <m:r>
                                <m:rPr>
                                  <m:brk m:alnAt="7"/>
                                </m:rP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𝑤</m:t>
                                  </m:r>
                                </m:e>
                                <m:sub>
                                  <m:r>
                                    <a:rPr lang="en-US" altLang="ja-JP" b="0" i="1" smtClean="0">
                                      <a:solidFill>
                                        <a:srgbClr val="000000"/>
                                      </a:solidFill>
                                      <a:latin typeface="Cambria Math" panose="02040503050406030204" pitchFamily="18" charset="0"/>
                                    </a:rPr>
                                    <m:t>32</m:t>
                                  </m:r>
                                </m:sub>
                              </m:sSub>
                            </m:den>
                          </m:f>
                        </m:e>
                      </m:mr>
                    </m:m>
                  </m:oMath>
                </a14:m>
                <a:r>
                  <a:rPr lang="en-US" altLang="ja-JP" i="1" dirty="0">
                    <a:solidFill>
                      <a:srgbClr val="000000"/>
                    </a:solidFill>
                    <a:latin typeface="Cambria Math" panose="02040503050406030204" pitchFamily="18" charset="0"/>
                  </a:rPr>
                  <a:t> </a:t>
                </a:r>
              </a:p>
            </p:txBody>
          </p:sp>
        </mc:Choice>
        <mc:Fallback xmlns="">
          <p:sp>
            <p:nvSpPr>
              <p:cNvPr id="7" name="正方形/長方形 6">
                <a:extLst>
                  <a:ext uri="{FF2B5EF4-FFF2-40B4-BE49-F238E27FC236}">
                    <a16:creationId xmlns:a16="http://schemas.microsoft.com/office/drawing/2014/main" id="{0BB55DC2-EC03-1644-982F-D6EBA921E3E7}"/>
                  </a:ext>
                </a:extLst>
              </p:cNvPr>
              <p:cNvSpPr>
                <a:spLocks noRot="1" noChangeAspect="1" noMove="1" noResize="1" noEditPoints="1" noAdjustHandles="1" noChangeArrowheads="1" noChangeShapeType="1" noTextEdit="1"/>
              </p:cNvSpPr>
              <p:nvPr/>
            </p:nvSpPr>
            <p:spPr>
              <a:xfrm>
                <a:off x="2706948" y="2312948"/>
                <a:ext cx="1293046" cy="149214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0110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D9A38-A2C4-154E-9157-040483E42471}"/>
              </a:ext>
            </a:extLst>
          </p:cNvPr>
          <p:cNvSpPr>
            <a:spLocks noGrp="1"/>
          </p:cNvSpPr>
          <p:nvPr>
            <p:ph type="title"/>
          </p:nvPr>
        </p:nvSpPr>
        <p:spPr/>
        <p:txBody>
          <a:bodyPr/>
          <a:lstStyle/>
          <a:p>
            <a:r>
              <a:rPr lang="ja-JP" altLang="en-US"/>
              <a:t>パラメータの更新手法</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3A4CF59-4DC2-8249-8EF1-74B36E7E350F}"/>
                  </a:ext>
                </a:extLst>
              </p:cNvPr>
              <p:cNvSpPr txBox="1"/>
              <p:nvPr/>
            </p:nvSpPr>
            <p:spPr>
              <a:xfrm>
                <a:off x="421352" y="1022684"/>
                <a:ext cx="7741509" cy="502349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solidFill>
                      <a:srgbClr val="000000"/>
                    </a:solidFill>
                  </a:rPr>
                  <a:t>SGD</a:t>
                </a:r>
              </a:p>
              <a:p>
                <a:pPr marL="742950" lvl="1" indent="-285750">
                  <a:buFont typeface="Arial" panose="020B0604020202020204" pitchFamily="34" charset="0"/>
                  <a:buChar char="•"/>
                </a:pPr>
                <a14:m>
                  <m:oMath xmlns:m="http://schemas.openxmlformats.org/officeDocument/2006/math">
                    <m:r>
                      <m:rPr>
                        <m:sty m:val="p"/>
                      </m:rPr>
                      <a:rPr lang="en-US" altLang="ja-JP" sz="2200" i="1" dirty="0">
                        <a:solidFill>
                          <a:srgbClr val="000000"/>
                        </a:solidFill>
                        <a:latin typeface="Cambria Math" panose="02040503050406030204" pitchFamily="18" charset="0"/>
                      </a:rPr>
                      <m:t>W</m:t>
                    </m:r>
                    <m:r>
                      <a:rPr lang="en-US" altLang="ja-JP" sz="2200" i="1" dirty="0">
                        <a:solidFill>
                          <a:srgbClr val="000000"/>
                        </a:solidFill>
                        <a:latin typeface="Cambria Math" panose="02040503050406030204" pitchFamily="18" charset="0"/>
                      </a:rPr>
                      <m:t>=</m:t>
                    </m:r>
                    <m:r>
                      <m:rPr>
                        <m:sty m:val="p"/>
                      </m:rPr>
                      <a:rPr lang="en-US" altLang="ja-JP" sz="2200" i="1" dirty="0">
                        <a:solidFill>
                          <a:srgbClr val="000000"/>
                        </a:solidFill>
                        <a:latin typeface="Cambria Math" panose="02040503050406030204" pitchFamily="18" charset="0"/>
                      </a:rPr>
                      <m:t>W</m:t>
                    </m:r>
                    <m:r>
                      <a:rPr lang="en-US" altLang="ja-JP" sz="2200" i="1" dirty="0">
                        <a:solidFill>
                          <a:srgbClr val="000000"/>
                        </a:solidFill>
                        <a:latin typeface="Cambria Math" panose="02040503050406030204" pitchFamily="18" charset="0"/>
                      </a:rPr>
                      <m:t> −  </m:t>
                    </m:r>
                    <m:r>
                      <m:rPr>
                        <m:sty m:val="p"/>
                      </m:rPr>
                      <a:rPr lang="en-US" altLang="ja-JP" sz="2200" i="1" dirty="0">
                        <a:solidFill>
                          <a:srgbClr val="000000"/>
                        </a:solidFill>
                        <a:latin typeface="Cambria Math" panose="02040503050406030204" pitchFamily="18" charset="0"/>
                      </a:rPr>
                      <m:t>η</m:t>
                    </m:r>
                    <m:f>
                      <m:fPr>
                        <m:ctrlPr>
                          <a:rPr lang="en-US" altLang="ja-JP" sz="2200" i="1" dirty="0" smtClean="0">
                            <a:solidFill>
                              <a:srgbClr val="000000"/>
                            </a:solidFill>
                            <a:latin typeface="Cambria Math" panose="02040503050406030204" pitchFamily="18" charset="0"/>
                          </a:rPr>
                        </m:ctrlPr>
                      </m:fPr>
                      <m:num>
                        <m:r>
                          <a:rPr lang="en-US" altLang="ja-JP" sz="2200" i="1" dirty="0" smtClean="0">
                            <a:solidFill>
                              <a:srgbClr val="000000"/>
                            </a:solidFill>
                            <a:latin typeface="Cambria Math" panose="02040503050406030204" pitchFamily="18" charset="0"/>
                          </a:rPr>
                          <m:t>𝜕</m:t>
                        </m:r>
                        <m:r>
                          <a:rPr lang="en-US" altLang="ja-JP" sz="2200" b="0" i="1" dirty="0" smtClean="0">
                            <a:solidFill>
                              <a:srgbClr val="000000"/>
                            </a:solidFill>
                            <a:latin typeface="Cambria Math" panose="02040503050406030204" pitchFamily="18" charset="0"/>
                          </a:rPr>
                          <m:t>𝐿</m:t>
                        </m:r>
                      </m:num>
                      <m:den>
                        <m:r>
                          <a:rPr lang="en-US" altLang="ja-JP" sz="2200" i="1" dirty="0" smtClean="0">
                            <a:solidFill>
                              <a:srgbClr val="000000"/>
                            </a:solidFill>
                            <a:latin typeface="Cambria Math" panose="02040503050406030204" pitchFamily="18" charset="0"/>
                          </a:rPr>
                          <m:t>𝜕</m:t>
                        </m:r>
                        <m:r>
                          <a:rPr lang="en-US" altLang="ja-JP" sz="2200" b="0" i="1" dirty="0" smtClean="0">
                            <a:solidFill>
                              <a:srgbClr val="000000"/>
                            </a:solidFill>
                            <a:latin typeface="Cambria Math" panose="02040503050406030204" pitchFamily="18" charset="0"/>
                          </a:rPr>
                          <m:t>𝑊</m:t>
                        </m:r>
                      </m:den>
                    </m:f>
                  </m:oMath>
                </a14:m>
                <a:endParaRPr kumimoji="1" lang="en-US" altLang="ja-JP" sz="2200" dirty="0">
                  <a:solidFill>
                    <a:srgbClr val="000000"/>
                  </a:solidFill>
                </a:endParaRPr>
              </a:p>
              <a:p>
                <a:pPr marL="285750" indent="-285750">
                  <a:buFont typeface="Arial" panose="020B0604020202020204" pitchFamily="34" charset="0"/>
                  <a:buChar char="•"/>
                </a:pPr>
                <a:endParaRPr lang="en-US" altLang="ja-JP" sz="2400" dirty="0">
                  <a:solidFill>
                    <a:srgbClr val="000000"/>
                  </a:solidFill>
                </a:endParaRPr>
              </a:p>
              <a:p>
                <a:pPr marL="285750" indent="-285750">
                  <a:buFont typeface="Arial" panose="020B0604020202020204" pitchFamily="34" charset="0"/>
                  <a:buChar char="•"/>
                </a:pPr>
                <a:r>
                  <a:rPr lang="en-US" altLang="ja-JP" sz="2400" dirty="0">
                    <a:solidFill>
                      <a:srgbClr val="000000"/>
                    </a:solidFill>
                  </a:rPr>
                  <a:t>Momentum</a:t>
                </a:r>
              </a:p>
              <a:p>
                <a:pPr marL="742950" lvl="1" indent="-285750">
                  <a:buFont typeface="Arial" panose="020B0604020202020204" pitchFamily="34" charset="0"/>
                  <a:buChar char="•"/>
                </a:pPr>
                <a14:m>
                  <m:oMath xmlns:m="http://schemas.openxmlformats.org/officeDocument/2006/math">
                    <m:r>
                      <a:rPr lang="en-US" altLang="ja-JP" sz="2200" b="0" i="1" dirty="0" smtClean="0">
                        <a:solidFill>
                          <a:srgbClr val="000000"/>
                        </a:solidFill>
                        <a:latin typeface="Cambria Math" panose="02040503050406030204" pitchFamily="18" charset="0"/>
                      </a:rPr>
                      <m:t>𝑣</m:t>
                    </m:r>
                    <m:r>
                      <a:rPr lang="en-US" altLang="ja-JP" sz="2200" b="0" i="1" dirty="0" smtClean="0">
                        <a:solidFill>
                          <a:srgbClr val="000000"/>
                        </a:solidFill>
                        <a:latin typeface="Cambria Math" panose="02040503050406030204" pitchFamily="18" charset="0"/>
                      </a:rPr>
                      <m:t> =</m:t>
                    </m:r>
                    <m:r>
                      <a:rPr lang="en-US" altLang="ja-JP" sz="2200" b="0" i="1" dirty="0" smtClean="0">
                        <a:solidFill>
                          <a:srgbClr val="000000"/>
                        </a:solidFill>
                        <a:latin typeface="Cambria Math" panose="02040503050406030204" pitchFamily="18" charset="0"/>
                      </a:rPr>
                      <m:t>𝑣</m:t>
                    </m:r>
                    <m:r>
                      <a:rPr lang="en-US" altLang="ja-JP" sz="2200" i="1" dirty="0">
                        <a:solidFill>
                          <a:srgbClr val="000000"/>
                        </a:solidFill>
                        <a:latin typeface="Cambria Math" panose="02040503050406030204" pitchFamily="18" charset="0"/>
                      </a:rPr>
                      <m:t> −  </m:t>
                    </m:r>
                    <m:r>
                      <m:rPr>
                        <m:sty m:val="p"/>
                      </m:rPr>
                      <a:rPr lang="en-US" altLang="ja-JP" sz="2200" i="1" dirty="0">
                        <a:solidFill>
                          <a:srgbClr val="000000"/>
                        </a:solidFill>
                        <a:latin typeface="Cambria Math" panose="02040503050406030204" pitchFamily="18" charset="0"/>
                      </a:rPr>
                      <m:t>η</m:t>
                    </m:r>
                    <m:f>
                      <m:fPr>
                        <m:ctrlPr>
                          <a:rPr lang="en-US" altLang="ja-JP" sz="2200" i="1" dirty="0">
                            <a:solidFill>
                              <a:srgbClr val="000000"/>
                            </a:solidFill>
                            <a:latin typeface="Cambria Math" panose="02040503050406030204" pitchFamily="18" charset="0"/>
                          </a:rPr>
                        </m:ctrlPr>
                      </m:fPr>
                      <m:num>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𝐿</m:t>
                        </m:r>
                      </m:num>
                      <m:den>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𝑊</m:t>
                        </m:r>
                      </m:den>
                    </m:f>
                  </m:oMath>
                </a14:m>
                <a:endParaRPr lang="en-US" altLang="ja-JP" sz="2200" dirty="0">
                  <a:solidFill>
                    <a:srgbClr val="000000"/>
                  </a:solidFill>
                </a:endParaRPr>
              </a:p>
              <a:p>
                <a:pPr marL="742950" lvl="1" indent="-285750">
                  <a:buFont typeface="Arial" panose="020B0604020202020204" pitchFamily="34" charset="0"/>
                  <a:buChar char="•"/>
                </a:pPr>
                <a14:m>
                  <m:oMath xmlns:m="http://schemas.openxmlformats.org/officeDocument/2006/math">
                    <m:r>
                      <m:rPr>
                        <m:sty m:val="p"/>
                      </m:rPr>
                      <a:rPr lang="en-US" altLang="ja-JP" sz="2200" i="1" dirty="0">
                        <a:solidFill>
                          <a:srgbClr val="000000"/>
                        </a:solidFill>
                        <a:latin typeface="Cambria Math" panose="02040503050406030204" pitchFamily="18" charset="0"/>
                      </a:rPr>
                      <m:t>W</m:t>
                    </m:r>
                    <m:r>
                      <a:rPr lang="en-US" altLang="ja-JP" sz="2200" i="1" dirty="0">
                        <a:solidFill>
                          <a:srgbClr val="000000"/>
                        </a:solidFill>
                        <a:latin typeface="Cambria Math" panose="02040503050406030204" pitchFamily="18" charset="0"/>
                      </a:rPr>
                      <m:t>=</m:t>
                    </m:r>
                    <m:r>
                      <m:rPr>
                        <m:sty m:val="p"/>
                      </m:rPr>
                      <a:rPr lang="en-US" altLang="ja-JP" sz="2200" i="1" dirty="0">
                        <a:solidFill>
                          <a:srgbClr val="000000"/>
                        </a:solidFill>
                        <a:latin typeface="Cambria Math" panose="02040503050406030204" pitchFamily="18" charset="0"/>
                      </a:rPr>
                      <m:t>W</m:t>
                    </m:r>
                    <m:r>
                      <a:rPr lang="en-US" altLang="ja-JP" sz="2200" b="0" i="1" dirty="0" smtClean="0">
                        <a:solidFill>
                          <a:srgbClr val="000000"/>
                        </a:solidFill>
                        <a:latin typeface="Cambria Math" panose="02040503050406030204" pitchFamily="18" charset="0"/>
                      </a:rPr>
                      <m:t>+</m:t>
                    </m:r>
                    <m:r>
                      <a:rPr lang="en-US" altLang="ja-JP" sz="2200" b="0" i="1" dirty="0" smtClean="0">
                        <a:solidFill>
                          <a:srgbClr val="000000"/>
                        </a:solidFill>
                        <a:latin typeface="Cambria Math" panose="02040503050406030204" pitchFamily="18" charset="0"/>
                      </a:rPr>
                      <m:t>𝑣</m:t>
                    </m:r>
                  </m:oMath>
                </a14:m>
                <a:endParaRPr lang="en-US" altLang="ja-JP" sz="2200" dirty="0">
                  <a:solidFill>
                    <a:srgbClr val="000000"/>
                  </a:solidFill>
                </a:endParaRPr>
              </a:p>
              <a:p>
                <a:pPr marL="285750" indent="-285750">
                  <a:buFont typeface="Arial" panose="020B0604020202020204" pitchFamily="34" charset="0"/>
                  <a:buChar char="•"/>
                </a:pPr>
                <a:endParaRPr kumimoji="1" lang="en-US" altLang="ja-JP" sz="2400" dirty="0">
                  <a:solidFill>
                    <a:srgbClr val="000000"/>
                  </a:solidFill>
                </a:endParaRPr>
              </a:p>
              <a:p>
                <a:pPr marL="285750" indent="-285750">
                  <a:buFont typeface="Arial" panose="020B0604020202020204" pitchFamily="34" charset="0"/>
                  <a:buChar char="•"/>
                </a:pPr>
                <a:r>
                  <a:rPr kumimoji="1" lang="en-US" altLang="ja-JP" sz="2400" dirty="0" err="1">
                    <a:solidFill>
                      <a:srgbClr val="000000"/>
                    </a:solidFill>
                  </a:rPr>
                  <a:t>AdaGrad</a:t>
                </a:r>
                <a:endParaRPr kumimoji="1" lang="en-US" altLang="ja-JP" sz="2400" dirty="0">
                  <a:solidFill>
                    <a:srgbClr val="000000"/>
                  </a:solidFill>
                </a:endParaRPr>
              </a:p>
              <a:p>
                <a:pPr marL="742950" lvl="1" indent="-285750">
                  <a:buFont typeface="Arial" panose="020B0604020202020204" pitchFamily="34" charset="0"/>
                  <a:buChar char="•"/>
                </a:pPr>
                <a14:m>
                  <m:oMath xmlns:m="http://schemas.openxmlformats.org/officeDocument/2006/math">
                    <m:r>
                      <m:rPr>
                        <m:sty m:val="p"/>
                      </m:rPr>
                      <a:rPr lang="en-US" altLang="ja-JP" sz="2200" i="1" dirty="0" smtClean="0">
                        <a:solidFill>
                          <a:srgbClr val="000000"/>
                        </a:solidFill>
                        <a:latin typeface="Cambria Math" panose="02040503050406030204" pitchFamily="18" charset="0"/>
                      </a:rPr>
                      <m:t>h</m:t>
                    </m:r>
                    <m:r>
                      <a:rPr lang="en-US" altLang="ja-JP" sz="2200" i="1" dirty="0">
                        <a:solidFill>
                          <a:srgbClr val="000000"/>
                        </a:solidFill>
                        <a:latin typeface="Cambria Math" panose="02040503050406030204" pitchFamily="18" charset="0"/>
                      </a:rPr>
                      <m:t>=</m:t>
                    </m:r>
                    <m:r>
                      <a:rPr lang="en-US" altLang="ja-JP" sz="2200" b="0" i="1" dirty="0" smtClean="0">
                        <a:solidFill>
                          <a:srgbClr val="000000"/>
                        </a:solidFill>
                        <a:latin typeface="Cambria Math" panose="02040503050406030204" pitchFamily="18" charset="0"/>
                      </a:rPr>
                      <m:t>h</m:t>
                    </m:r>
                    <m:r>
                      <a:rPr lang="en-US" altLang="ja-JP" sz="2200" b="0" i="1" dirty="0" smtClean="0">
                        <a:solidFill>
                          <a:srgbClr val="000000"/>
                        </a:solidFill>
                        <a:latin typeface="Cambria Math" panose="02040503050406030204" pitchFamily="18" charset="0"/>
                      </a:rPr>
                      <m:t>+  </m:t>
                    </m:r>
                    <m:f>
                      <m:fPr>
                        <m:ctrlPr>
                          <a:rPr lang="en-US" altLang="ja-JP" sz="2200" i="1" dirty="0">
                            <a:solidFill>
                              <a:srgbClr val="000000"/>
                            </a:solidFill>
                            <a:latin typeface="Cambria Math" panose="02040503050406030204" pitchFamily="18" charset="0"/>
                          </a:rPr>
                        </m:ctrlPr>
                      </m:fPr>
                      <m:num>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𝐿</m:t>
                        </m:r>
                      </m:num>
                      <m:den>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𝑊</m:t>
                        </m:r>
                      </m:den>
                    </m:f>
                    <m:r>
                      <a:rPr lang="en-US" altLang="ja-JP" sz="2200" b="0" i="1" dirty="0" smtClean="0">
                        <a:solidFill>
                          <a:srgbClr val="000000"/>
                        </a:solidFill>
                        <a:latin typeface="Cambria Math" panose="02040503050406030204" pitchFamily="18" charset="0"/>
                      </a:rPr>
                      <m:t> </m:t>
                    </m:r>
                    <m:r>
                      <a:rPr lang="en-US" altLang="ja-JP" sz="2200" b="0" i="1" dirty="0" smtClean="0">
                        <a:solidFill>
                          <a:srgbClr val="000000"/>
                        </a:solidFill>
                        <a:latin typeface="Cambria Math" panose="02040503050406030204" pitchFamily="18" charset="0"/>
                        <a:ea typeface="Cambria Math" panose="02040503050406030204" pitchFamily="18" charset="0"/>
                      </a:rPr>
                      <m:t>∙</m:t>
                    </m:r>
                    <m:f>
                      <m:fPr>
                        <m:ctrlPr>
                          <a:rPr lang="en-US" altLang="ja-JP" sz="2200" i="1" dirty="0">
                            <a:solidFill>
                              <a:srgbClr val="000000"/>
                            </a:solidFill>
                            <a:latin typeface="Cambria Math" panose="02040503050406030204" pitchFamily="18" charset="0"/>
                          </a:rPr>
                        </m:ctrlPr>
                      </m:fPr>
                      <m:num>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𝐿</m:t>
                        </m:r>
                      </m:num>
                      <m:den>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𝑊</m:t>
                        </m:r>
                      </m:den>
                    </m:f>
                  </m:oMath>
                </a14:m>
                <a:endParaRPr lang="en-US" altLang="ja-JP" sz="2200" dirty="0">
                  <a:solidFill>
                    <a:srgbClr val="000000"/>
                  </a:solidFill>
                </a:endParaRPr>
              </a:p>
              <a:p>
                <a:pPr marL="742950" lvl="1" indent="-285750">
                  <a:buFont typeface="Arial" panose="020B0604020202020204" pitchFamily="34" charset="0"/>
                  <a:buChar char="•"/>
                </a:pPr>
                <a14:m>
                  <m:oMath xmlns:m="http://schemas.openxmlformats.org/officeDocument/2006/math">
                    <m:r>
                      <m:rPr>
                        <m:sty m:val="p"/>
                      </m:rPr>
                      <a:rPr lang="en-US" altLang="ja-JP" sz="2200" i="1" dirty="0">
                        <a:solidFill>
                          <a:srgbClr val="000000"/>
                        </a:solidFill>
                        <a:latin typeface="Cambria Math" panose="02040503050406030204" pitchFamily="18" charset="0"/>
                      </a:rPr>
                      <m:t>W</m:t>
                    </m:r>
                    <m:r>
                      <a:rPr lang="en-US" altLang="ja-JP" sz="2200" i="1" dirty="0">
                        <a:solidFill>
                          <a:srgbClr val="000000"/>
                        </a:solidFill>
                        <a:latin typeface="Cambria Math" panose="02040503050406030204" pitchFamily="18" charset="0"/>
                      </a:rPr>
                      <m:t>=</m:t>
                    </m:r>
                    <m:r>
                      <m:rPr>
                        <m:sty m:val="p"/>
                      </m:rPr>
                      <a:rPr lang="en-US" altLang="ja-JP" sz="2200" i="1" dirty="0">
                        <a:solidFill>
                          <a:srgbClr val="000000"/>
                        </a:solidFill>
                        <a:latin typeface="Cambria Math" panose="02040503050406030204" pitchFamily="18" charset="0"/>
                      </a:rPr>
                      <m:t>W</m:t>
                    </m:r>
                    <m:r>
                      <a:rPr lang="en-US" altLang="ja-JP" sz="2200" i="1" dirty="0">
                        <a:solidFill>
                          <a:srgbClr val="000000"/>
                        </a:solidFill>
                        <a:latin typeface="Cambria Math" panose="02040503050406030204" pitchFamily="18" charset="0"/>
                      </a:rPr>
                      <m:t> −  </m:t>
                    </m:r>
                    <m:r>
                      <m:rPr>
                        <m:sty m:val="p"/>
                      </m:rPr>
                      <a:rPr lang="en-US" altLang="ja-JP" sz="2200" i="1" dirty="0">
                        <a:solidFill>
                          <a:srgbClr val="000000"/>
                        </a:solidFill>
                        <a:latin typeface="Cambria Math" panose="02040503050406030204" pitchFamily="18" charset="0"/>
                      </a:rPr>
                      <m:t>η</m:t>
                    </m:r>
                    <m:f>
                      <m:fPr>
                        <m:ctrlPr>
                          <a:rPr lang="en-US" altLang="ja-JP" sz="2200" i="1" dirty="0" smtClean="0">
                            <a:solidFill>
                              <a:srgbClr val="000000"/>
                            </a:solidFill>
                            <a:latin typeface="Cambria Math" panose="02040503050406030204" pitchFamily="18" charset="0"/>
                          </a:rPr>
                        </m:ctrlPr>
                      </m:fPr>
                      <m:num>
                        <m:r>
                          <a:rPr lang="en-US" altLang="ja-JP" sz="2200" b="0" i="1" dirty="0" smtClean="0">
                            <a:solidFill>
                              <a:srgbClr val="000000"/>
                            </a:solidFill>
                            <a:latin typeface="Cambria Math" panose="02040503050406030204" pitchFamily="18" charset="0"/>
                          </a:rPr>
                          <m:t>1</m:t>
                        </m:r>
                      </m:num>
                      <m:den>
                        <m:rad>
                          <m:radPr>
                            <m:degHide m:val="on"/>
                            <m:ctrlPr>
                              <a:rPr lang="en-US" altLang="ja-JP" sz="2200" i="1" dirty="0" smtClean="0">
                                <a:solidFill>
                                  <a:srgbClr val="000000"/>
                                </a:solidFill>
                                <a:latin typeface="Cambria Math" panose="02040503050406030204" pitchFamily="18" charset="0"/>
                              </a:rPr>
                            </m:ctrlPr>
                          </m:radPr>
                          <m:deg/>
                          <m:e>
                            <m:r>
                              <a:rPr lang="en-US" altLang="ja-JP" sz="2200" b="0" i="1" dirty="0" smtClean="0">
                                <a:solidFill>
                                  <a:srgbClr val="000000"/>
                                </a:solidFill>
                                <a:latin typeface="Cambria Math" panose="02040503050406030204" pitchFamily="18" charset="0"/>
                              </a:rPr>
                              <m:t>h</m:t>
                            </m:r>
                          </m:e>
                        </m:rad>
                      </m:den>
                    </m:f>
                    <m:f>
                      <m:fPr>
                        <m:ctrlPr>
                          <a:rPr lang="en-US" altLang="ja-JP" sz="2200" i="1" dirty="0" smtClean="0">
                            <a:solidFill>
                              <a:srgbClr val="000000"/>
                            </a:solidFill>
                            <a:latin typeface="Cambria Math" panose="02040503050406030204" pitchFamily="18" charset="0"/>
                          </a:rPr>
                        </m:ctrlPr>
                      </m:fPr>
                      <m:num>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𝐿</m:t>
                        </m:r>
                      </m:num>
                      <m:den>
                        <m:r>
                          <a:rPr lang="en-US" altLang="ja-JP" sz="2200" i="1" dirty="0">
                            <a:solidFill>
                              <a:srgbClr val="000000"/>
                            </a:solidFill>
                            <a:latin typeface="Cambria Math" panose="02040503050406030204" pitchFamily="18" charset="0"/>
                          </a:rPr>
                          <m:t>𝜕</m:t>
                        </m:r>
                        <m:r>
                          <a:rPr lang="en-US" altLang="ja-JP" sz="2200" i="1" dirty="0">
                            <a:solidFill>
                              <a:srgbClr val="000000"/>
                            </a:solidFill>
                            <a:latin typeface="Cambria Math" panose="02040503050406030204" pitchFamily="18" charset="0"/>
                          </a:rPr>
                          <m:t>𝑊</m:t>
                        </m:r>
                      </m:den>
                    </m:f>
                  </m:oMath>
                </a14:m>
                <a:endParaRPr kumimoji="1" lang="en-US" altLang="ja-JP" sz="2200" dirty="0">
                  <a:solidFill>
                    <a:srgbClr val="000000"/>
                  </a:solidFill>
                </a:endParaRPr>
              </a:p>
              <a:p>
                <a:pPr marL="285750" indent="-285750">
                  <a:buFont typeface="Arial" panose="020B0604020202020204" pitchFamily="34" charset="0"/>
                  <a:buChar char="•"/>
                </a:pPr>
                <a:endParaRPr lang="en-US" altLang="ja-JP" sz="2400" dirty="0">
                  <a:solidFill>
                    <a:srgbClr val="000000"/>
                  </a:solidFill>
                </a:endParaRPr>
              </a:p>
              <a:p>
                <a:pPr marL="285750" indent="-285750">
                  <a:buFont typeface="Arial" panose="020B0604020202020204" pitchFamily="34" charset="0"/>
                  <a:buChar char="•"/>
                </a:pPr>
                <a:r>
                  <a:rPr lang="en-US" altLang="ja-JP" sz="2400" dirty="0">
                    <a:solidFill>
                      <a:srgbClr val="000000"/>
                    </a:solidFill>
                  </a:rPr>
                  <a:t>Adam : Momentum</a:t>
                </a:r>
                <a:r>
                  <a:rPr lang="ja-JP" altLang="en-US" sz="2400">
                    <a:solidFill>
                      <a:srgbClr val="000000"/>
                    </a:solidFill>
                  </a:rPr>
                  <a:t>と</a:t>
                </a:r>
                <a:r>
                  <a:rPr lang="en-US" altLang="ja-JP" sz="2400" dirty="0" err="1">
                    <a:solidFill>
                      <a:srgbClr val="000000"/>
                    </a:solidFill>
                  </a:rPr>
                  <a:t>AdaGrad</a:t>
                </a:r>
                <a:r>
                  <a:rPr lang="ja-JP" altLang="en-US" sz="2400">
                    <a:solidFill>
                      <a:srgbClr val="000000"/>
                    </a:solidFill>
                  </a:rPr>
                  <a:t>を組み合わせる</a:t>
                </a:r>
                <a:endParaRPr kumimoji="1" lang="ja-JP" altLang="en-US" sz="2400">
                  <a:solidFill>
                    <a:srgbClr val="000000"/>
                  </a:solidFill>
                </a:endParaRPr>
              </a:p>
            </p:txBody>
          </p:sp>
        </mc:Choice>
        <mc:Fallback xmlns="">
          <p:sp>
            <p:nvSpPr>
              <p:cNvPr id="3" name="テキスト ボックス 2">
                <a:extLst>
                  <a:ext uri="{FF2B5EF4-FFF2-40B4-BE49-F238E27FC236}">
                    <a16:creationId xmlns:a16="http://schemas.microsoft.com/office/drawing/2014/main" id="{53A4CF59-4DC2-8249-8EF1-74B36E7E350F}"/>
                  </a:ext>
                </a:extLst>
              </p:cNvPr>
              <p:cNvSpPr txBox="1">
                <a:spLocks noRot="1" noChangeAspect="1" noMove="1" noResize="1" noEditPoints="1" noAdjustHandles="1" noChangeArrowheads="1" noChangeShapeType="1" noTextEdit="1"/>
              </p:cNvSpPr>
              <p:nvPr/>
            </p:nvSpPr>
            <p:spPr>
              <a:xfrm>
                <a:off x="421352" y="1022684"/>
                <a:ext cx="7741509" cy="5023491"/>
              </a:xfrm>
              <a:prstGeom prst="rect">
                <a:avLst/>
              </a:prstGeom>
              <a:blipFill>
                <a:blip r:embed="rId2"/>
                <a:stretch>
                  <a:fillRect l="-982" t="-1010" b="-15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918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917BF-A6C1-1E45-BE9E-5592DAD55803}"/>
              </a:ext>
            </a:extLst>
          </p:cNvPr>
          <p:cNvSpPr>
            <a:spLocks noGrp="1"/>
          </p:cNvSpPr>
          <p:nvPr>
            <p:ph type="title"/>
          </p:nvPr>
        </p:nvSpPr>
        <p:spPr/>
        <p:txBody>
          <a:bodyPr/>
          <a:lstStyle/>
          <a:p>
            <a:r>
              <a:rPr kumimoji="1" lang="ja-JP" altLang="en-US"/>
              <a:t>重みの初期値</a:t>
            </a:r>
          </a:p>
        </p:txBody>
      </p:sp>
      <p:sp>
        <p:nvSpPr>
          <p:cNvPr id="3" name="テキスト ボックス 2">
            <a:extLst>
              <a:ext uri="{FF2B5EF4-FFF2-40B4-BE49-F238E27FC236}">
                <a16:creationId xmlns:a16="http://schemas.microsoft.com/office/drawing/2014/main" id="{3B9768FB-F5D3-3E44-9D38-B86A8A456FF6}"/>
              </a:ext>
            </a:extLst>
          </p:cNvPr>
          <p:cNvSpPr txBox="1"/>
          <p:nvPr/>
        </p:nvSpPr>
        <p:spPr>
          <a:xfrm>
            <a:off x="-102743" y="1235816"/>
            <a:ext cx="8244946" cy="4524315"/>
          </a:xfrm>
          <a:prstGeom prst="rect">
            <a:avLst/>
          </a:prstGeom>
          <a:noFill/>
        </p:spPr>
        <p:txBody>
          <a:bodyPr wrap="square" rtlCol="0">
            <a:spAutoFit/>
          </a:bodyPr>
          <a:lstStyle/>
          <a:p>
            <a:pPr marL="800100" lvl="1" indent="-342900">
              <a:buFont typeface="Arial" panose="020B0604020202020204" pitchFamily="34" charset="0"/>
              <a:buChar char="•"/>
            </a:pPr>
            <a:r>
              <a:rPr kumimoji="1" lang="en-US" altLang="ja-JP" sz="2400" dirty="0">
                <a:solidFill>
                  <a:srgbClr val="000000"/>
                </a:solidFill>
              </a:rPr>
              <a:t>Weight decay</a:t>
            </a:r>
            <a:r>
              <a:rPr kumimoji="1" lang="ja-JP" altLang="en-US" sz="2400">
                <a:solidFill>
                  <a:srgbClr val="000000"/>
                </a:solidFill>
              </a:rPr>
              <a:t>の目的</a:t>
            </a:r>
            <a:endParaRPr kumimoji="1" lang="en-US" altLang="ja-JP" sz="2400" dirty="0">
              <a:solidFill>
                <a:srgbClr val="000000"/>
              </a:solidFill>
            </a:endParaRPr>
          </a:p>
          <a:p>
            <a:pPr marL="1257300" lvl="2" indent="-342900">
              <a:buFont typeface="Arial" panose="020B0604020202020204" pitchFamily="34" charset="0"/>
              <a:buChar char="•"/>
            </a:pPr>
            <a:r>
              <a:rPr lang="ja-JP" altLang="en-US" sz="2400">
                <a:solidFill>
                  <a:srgbClr val="000000"/>
                </a:solidFill>
              </a:rPr>
              <a:t>重みパラメータが</a:t>
            </a:r>
            <a:r>
              <a:rPr kumimoji="1" lang="ja-JP" altLang="en-US" sz="2400">
                <a:solidFill>
                  <a:srgbClr val="000000"/>
                </a:solidFill>
              </a:rPr>
              <a:t>小さくなるように学習を行うこと</a:t>
            </a:r>
            <a:endParaRPr kumimoji="1" lang="en-US" altLang="ja-JP" sz="2400" dirty="0">
              <a:solidFill>
                <a:srgbClr val="000000"/>
              </a:solidFill>
            </a:endParaRPr>
          </a:p>
          <a:p>
            <a:pPr marL="1257300" lvl="2" indent="-342900">
              <a:buFont typeface="Arial" panose="020B0604020202020204" pitchFamily="34" charset="0"/>
              <a:buChar char="•"/>
            </a:pPr>
            <a:r>
              <a:rPr lang="ja-JP" altLang="en-US" sz="2400">
                <a:solidFill>
                  <a:srgbClr val="000000"/>
                </a:solidFill>
              </a:rPr>
              <a:t>重みの初期値は小さい値からスタートしたい</a:t>
            </a:r>
            <a:endParaRPr kumimoji="1" lang="en-US" altLang="ja-JP" sz="2400" dirty="0">
              <a:solidFill>
                <a:srgbClr val="000000"/>
              </a:solidFill>
            </a:endParaRPr>
          </a:p>
          <a:p>
            <a:pPr marL="1257300" lvl="2" indent="-342900">
              <a:buFont typeface="Arial" panose="020B0604020202020204" pitchFamily="34" charset="0"/>
              <a:buChar char="•"/>
            </a:pPr>
            <a:endParaRPr lang="en-US" altLang="ja-JP" sz="2400" dirty="0">
              <a:solidFill>
                <a:srgbClr val="000000"/>
              </a:solidFill>
            </a:endParaRPr>
          </a:p>
          <a:p>
            <a:pPr lvl="2"/>
            <a:endParaRPr kumimoji="1" lang="en-US" altLang="ja-JP" sz="2400" dirty="0">
              <a:solidFill>
                <a:srgbClr val="000000"/>
              </a:solidFill>
            </a:endParaRPr>
          </a:p>
          <a:p>
            <a:pPr marL="800100" lvl="1" indent="-342900">
              <a:buFont typeface="Arial" panose="020B0604020202020204" pitchFamily="34" charset="0"/>
              <a:buChar char="•"/>
            </a:pPr>
            <a:r>
              <a:rPr kumimoji="1" lang="ja-JP" altLang="en-US" sz="2400">
                <a:solidFill>
                  <a:srgbClr val="000000"/>
                </a:solidFill>
              </a:rPr>
              <a:t>勾配損失</a:t>
            </a:r>
            <a:endParaRPr kumimoji="1" lang="en-US" altLang="ja-JP" sz="2400" dirty="0">
              <a:solidFill>
                <a:srgbClr val="000000"/>
              </a:solidFill>
            </a:endParaRPr>
          </a:p>
          <a:p>
            <a:pPr lvl="2"/>
            <a:r>
              <a:rPr lang="en-US" altLang="ja-JP" sz="2400" dirty="0">
                <a:solidFill>
                  <a:srgbClr val="000000"/>
                </a:solidFill>
              </a:rPr>
              <a:t>Ex)sigmoid</a:t>
            </a:r>
            <a:r>
              <a:rPr lang="ja-JP" altLang="en-US" sz="2400">
                <a:solidFill>
                  <a:srgbClr val="000000"/>
                </a:solidFill>
              </a:rPr>
              <a:t>関数の出力の分布が</a:t>
            </a:r>
            <a:r>
              <a:rPr lang="en-US" altLang="ja-JP" sz="2400" dirty="0">
                <a:solidFill>
                  <a:srgbClr val="000000"/>
                </a:solidFill>
              </a:rPr>
              <a:t>0,1</a:t>
            </a:r>
            <a:r>
              <a:rPr lang="ja-JP" altLang="en-US" sz="2400">
                <a:solidFill>
                  <a:srgbClr val="000000"/>
                </a:solidFill>
              </a:rPr>
              <a:t>に偏り、</a:t>
            </a:r>
            <a:endParaRPr lang="en-US" altLang="ja-JP" sz="2400" dirty="0">
              <a:solidFill>
                <a:srgbClr val="000000"/>
              </a:solidFill>
            </a:endParaRPr>
          </a:p>
          <a:p>
            <a:pPr lvl="2"/>
            <a:r>
              <a:rPr lang="ja-JP" altLang="en-US" sz="2400">
                <a:solidFill>
                  <a:srgbClr val="000000"/>
                </a:solidFill>
              </a:rPr>
              <a:t>勾配の値が小さくなっていってしまうこと</a:t>
            </a:r>
            <a:endParaRPr lang="en-US" altLang="ja-JP" sz="2400" dirty="0">
              <a:solidFill>
                <a:srgbClr val="000000"/>
              </a:solidFill>
            </a:endParaRPr>
          </a:p>
          <a:p>
            <a:pPr marL="1257300" lvl="2" indent="-342900">
              <a:buFont typeface="Arial" panose="020B0604020202020204" pitchFamily="34" charset="0"/>
              <a:buChar char="•"/>
            </a:pPr>
            <a:endParaRPr kumimoji="1" lang="en-US" altLang="ja-JP" sz="2400" dirty="0">
              <a:solidFill>
                <a:srgbClr val="000000"/>
              </a:solidFill>
            </a:endParaRPr>
          </a:p>
          <a:p>
            <a:pPr marL="800100" lvl="1" indent="-342900">
              <a:buFont typeface="Arial" panose="020B0604020202020204" pitchFamily="34" charset="0"/>
              <a:buChar char="•"/>
            </a:pPr>
            <a:r>
              <a:rPr lang="ja-JP" altLang="en-US" sz="2400">
                <a:solidFill>
                  <a:srgbClr val="000000"/>
                </a:solidFill>
              </a:rPr>
              <a:t>表現力の制限</a:t>
            </a:r>
            <a:endParaRPr lang="en-US" altLang="ja-JP" sz="2400" dirty="0">
              <a:solidFill>
                <a:srgbClr val="000000"/>
              </a:solidFill>
            </a:endParaRPr>
          </a:p>
          <a:p>
            <a:pPr lvl="2"/>
            <a:r>
              <a:rPr kumimoji="1" lang="ja-JP" altLang="en-US" sz="2400">
                <a:solidFill>
                  <a:srgbClr val="000000"/>
                </a:solidFill>
              </a:rPr>
              <a:t>アクティベーション分布に偏りが生じてしまう</a:t>
            </a:r>
            <a:endParaRPr lang="en-US" altLang="ja-JP" sz="2400" dirty="0">
              <a:solidFill>
                <a:srgbClr val="000000"/>
              </a:solidFill>
            </a:endParaRPr>
          </a:p>
          <a:p>
            <a:pPr lvl="2"/>
            <a:r>
              <a:rPr kumimoji="1" lang="ja-JP" altLang="en-US" sz="2400">
                <a:solidFill>
                  <a:srgbClr val="000000"/>
                </a:solidFill>
              </a:rPr>
              <a:t>→複数のニューロンである必要性がなくなる</a:t>
            </a:r>
            <a:endParaRPr kumimoji="1" lang="en-US" altLang="ja-JP" sz="2400" dirty="0">
              <a:solidFill>
                <a:srgbClr val="000000"/>
              </a:solidFill>
            </a:endParaRPr>
          </a:p>
        </p:txBody>
      </p:sp>
    </p:spTree>
    <p:extLst>
      <p:ext uri="{BB962C8B-B14F-4D97-AF65-F5344CB8AC3E}">
        <p14:creationId xmlns:p14="http://schemas.microsoft.com/office/powerpoint/2010/main" val="383599799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テーマ1">
  <a:themeElements>
    <a:clrScheme name="カラーパレット1">
      <a:dk1>
        <a:srgbClr val="F15A22"/>
      </a:dk1>
      <a:lt1>
        <a:srgbClr val="ED1C24"/>
      </a:lt1>
      <a:dk2>
        <a:srgbClr val="72BF44"/>
      </a:dk2>
      <a:lt2>
        <a:srgbClr val="F58220"/>
      </a:lt2>
      <a:accent1>
        <a:srgbClr val="00A651"/>
      </a:accent1>
      <a:accent2>
        <a:srgbClr val="00AAAD"/>
      </a:accent2>
      <a:accent3>
        <a:srgbClr val="0066B3"/>
      </a:accent3>
      <a:accent4>
        <a:srgbClr val="034EA2"/>
      </a:accent4>
      <a:accent5>
        <a:srgbClr val="5C2D91"/>
      </a:accent5>
      <a:accent6>
        <a:srgbClr val="812990"/>
      </a:accent6>
      <a:hlink>
        <a:srgbClr val="FFFFFF"/>
      </a:hlink>
      <a:folHlink>
        <a:srgbClr val="FFFFFF"/>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テーマ1">
  <a:themeElements>
    <a:clrScheme name="カラーパレット1">
      <a:dk1>
        <a:srgbClr val="F15A22"/>
      </a:dk1>
      <a:lt1>
        <a:srgbClr val="ED1C24"/>
      </a:lt1>
      <a:dk2>
        <a:srgbClr val="72BF44"/>
      </a:dk2>
      <a:lt2>
        <a:srgbClr val="F58220"/>
      </a:lt2>
      <a:accent1>
        <a:srgbClr val="00A651"/>
      </a:accent1>
      <a:accent2>
        <a:srgbClr val="00AAAD"/>
      </a:accent2>
      <a:accent3>
        <a:srgbClr val="0066B3"/>
      </a:accent3>
      <a:accent4>
        <a:srgbClr val="034EA2"/>
      </a:accent4>
      <a:accent5>
        <a:srgbClr val="5C2D91"/>
      </a:accent5>
      <a:accent6>
        <a:srgbClr val="812990"/>
      </a:accent6>
      <a:hlink>
        <a:srgbClr val="FFFFFF"/>
      </a:hlink>
      <a:folHlink>
        <a:srgbClr val="FFFFFF"/>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テーマ1">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2127</TotalTime>
  <Words>440</Words>
  <Application>Microsoft Macintosh PowerPoint</Application>
  <PresentationFormat>画面に合わせる (4:3)</PresentationFormat>
  <Paragraphs>157</Paragraphs>
  <Slides>12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5</vt:i4>
      </vt:variant>
      <vt:variant>
        <vt:lpstr>スライド タイトル</vt:lpstr>
      </vt:variant>
      <vt:variant>
        <vt:i4>12</vt:i4>
      </vt:variant>
    </vt:vector>
  </HeadingPairs>
  <TitlesOfParts>
    <vt:vector size="25" baseType="lpstr">
      <vt:lpstr>ＭＳ Ｐゴシック</vt:lpstr>
      <vt:lpstr>游ゴシック</vt:lpstr>
      <vt:lpstr>游ゴシック Light</vt:lpstr>
      <vt:lpstr>Arial</vt:lpstr>
      <vt:lpstr>Calibri</vt:lpstr>
      <vt:lpstr>Calibri Light</vt:lpstr>
      <vt:lpstr>Cambria Math</vt:lpstr>
      <vt:lpstr>Wingdings 2</vt:lpstr>
      <vt:lpstr>HDOfficeLightV0</vt:lpstr>
      <vt:lpstr>テーマ1</vt:lpstr>
      <vt:lpstr>1_テーマ1</vt:lpstr>
      <vt:lpstr>デザインの設定</vt:lpstr>
      <vt:lpstr>2_テーマ1</vt:lpstr>
      <vt:lpstr>Deep Learning 7th. 〜第5,6章〜 誤差逆伝播法 パラメータの更新</vt:lpstr>
      <vt:lpstr>誤差逆伝播法(スカラー)</vt:lpstr>
      <vt:lpstr>誤差逆伝播法(ベクトル-Affineレイヤ)</vt:lpstr>
      <vt:lpstr>誤差伝播法を用いた学習アーキテクチャ</vt:lpstr>
      <vt:lpstr>sigmoidレイヤ</vt:lpstr>
      <vt:lpstr>勾配の算出</vt:lpstr>
      <vt:lpstr>勾配の更新</vt:lpstr>
      <vt:lpstr>パラメータの更新手法</vt:lpstr>
      <vt:lpstr>重みの初期値</vt:lpstr>
      <vt:lpstr>Batch Normalization</vt:lpstr>
      <vt:lpstr>正則化</vt:lpstr>
      <vt:lpstr>ハイパーパラメータ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深田紘平</dc:creator>
  <cp:lastModifiedBy>深田 紘平</cp:lastModifiedBy>
  <cp:revision>431</cp:revision>
  <cp:lastPrinted>2018-10-01T01:03:19Z</cp:lastPrinted>
  <dcterms:created xsi:type="dcterms:W3CDTF">2017-11-28T04:46:24Z</dcterms:created>
  <dcterms:modified xsi:type="dcterms:W3CDTF">2018-11-15T09:28:51Z</dcterms:modified>
</cp:coreProperties>
</file>