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90" r:id="rId2"/>
    <p:sldMasterId id="2147483702" r:id="rId3"/>
  </p:sldMasterIdLst>
  <p:sldIdLst>
    <p:sldId id="302" r:id="rId4"/>
    <p:sldId id="315" r:id="rId5"/>
    <p:sldId id="260" r:id="rId6"/>
    <p:sldId id="273" r:id="rId7"/>
    <p:sldId id="272" r:id="rId8"/>
    <p:sldId id="316" r:id="rId9"/>
    <p:sldId id="261" r:id="rId10"/>
    <p:sldId id="263" r:id="rId11"/>
    <p:sldId id="258" r:id="rId12"/>
    <p:sldId id="259" r:id="rId13"/>
    <p:sldId id="275" r:id="rId14"/>
    <p:sldId id="314" r:id="rId15"/>
    <p:sldId id="313" r:id="rId16"/>
    <p:sldId id="318" r:id="rId17"/>
    <p:sldId id="317" r:id="rId18"/>
    <p:sldId id="25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2"/>
    <p:restoredTop sz="96327"/>
  </p:normalViewPr>
  <p:slideViewPr>
    <p:cSldViewPr snapToGrid="0">
      <p:cViewPr varScale="1">
        <p:scale>
          <a:sx n="82" d="100"/>
          <a:sy n="82"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019C971-B09B-0A4B-9AEC-BE561C900C04}"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87145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19C971-B09B-0A4B-9AEC-BE561C900C0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104712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19C971-B09B-0A4B-9AEC-BE561C900C0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83160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19C971-B09B-0A4B-9AEC-BE561C900C0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FEEB01D-7D4D-C04D-AFDE-1CE730930BE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71819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19C971-B09B-0A4B-9AEC-BE561C900C0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146188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019C971-B09B-0A4B-9AEC-BE561C900C04}"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738678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019C971-B09B-0A4B-9AEC-BE561C900C04}"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41784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19C971-B09B-0A4B-9AEC-BE561C900C04}"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593815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019C971-B09B-0A4B-9AEC-BE561C900C04}" type="datetimeFigureOut">
              <a:rPr lang="en-US" smtClean="0"/>
              <a:t>10/6/2022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EEB01D-7D4D-C04D-AFDE-1CE730930BE4}" type="slidenum">
              <a:rPr lang="en-US" smtClean="0"/>
              <a:t>‹#›</a:t>
            </a:fld>
            <a:endParaRPr lang="en-US"/>
          </a:p>
        </p:txBody>
      </p:sp>
    </p:spTree>
    <p:extLst>
      <p:ext uri="{BB962C8B-B14F-4D97-AF65-F5344CB8AC3E}">
        <p14:creationId xmlns:p14="http://schemas.microsoft.com/office/powerpoint/2010/main" val="2686081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3079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758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19C971-B09B-0A4B-9AEC-BE561C900C04}"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3865881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1600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7316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7703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9393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5756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3819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7146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5949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03576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 name="Google Shape;10;p2"/>
          <p:cNvGrpSpPr/>
          <p:nvPr/>
        </p:nvGrpSpPr>
        <p:grpSpPr>
          <a:xfrm>
            <a:off x="-33" y="-17133"/>
            <a:ext cx="12192033" cy="6900833"/>
            <a:chOff x="-25" y="-12850"/>
            <a:chExt cx="9144025" cy="5175625"/>
          </a:xfrm>
        </p:grpSpPr>
        <p:pic>
          <p:nvPicPr>
            <p:cNvPr id="11" name="Google Shape;11;p2"/>
            <p:cNvPicPr preferRelativeResize="0"/>
            <p:nvPr/>
          </p:nvPicPr>
          <p:blipFill rotWithShape="1">
            <a:blip r:embed="rId2">
              <a:alphaModFix amt="25000"/>
            </a:blip>
            <a:srcRect l="41441" t="11422" r="3922" b="25676"/>
            <a:stretch/>
          </p:blipFill>
          <p:spPr>
            <a:xfrm>
              <a:off x="-25" y="0"/>
              <a:ext cx="4122525" cy="4700425"/>
            </a:xfrm>
            <a:prstGeom prst="rect">
              <a:avLst/>
            </a:prstGeom>
            <a:noFill/>
            <a:ln>
              <a:noFill/>
            </a:ln>
          </p:spPr>
        </p:pic>
        <p:pic>
          <p:nvPicPr>
            <p:cNvPr id="12" name="Google Shape;12;p2"/>
            <p:cNvPicPr preferRelativeResize="0"/>
            <p:nvPr/>
          </p:nvPicPr>
          <p:blipFill rotWithShape="1">
            <a:blip r:embed="rId3">
              <a:alphaModFix amt="25000"/>
            </a:blip>
            <a:srcRect l="19418" t="26968" r="3646" b="14582"/>
            <a:stretch/>
          </p:blipFill>
          <p:spPr>
            <a:xfrm rot="10800000">
              <a:off x="1577300" y="-12850"/>
              <a:ext cx="7566700" cy="5175625"/>
            </a:xfrm>
            <a:prstGeom prst="rect">
              <a:avLst/>
            </a:prstGeom>
            <a:noFill/>
            <a:ln>
              <a:noFill/>
            </a:ln>
          </p:spPr>
        </p:pic>
      </p:grpSp>
      <p:sp>
        <p:nvSpPr>
          <p:cNvPr id="13" name="Google Shape;13;p2"/>
          <p:cNvSpPr txBox="1">
            <a:spLocks noGrp="1"/>
          </p:cNvSpPr>
          <p:nvPr>
            <p:ph type="ctrTitle"/>
          </p:nvPr>
        </p:nvSpPr>
        <p:spPr>
          <a:xfrm>
            <a:off x="950967" y="719333"/>
            <a:ext cx="9103200" cy="240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9733">
                <a:latin typeface="Cormorant"/>
                <a:ea typeface="Cormorant"/>
                <a:cs typeface="Cormorant"/>
                <a:sym typeface="Cormoran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4" name="Google Shape;14;p2"/>
          <p:cNvSpPr txBox="1">
            <a:spLocks noGrp="1"/>
          </p:cNvSpPr>
          <p:nvPr>
            <p:ph type="subTitle" idx="1"/>
          </p:nvPr>
        </p:nvSpPr>
        <p:spPr>
          <a:xfrm>
            <a:off x="6626885" y="3514371"/>
            <a:ext cx="2956400" cy="87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2133">
                <a:solidFill>
                  <a:schemeClr val="dk1"/>
                </a:solidFill>
                <a:latin typeface="Playfair Display"/>
                <a:ea typeface="Playfair Display"/>
                <a:cs typeface="Playfair Display"/>
                <a:sym typeface="Playfair Display"/>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5" name="Google Shape;15;p2"/>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7220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019C971-B09B-0A4B-9AEC-BE561C900C04}"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35314051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6"/>
        <p:cNvGrpSpPr/>
        <p:nvPr/>
      </p:nvGrpSpPr>
      <p:grpSpPr>
        <a:xfrm>
          <a:off x="0" y="0"/>
          <a:ext cx="0" cy="0"/>
          <a:chOff x="0" y="0"/>
          <a:chExt cx="0" cy="0"/>
        </a:xfrm>
      </p:grpSpPr>
      <p:sp>
        <p:nvSpPr>
          <p:cNvPr id="17" name="Google Shape;17;p3"/>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 name="Google Shape;18;p3"/>
          <p:cNvGrpSpPr/>
          <p:nvPr/>
        </p:nvGrpSpPr>
        <p:grpSpPr>
          <a:xfrm>
            <a:off x="-33" y="-17133"/>
            <a:ext cx="12192033" cy="6900833"/>
            <a:chOff x="-25" y="-12850"/>
            <a:chExt cx="9144025" cy="5175625"/>
          </a:xfrm>
        </p:grpSpPr>
        <p:pic>
          <p:nvPicPr>
            <p:cNvPr id="19" name="Google Shape;19;p3"/>
            <p:cNvPicPr preferRelativeResize="0"/>
            <p:nvPr/>
          </p:nvPicPr>
          <p:blipFill rotWithShape="1">
            <a:blip r:embed="rId2">
              <a:alphaModFix amt="25000"/>
            </a:blip>
            <a:srcRect l="41441" t="11422" r="3922" b="25676"/>
            <a:stretch/>
          </p:blipFill>
          <p:spPr>
            <a:xfrm rot="10800000">
              <a:off x="5021475" y="449500"/>
              <a:ext cx="4122525" cy="4700425"/>
            </a:xfrm>
            <a:prstGeom prst="rect">
              <a:avLst/>
            </a:prstGeom>
            <a:noFill/>
            <a:ln>
              <a:noFill/>
            </a:ln>
          </p:spPr>
        </p:pic>
        <p:pic>
          <p:nvPicPr>
            <p:cNvPr id="20" name="Google Shape;20;p3"/>
            <p:cNvPicPr preferRelativeResize="0"/>
            <p:nvPr/>
          </p:nvPicPr>
          <p:blipFill rotWithShape="1">
            <a:blip r:embed="rId3">
              <a:alphaModFix amt="25000"/>
            </a:blip>
            <a:srcRect l="19418" t="26968" r="3646" b="14582"/>
            <a:stretch/>
          </p:blipFill>
          <p:spPr>
            <a:xfrm>
              <a:off x="-25" y="-12850"/>
              <a:ext cx="7566700" cy="5175625"/>
            </a:xfrm>
            <a:prstGeom prst="rect">
              <a:avLst/>
            </a:prstGeom>
            <a:noFill/>
            <a:ln>
              <a:noFill/>
            </a:ln>
          </p:spPr>
        </p:pic>
      </p:grpSp>
      <p:sp>
        <p:nvSpPr>
          <p:cNvPr id="21" name="Google Shape;21;p3"/>
          <p:cNvSpPr txBox="1">
            <a:spLocks noGrp="1"/>
          </p:cNvSpPr>
          <p:nvPr>
            <p:ph type="title"/>
          </p:nvPr>
        </p:nvSpPr>
        <p:spPr>
          <a:xfrm>
            <a:off x="3590800" y="719333"/>
            <a:ext cx="6914400" cy="1594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2" name="Google Shape;22;p3"/>
          <p:cNvSpPr txBox="1">
            <a:spLocks noGrp="1"/>
          </p:cNvSpPr>
          <p:nvPr>
            <p:ph type="title" idx="2" hasCustomPrompt="1"/>
          </p:nvPr>
        </p:nvSpPr>
        <p:spPr>
          <a:xfrm>
            <a:off x="1066800" y="719333"/>
            <a:ext cx="2524000" cy="1594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11466">
                <a:latin typeface="Playfair Display"/>
                <a:ea typeface="Playfair Display"/>
                <a:cs typeface="Playfair Display"/>
                <a:sym typeface="Playfair Display"/>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3" name="Google Shape;23;p3"/>
          <p:cNvSpPr txBox="1">
            <a:spLocks noGrp="1"/>
          </p:cNvSpPr>
          <p:nvPr>
            <p:ph type="subTitle" idx="1"/>
          </p:nvPr>
        </p:nvSpPr>
        <p:spPr>
          <a:xfrm>
            <a:off x="7124867" y="3354967"/>
            <a:ext cx="3380400" cy="10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3"/>
          <p:cNvSpPr txBox="1">
            <a:spLocks noGrp="1"/>
          </p:cNvSpPr>
          <p:nvPr>
            <p:ph type="subTitle" idx="3"/>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4964592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969033"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4"/>
          <p:cNvSpPr txBox="1">
            <a:spLocks noGrp="1"/>
          </p:cNvSpPr>
          <p:nvPr>
            <p:ph type="body" idx="1"/>
          </p:nvPr>
        </p:nvSpPr>
        <p:spPr>
          <a:xfrm>
            <a:off x="960000" y="1621000"/>
            <a:ext cx="10272000" cy="386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600"/>
            </a:lvl1pPr>
            <a:lvl2pPr marL="1219170" lvl="1" indent="-406390" rtl="0">
              <a:lnSpc>
                <a:spcPct val="115000"/>
              </a:lnSpc>
              <a:spcBef>
                <a:spcPts val="0"/>
              </a:spcBef>
              <a:spcAft>
                <a:spcPts val="0"/>
              </a:spcAft>
              <a:buSzPts val="1200"/>
              <a:buFont typeface="Nunito Light"/>
              <a:buChar char="○"/>
              <a:defRPr sz="1600"/>
            </a:lvl2pPr>
            <a:lvl3pPr marL="1828754" lvl="2" indent="-406390" rtl="0">
              <a:lnSpc>
                <a:spcPct val="115000"/>
              </a:lnSpc>
              <a:spcBef>
                <a:spcPts val="2133"/>
              </a:spcBef>
              <a:spcAft>
                <a:spcPts val="0"/>
              </a:spcAft>
              <a:buSzPts val="1200"/>
              <a:buFont typeface="Nunito Light"/>
              <a:buChar char="■"/>
              <a:defRPr sz="1600"/>
            </a:lvl3pPr>
            <a:lvl4pPr marL="2438339" lvl="3" indent="-406390" rtl="0">
              <a:lnSpc>
                <a:spcPct val="115000"/>
              </a:lnSpc>
              <a:spcBef>
                <a:spcPts val="2133"/>
              </a:spcBef>
              <a:spcAft>
                <a:spcPts val="0"/>
              </a:spcAft>
              <a:buSzPts val="1200"/>
              <a:buFont typeface="Nunito Light"/>
              <a:buChar char="●"/>
              <a:defRPr sz="1600"/>
            </a:lvl4pPr>
            <a:lvl5pPr marL="3047924" lvl="4" indent="-406390" rtl="0">
              <a:lnSpc>
                <a:spcPct val="115000"/>
              </a:lnSpc>
              <a:spcBef>
                <a:spcPts val="2133"/>
              </a:spcBef>
              <a:spcAft>
                <a:spcPts val="0"/>
              </a:spcAft>
              <a:buSzPts val="1200"/>
              <a:buFont typeface="Nunito Light"/>
              <a:buChar char="○"/>
              <a:defRPr sz="1600"/>
            </a:lvl5pPr>
            <a:lvl6pPr marL="3657509" lvl="5" indent="-406390" rtl="0">
              <a:lnSpc>
                <a:spcPct val="115000"/>
              </a:lnSpc>
              <a:spcBef>
                <a:spcPts val="2133"/>
              </a:spcBef>
              <a:spcAft>
                <a:spcPts val="0"/>
              </a:spcAft>
              <a:buSzPts val="1200"/>
              <a:buFont typeface="Nunito Light"/>
              <a:buChar char="■"/>
              <a:defRPr sz="1600"/>
            </a:lvl6pPr>
            <a:lvl7pPr marL="4267093" lvl="6" indent="-406390" rtl="0">
              <a:lnSpc>
                <a:spcPct val="115000"/>
              </a:lnSpc>
              <a:spcBef>
                <a:spcPts val="2133"/>
              </a:spcBef>
              <a:spcAft>
                <a:spcPts val="0"/>
              </a:spcAft>
              <a:buSzPts val="1200"/>
              <a:buFont typeface="Nunito Light"/>
              <a:buChar char="●"/>
              <a:defRPr sz="1600"/>
            </a:lvl7pPr>
            <a:lvl8pPr marL="4876678" lvl="7" indent="-406390" rtl="0">
              <a:lnSpc>
                <a:spcPct val="115000"/>
              </a:lnSpc>
              <a:spcBef>
                <a:spcPts val="2133"/>
              </a:spcBef>
              <a:spcAft>
                <a:spcPts val="0"/>
              </a:spcAft>
              <a:buSzPts val="1200"/>
              <a:buFont typeface="Nunito Light"/>
              <a:buChar char="○"/>
              <a:defRPr sz="1600"/>
            </a:lvl8pPr>
            <a:lvl9pPr marL="5486263" lvl="8" indent="-406390" rtl="0">
              <a:lnSpc>
                <a:spcPct val="115000"/>
              </a:lnSpc>
              <a:spcBef>
                <a:spcPts val="2133"/>
              </a:spcBef>
              <a:spcAft>
                <a:spcPts val="2133"/>
              </a:spcAft>
              <a:buSzPts val="1200"/>
              <a:buFont typeface="Nunito Light"/>
              <a:buChar char="■"/>
              <a:defRPr sz="1600"/>
            </a:lvl9pPr>
          </a:lstStyle>
          <a:p>
            <a:endParaRPr/>
          </a:p>
        </p:txBody>
      </p:sp>
      <p:sp>
        <p:nvSpPr>
          <p:cNvPr id="29" name="Google Shape;29;p4"/>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9855032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5"/>
          <p:cNvSpPr txBox="1">
            <a:spLocks noGrp="1"/>
          </p:cNvSpPr>
          <p:nvPr>
            <p:ph type="subTitle" idx="1"/>
          </p:nvPr>
        </p:nvSpPr>
        <p:spPr>
          <a:xfrm>
            <a:off x="6767532" y="3400048"/>
            <a:ext cx="3579600" cy="13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3" name="Google Shape;33;p5"/>
          <p:cNvSpPr txBox="1">
            <a:spLocks noGrp="1"/>
          </p:cNvSpPr>
          <p:nvPr>
            <p:ph type="subTitle" idx="2"/>
          </p:nvPr>
        </p:nvSpPr>
        <p:spPr>
          <a:xfrm>
            <a:off x="1779167" y="3400048"/>
            <a:ext cx="3579600" cy="13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4" name="Google Shape;34;p5"/>
          <p:cNvSpPr txBox="1">
            <a:spLocks noGrp="1"/>
          </p:cNvSpPr>
          <p:nvPr>
            <p:ph type="subTitle" idx="3"/>
          </p:nvPr>
        </p:nvSpPr>
        <p:spPr>
          <a:xfrm>
            <a:off x="6767533" y="2864599"/>
            <a:ext cx="35796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Cormorant"/>
                <a:ea typeface="Cormorant"/>
                <a:cs typeface="Cormorant"/>
                <a:sym typeface="Cormoran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5" name="Google Shape;35;p5"/>
          <p:cNvSpPr txBox="1">
            <a:spLocks noGrp="1"/>
          </p:cNvSpPr>
          <p:nvPr>
            <p:ph type="subTitle" idx="4"/>
          </p:nvPr>
        </p:nvSpPr>
        <p:spPr>
          <a:xfrm>
            <a:off x="1779167" y="2864599"/>
            <a:ext cx="35796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Cormorant"/>
                <a:ea typeface="Cormorant"/>
                <a:cs typeface="Cormorant"/>
                <a:sym typeface="Cormoran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6" name="Google Shape;36;p5"/>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 name="Google Shape;37;p5"/>
          <p:cNvGrpSpPr/>
          <p:nvPr/>
        </p:nvGrpSpPr>
        <p:grpSpPr>
          <a:xfrm flipH="1">
            <a:off x="-33" y="-21415"/>
            <a:ext cx="12192000" cy="6900833"/>
            <a:chOff x="-25" y="-16062"/>
            <a:chExt cx="9144000" cy="5175625"/>
          </a:xfrm>
        </p:grpSpPr>
        <p:pic>
          <p:nvPicPr>
            <p:cNvPr id="38" name="Google Shape;38;p5"/>
            <p:cNvPicPr preferRelativeResize="0"/>
            <p:nvPr/>
          </p:nvPicPr>
          <p:blipFill rotWithShape="1">
            <a:blip r:embed="rId2">
              <a:alphaModFix amt="25000"/>
            </a:blip>
            <a:srcRect l="41441" t="11422" r="3922" b="25676"/>
            <a:stretch/>
          </p:blipFill>
          <p:spPr>
            <a:xfrm rot="10800000" flipH="1">
              <a:off x="-25" y="445025"/>
              <a:ext cx="4122525" cy="4700425"/>
            </a:xfrm>
            <a:prstGeom prst="rect">
              <a:avLst/>
            </a:prstGeom>
            <a:noFill/>
            <a:ln>
              <a:noFill/>
            </a:ln>
          </p:spPr>
        </p:pic>
        <p:pic>
          <p:nvPicPr>
            <p:cNvPr id="39" name="Google Shape;39;p5"/>
            <p:cNvPicPr preferRelativeResize="0"/>
            <p:nvPr/>
          </p:nvPicPr>
          <p:blipFill rotWithShape="1">
            <a:blip r:embed="rId3">
              <a:alphaModFix amt="25000"/>
            </a:blip>
            <a:srcRect l="19418" t="26968" r="3646" b="14582"/>
            <a:stretch/>
          </p:blipFill>
          <p:spPr>
            <a:xfrm rot="10800000">
              <a:off x="1577275" y="-16062"/>
              <a:ext cx="7566700" cy="5175625"/>
            </a:xfrm>
            <a:prstGeom prst="rect">
              <a:avLst/>
            </a:prstGeom>
            <a:noFill/>
            <a:ln>
              <a:noFill/>
            </a:ln>
          </p:spPr>
        </p:pic>
      </p:grpSp>
      <p:sp>
        <p:nvSpPr>
          <p:cNvPr id="40" name="Google Shape;40;p5"/>
          <p:cNvSpPr txBox="1">
            <a:spLocks noGrp="1"/>
          </p:cNvSpPr>
          <p:nvPr>
            <p:ph type="subTitle" idx="5"/>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662233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960000" y="71764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6"/>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4" name="Google Shape;44;p6"/>
          <p:cNvPicPr preferRelativeResize="0"/>
          <p:nvPr/>
        </p:nvPicPr>
        <p:blipFill rotWithShape="1">
          <a:blip r:embed="rId2">
            <a:alphaModFix amt="40000"/>
          </a:blip>
          <a:srcRect l="41441" t="11422" r="3922" b="25676"/>
          <a:stretch/>
        </p:blipFill>
        <p:spPr>
          <a:xfrm rot="10800000">
            <a:off x="6695267" y="593368"/>
            <a:ext cx="5496700" cy="6267233"/>
          </a:xfrm>
          <a:prstGeom prst="rect">
            <a:avLst/>
          </a:prstGeom>
          <a:noFill/>
          <a:ln>
            <a:noFill/>
          </a:ln>
        </p:spPr>
      </p:pic>
      <p:pic>
        <p:nvPicPr>
          <p:cNvPr id="45" name="Google Shape;45;p6"/>
          <p:cNvPicPr preferRelativeResize="0"/>
          <p:nvPr/>
        </p:nvPicPr>
        <p:blipFill rotWithShape="1">
          <a:blip r:embed="rId3">
            <a:alphaModFix amt="25000"/>
          </a:blip>
          <a:srcRect l="19418" t="26968" r="3646" b="14582"/>
          <a:stretch/>
        </p:blipFill>
        <p:spPr>
          <a:xfrm rot="10800000" flipH="1">
            <a:off x="-33" y="-21415"/>
            <a:ext cx="10088933" cy="6900833"/>
          </a:xfrm>
          <a:prstGeom prst="rect">
            <a:avLst/>
          </a:prstGeom>
          <a:noFill/>
          <a:ln>
            <a:noFill/>
          </a:ln>
        </p:spPr>
      </p:pic>
      <p:sp>
        <p:nvSpPr>
          <p:cNvPr id="46" name="Google Shape;46;p6"/>
          <p:cNvSpPr txBox="1">
            <a:spLocks noGrp="1"/>
          </p:cNvSpPr>
          <p:nvPr>
            <p:ph type="subTitle" idx="1"/>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07373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950967" y="977133"/>
            <a:ext cx="6318400" cy="158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7"/>
          <p:cNvSpPr txBox="1">
            <a:spLocks noGrp="1"/>
          </p:cNvSpPr>
          <p:nvPr>
            <p:ph type="subTitle" idx="1"/>
          </p:nvPr>
        </p:nvSpPr>
        <p:spPr>
          <a:xfrm>
            <a:off x="950967" y="2563933"/>
            <a:ext cx="6318400" cy="2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0" name="Google Shape;50;p7"/>
          <p:cNvSpPr/>
          <p:nvPr/>
        </p:nvSpPr>
        <p:spPr>
          <a:xfrm flipH="1">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 name="Google Shape;51;p7"/>
          <p:cNvGrpSpPr/>
          <p:nvPr/>
        </p:nvGrpSpPr>
        <p:grpSpPr>
          <a:xfrm>
            <a:off x="-33" y="-21415"/>
            <a:ext cx="12192000" cy="6900833"/>
            <a:chOff x="-25" y="-16062"/>
            <a:chExt cx="9144000" cy="5175625"/>
          </a:xfrm>
        </p:grpSpPr>
        <p:pic>
          <p:nvPicPr>
            <p:cNvPr id="52" name="Google Shape;52;p7"/>
            <p:cNvPicPr preferRelativeResize="0"/>
            <p:nvPr/>
          </p:nvPicPr>
          <p:blipFill rotWithShape="1">
            <a:blip r:embed="rId2">
              <a:alphaModFix amt="25000"/>
            </a:blip>
            <a:srcRect l="41441" t="11422" r="3922" b="25676"/>
            <a:stretch/>
          </p:blipFill>
          <p:spPr>
            <a:xfrm rot="10800000" flipH="1">
              <a:off x="-25" y="445025"/>
              <a:ext cx="4122525" cy="4700425"/>
            </a:xfrm>
            <a:prstGeom prst="rect">
              <a:avLst/>
            </a:prstGeom>
            <a:noFill/>
            <a:ln>
              <a:noFill/>
            </a:ln>
          </p:spPr>
        </p:pic>
        <p:pic>
          <p:nvPicPr>
            <p:cNvPr id="53" name="Google Shape;53;p7"/>
            <p:cNvPicPr preferRelativeResize="0"/>
            <p:nvPr/>
          </p:nvPicPr>
          <p:blipFill rotWithShape="1">
            <a:blip r:embed="rId3">
              <a:alphaModFix amt="25000"/>
            </a:blip>
            <a:srcRect l="19418" t="26968" r="3646" b="14582"/>
            <a:stretch/>
          </p:blipFill>
          <p:spPr>
            <a:xfrm rot="10800000">
              <a:off x="1577275" y="-16062"/>
              <a:ext cx="7566700" cy="5175625"/>
            </a:xfrm>
            <a:prstGeom prst="rect">
              <a:avLst/>
            </a:prstGeom>
            <a:noFill/>
            <a:ln>
              <a:noFill/>
            </a:ln>
          </p:spPr>
        </p:pic>
      </p:grpSp>
      <p:sp>
        <p:nvSpPr>
          <p:cNvPr id="54" name="Google Shape;54;p7"/>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7804588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5"/>
        <p:cNvGrpSpPr/>
        <p:nvPr/>
      </p:nvGrpSpPr>
      <p:grpSpPr>
        <a:xfrm>
          <a:off x="0" y="0"/>
          <a:ext cx="0" cy="0"/>
          <a:chOff x="0" y="0"/>
          <a:chExt cx="0" cy="0"/>
        </a:xfrm>
      </p:grpSpPr>
      <p:sp>
        <p:nvSpPr>
          <p:cNvPr id="56" name="Google Shape;56;p8"/>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8"/>
          <p:cNvGrpSpPr/>
          <p:nvPr/>
        </p:nvGrpSpPr>
        <p:grpSpPr>
          <a:xfrm>
            <a:off x="-33" y="-17133"/>
            <a:ext cx="12192033" cy="6900833"/>
            <a:chOff x="-25" y="-12850"/>
            <a:chExt cx="9144025" cy="5175625"/>
          </a:xfrm>
        </p:grpSpPr>
        <p:pic>
          <p:nvPicPr>
            <p:cNvPr id="58" name="Google Shape;58;p8"/>
            <p:cNvPicPr preferRelativeResize="0"/>
            <p:nvPr/>
          </p:nvPicPr>
          <p:blipFill rotWithShape="1">
            <a:blip r:embed="rId2">
              <a:alphaModFix amt="25000"/>
            </a:blip>
            <a:srcRect l="41441" t="11422" r="3922" b="25676"/>
            <a:stretch/>
          </p:blipFill>
          <p:spPr>
            <a:xfrm rot="10800000">
              <a:off x="5021475" y="449500"/>
              <a:ext cx="4122525" cy="4700425"/>
            </a:xfrm>
            <a:prstGeom prst="rect">
              <a:avLst/>
            </a:prstGeom>
            <a:noFill/>
            <a:ln>
              <a:noFill/>
            </a:ln>
          </p:spPr>
        </p:pic>
        <p:pic>
          <p:nvPicPr>
            <p:cNvPr id="59" name="Google Shape;59;p8"/>
            <p:cNvPicPr preferRelativeResize="0"/>
            <p:nvPr/>
          </p:nvPicPr>
          <p:blipFill rotWithShape="1">
            <a:blip r:embed="rId3">
              <a:alphaModFix amt="25000"/>
            </a:blip>
            <a:srcRect l="19418" t="26968" r="3646" b="14582"/>
            <a:stretch/>
          </p:blipFill>
          <p:spPr>
            <a:xfrm>
              <a:off x="-25" y="-12850"/>
              <a:ext cx="7566700" cy="5175625"/>
            </a:xfrm>
            <a:prstGeom prst="rect">
              <a:avLst/>
            </a:prstGeom>
            <a:noFill/>
            <a:ln>
              <a:noFill/>
            </a:ln>
          </p:spPr>
        </p:pic>
      </p:grpSp>
      <p:sp>
        <p:nvSpPr>
          <p:cNvPr id="60" name="Google Shape;60;p8"/>
          <p:cNvSpPr txBox="1">
            <a:spLocks noGrp="1"/>
          </p:cNvSpPr>
          <p:nvPr>
            <p:ph type="title"/>
          </p:nvPr>
        </p:nvSpPr>
        <p:spPr>
          <a:xfrm>
            <a:off x="950967" y="719333"/>
            <a:ext cx="10290000" cy="2245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61" name="Google Shape;61;p8"/>
          <p:cNvSpPr txBox="1">
            <a:spLocks noGrp="1"/>
          </p:cNvSpPr>
          <p:nvPr>
            <p:ph type="subTitle" idx="1"/>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3125283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2"/>
        <p:cNvGrpSpPr/>
        <p:nvPr/>
      </p:nvGrpSpPr>
      <p:grpSpPr>
        <a:xfrm>
          <a:off x="0" y="0"/>
          <a:ext cx="0" cy="0"/>
          <a:chOff x="0" y="0"/>
          <a:chExt cx="0" cy="0"/>
        </a:xfrm>
      </p:grpSpPr>
      <p:sp>
        <p:nvSpPr>
          <p:cNvPr id="63" name="Google Shape;63;p9"/>
          <p:cNvSpPr/>
          <p:nvPr/>
        </p:nvSpPr>
        <p:spPr>
          <a:xfrm flipH="1">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4" name="Google Shape;64;p9"/>
          <p:cNvGrpSpPr/>
          <p:nvPr/>
        </p:nvGrpSpPr>
        <p:grpSpPr>
          <a:xfrm>
            <a:off x="-33" y="-21415"/>
            <a:ext cx="12192000" cy="6900833"/>
            <a:chOff x="-25" y="-16062"/>
            <a:chExt cx="9144000" cy="5175625"/>
          </a:xfrm>
        </p:grpSpPr>
        <p:pic>
          <p:nvPicPr>
            <p:cNvPr id="65" name="Google Shape;65;p9"/>
            <p:cNvPicPr preferRelativeResize="0"/>
            <p:nvPr/>
          </p:nvPicPr>
          <p:blipFill rotWithShape="1">
            <a:blip r:embed="rId2">
              <a:alphaModFix amt="25000"/>
            </a:blip>
            <a:srcRect l="41441" t="11422" r="3922" b="25676"/>
            <a:stretch/>
          </p:blipFill>
          <p:spPr>
            <a:xfrm rot="10800000" flipH="1">
              <a:off x="-25" y="445025"/>
              <a:ext cx="4122525" cy="4700425"/>
            </a:xfrm>
            <a:prstGeom prst="rect">
              <a:avLst/>
            </a:prstGeom>
            <a:noFill/>
            <a:ln>
              <a:noFill/>
            </a:ln>
          </p:spPr>
        </p:pic>
        <p:pic>
          <p:nvPicPr>
            <p:cNvPr id="66" name="Google Shape;66;p9"/>
            <p:cNvPicPr preferRelativeResize="0"/>
            <p:nvPr/>
          </p:nvPicPr>
          <p:blipFill rotWithShape="1">
            <a:blip r:embed="rId3">
              <a:alphaModFix amt="25000"/>
            </a:blip>
            <a:srcRect l="19418" t="26968" r="3646" b="14582"/>
            <a:stretch/>
          </p:blipFill>
          <p:spPr>
            <a:xfrm rot="10800000">
              <a:off x="1577275" y="-16062"/>
              <a:ext cx="7566700" cy="5175625"/>
            </a:xfrm>
            <a:prstGeom prst="rect">
              <a:avLst/>
            </a:prstGeom>
            <a:noFill/>
            <a:ln>
              <a:noFill/>
            </a:ln>
          </p:spPr>
        </p:pic>
      </p:grpSp>
      <p:sp>
        <p:nvSpPr>
          <p:cNvPr id="67" name="Google Shape;67;p9"/>
          <p:cNvSpPr txBox="1">
            <a:spLocks noGrp="1"/>
          </p:cNvSpPr>
          <p:nvPr>
            <p:ph type="title"/>
          </p:nvPr>
        </p:nvSpPr>
        <p:spPr>
          <a:xfrm>
            <a:off x="951033" y="719333"/>
            <a:ext cx="7046000" cy="1949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33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6071857" y="3330467"/>
            <a:ext cx="4431600" cy="99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9"/>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1966897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grpSp>
        <p:nvGrpSpPr>
          <p:cNvPr id="71" name="Google Shape;71;p10"/>
          <p:cNvGrpSpPr/>
          <p:nvPr/>
        </p:nvGrpSpPr>
        <p:grpSpPr>
          <a:xfrm>
            <a:off x="-33" y="-17133"/>
            <a:ext cx="12192033" cy="6900833"/>
            <a:chOff x="-25" y="-12850"/>
            <a:chExt cx="9144025" cy="5175625"/>
          </a:xfrm>
        </p:grpSpPr>
        <p:pic>
          <p:nvPicPr>
            <p:cNvPr id="72" name="Google Shape;72;p10"/>
            <p:cNvPicPr preferRelativeResize="0"/>
            <p:nvPr/>
          </p:nvPicPr>
          <p:blipFill rotWithShape="1">
            <a:blip r:embed="rId2">
              <a:alphaModFix amt="25000"/>
            </a:blip>
            <a:srcRect l="41441" t="11422" r="3922" b="25676"/>
            <a:stretch/>
          </p:blipFill>
          <p:spPr>
            <a:xfrm rot="10800000">
              <a:off x="5021475" y="449500"/>
              <a:ext cx="4122525" cy="4700425"/>
            </a:xfrm>
            <a:prstGeom prst="rect">
              <a:avLst/>
            </a:prstGeom>
            <a:noFill/>
            <a:ln>
              <a:noFill/>
            </a:ln>
          </p:spPr>
        </p:pic>
        <p:pic>
          <p:nvPicPr>
            <p:cNvPr id="73" name="Google Shape;73;p10"/>
            <p:cNvPicPr preferRelativeResize="0"/>
            <p:nvPr/>
          </p:nvPicPr>
          <p:blipFill rotWithShape="1">
            <a:blip r:embed="rId3">
              <a:alphaModFix amt="25000"/>
            </a:blip>
            <a:srcRect l="19418" t="26968" r="3646" b="14582"/>
            <a:stretch/>
          </p:blipFill>
          <p:spPr>
            <a:xfrm>
              <a:off x="-25" y="-12850"/>
              <a:ext cx="7566700" cy="5175625"/>
            </a:xfrm>
            <a:prstGeom prst="rect">
              <a:avLst/>
            </a:prstGeom>
            <a:noFill/>
            <a:ln>
              <a:noFill/>
            </a:ln>
          </p:spPr>
        </p:pic>
      </p:grpSp>
      <p:sp>
        <p:nvSpPr>
          <p:cNvPr id="74" name="Google Shape;74;p10"/>
          <p:cNvSpPr txBox="1">
            <a:spLocks noGrp="1"/>
          </p:cNvSpPr>
          <p:nvPr>
            <p:ph type="title"/>
          </p:nvPr>
        </p:nvSpPr>
        <p:spPr>
          <a:xfrm>
            <a:off x="950967" y="719333"/>
            <a:ext cx="5417200" cy="30280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5" name="Google Shape;75;p10"/>
          <p:cNvSpPr txBox="1">
            <a:spLocks noGrp="1"/>
          </p:cNvSpPr>
          <p:nvPr>
            <p:ph type="subTitle" idx="1"/>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2098556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6"/>
        <p:cNvGrpSpPr/>
        <p:nvPr/>
      </p:nvGrpSpPr>
      <p:grpSpPr>
        <a:xfrm>
          <a:off x="0" y="0"/>
          <a:ext cx="0" cy="0"/>
          <a:chOff x="0" y="0"/>
          <a:chExt cx="0" cy="0"/>
        </a:xfrm>
      </p:grpSpPr>
      <p:sp>
        <p:nvSpPr>
          <p:cNvPr id="77" name="Google Shape;77;p11"/>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8" name="Google Shape;78;p11"/>
          <p:cNvGrpSpPr/>
          <p:nvPr/>
        </p:nvGrpSpPr>
        <p:grpSpPr>
          <a:xfrm flipH="1">
            <a:off x="-33" y="-17133"/>
            <a:ext cx="12192033" cy="6900833"/>
            <a:chOff x="-25" y="-12850"/>
            <a:chExt cx="9144025" cy="5175625"/>
          </a:xfrm>
        </p:grpSpPr>
        <p:pic>
          <p:nvPicPr>
            <p:cNvPr id="79" name="Google Shape;79;p11"/>
            <p:cNvPicPr preferRelativeResize="0"/>
            <p:nvPr/>
          </p:nvPicPr>
          <p:blipFill rotWithShape="1">
            <a:blip r:embed="rId2">
              <a:alphaModFix amt="25000"/>
            </a:blip>
            <a:srcRect l="41441" t="11422" r="3922" b="25676"/>
            <a:stretch/>
          </p:blipFill>
          <p:spPr>
            <a:xfrm rot="10800000">
              <a:off x="5021475" y="449500"/>
              <a:ext cx="4122525" cy="4700425"/>
            </a:xfrm>
            <a:prstGeom prst="rect">
              <a:avLst/>
            </a:prstGeom>
            <a:noFill/>
            <a:ln>
              <a:noFill/>
            </a:ln>
          </p:spPr>
        </p:pic>
        <p:pic>
          <p:nvPicPr>
            <p:cNvPr id="80" name="Google Shape;80;p11"/>
            <p:cNvPicPr preferRelativeResize="0"/>
            <p:nvPr/>
          </p:nvPicPr>
          <p:blipFill rotWithShape="1">
            <a:blip r:embed="rId3">
              <a:alphaModFix amt="25000"/>
            </a:blip>
            <a:srcRect l="19418" t="26968" r="3646" b="14582"/>
            <a:stretch/>
          </p:blipFill>
          <p:spPr>
            <a:xfrm>
              <a:off x="-25" y="-12850"/>
              <a:ext cx="7566700" cy="5175625"/>
            </a:xfrm>
            <a:prstGeom prst="rect">
              <a:avLst/>
            </a:prstGeom>
            <a:noFill/>
            <a:ln>
              <a:noFill/>
            </a:ln>
          </p:spPr>
        </p:pic>
      </p:grpSp>
      <p:sp>
        <p:nvSpPr>
          <p:cNvPr id="81" name="Google Shape;81;p11"/>
          <p:cNvSpPr txBox="1">
            <a:spLocks noGrp="1"/>
          </p:cNvSpPr>
          <p:nvPr>
            <p:ph type="title" hasCustomPrompt="1"/>
          </p:nvPr>
        </p:nvSpPr>
        <p:spPr>
          <a:xfrm>
            <a:off x="950967" y="719333"/>
            <a:ext cx="7508800" cy="197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800">
                <a:latin typeface="Playfair Display"/>
                <a:ea typeface="Playfair Display"/>
                <a:cs typeface="Playfair Display"/>
                <a:sym typeface="Playfair Display"/>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82" name="Google Shape;82;p11"/>
          <p:cNvSpPr txBox="1">
            <a:spLocks noGrp="1"/>
          </p:cNvSpPr>
          <p:nvPr>
            <p:ph type="subTitle" idx="1"/>
          </p:nvPr>
        </p:nvSpPr>
        <p:spPr>
          <a:xfrm>
            <a:off x="950967" y="2736883"/>
            <a:ext cx="75088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83" name="Google Shape;83;p11"/>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0045620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84"/>
        <p:cNvGrpSpPr/>
        <p:nvPr/>
      </p:nvGrpSpPr>
      <p:grpSpPr>
        <a:xfrm>
          <a:off x="0" y="0"/>
          <a:ext cx="0" cy="0"/>
          <a:chOff x="0" y="0"/>
          <a:chExt cx="0" cy="0"/>
        </a:xfrm>
      </p:grpSpPr>
    </p:spTree>
    <p:extLst>
      <p:ext uri="{BB962C8B-B14F-4D97-AF65-F5344CB8AC3E}">
        <p14:creationId xmlns:p14="http://schemas.microsoft.com/office/powerpoint/2010/main" val="180006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019C971-B09B-0A4B-9AEC-BE561C900C0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39951884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960000" y="71764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 name="Google Shape;87;p13"/>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88" name="Google Shape;88;p13"/>
          <p:cNvPicPr preferRelativeResize="0"/>
          <p:nvPr/>
        </p:nvPicPr>
        <p:blipFill rotWithShape="1">
          <a:blip r:embed="rId2">
            <a:alphaModFix amt="40000"/>
          </a:blip>
          <a:srcRect l="41441" t="11422" r="3922" b="25676"/>
          <a:stretch/>
        </p:blipFill>
        <p:spPr>
          <a:xfrm rot="10800000" flipH="1">
            <a:off x="-33" y="593368"/>
            <a:ext cx="5496700" cy="6267233"/>
          </a:xfrm>
          <a:prstGeom prst="rect">
            <a:avLst/>
          </a:prstGeom>
          <a:noFill/>
          <a:ln>
            <a:noFill/>
          </a:ln>
        </p:spPr>
      </p:pic>
      <p:pic>
        <p:nvPicPr>
          <p:cNvPr id="89" name="Google Shape;89;p13"/>
          <p:cNvPicPr preferRelativeResize="0"/>
          <p:nvPr/>
        </p:nvPicPr>
        <p:blipFill rotWithShape="1">
          <a:blip r:embed="rId3">
            <a:alphaModFix amt="25000"/>
          </a:blip>
          <a:srcRect l="19418" t="26968" r="3646" b="14582"/>
          <a:stretch/>
        </p:blipFill>
        <p:spPr>
          <a:xfrm rot="10800000">
            <a:off x="2103034" y="-21415"/>
            <a:ext cx="10088933" cy="6900833"/>
          </a:xfrm>
          <a:prstGeom prst="rect">
            <a:avLst/>
          </a:prstGeom>
          <a:noFill/>
          <a:ln>
            <a:noFill/>
          </a:ln>
        </p:spPr>
      </p:pic>
      <p:sp>
        <p:nvSpPr>
          <p:cNvPr id="90" name="Google Shape;90;p13"/>
          <p:cNvSpPr txBox="1">
            <a:spLocks noGrp="1"/>
          </p:cNvSpPr>
          <p:nvPr>
            <p:ph type="subTitle" idx="1"/>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719468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960000" y="71764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14"/>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94" name="Google Shape;94;p14"/>
          <p:cNvPicPr preferRelativeResize="0"/>
          <p:nvPr/>
        </p:nvPicPr>
        <p:blipFill rotWithShape="1">
          <a:blip r:embed="rId2">
            <a:alphaModFix amt="40000"/>
          </a:blip>
          <a:srcRect l="41441" t="11422" r="3922" b="25676"/>
          <a:stretch/>
        </p:blipFill>
        <p:spPr>
          <a:xfrm>
            <a:off x="-33" y="-16233"/>
            <a:ext cx="5496700" cy="6267233"/>
          </a:xfrm>
          <a:prstGeom prst="rect">
            <a:avLst/>
          </a:prstGeom>
          <a:noFill/>
          <a:ln>
            <a:noFill/>
          </a:ln>
        </p:spPr>
      </p:pic>
      <p:pic>
        <p:nvPicPr>
          <p:cNvPr id="95" name="Google Shape;95;p14"/>
          <p:cNvPicPr preferRelativeResize="0"/>
          <p:nvPr/>
        </p:nvPicPr>
        <p:blipFill rotWithShape="1">
          <a:blip r:embed="rId3">
            <a:alphaModFix amt="25000"/>
          </a:blip>
          <a:srcRect l="17272" t="16724" r="-43074" b="-12289"/>
          <a:stretch/>
        </p:blipFill>
        <p:spPr>
          <a:xfrm rot="10800000">
            <a:off x="2103034" y="-21415"/>
            <a:ext cx="10088933" cy="6900833"/>
          </a:xfrm>
          <a:prstGeom prst="rect">
            <a:avLst/>
          </a:prstGeom>
          <a:noFill/>
          <a:ln>
            <a:noFill/>
          </a:ln>
        </p:spPr>
      </p:pic>
      <p:sp>
        <p:nvSpPr>
          <p:cNvPr id="96" name="Google Shape;96;p14"/>
          <p:cNvSpPr txBox="1">
            <a:spLocks noGrp="1"/>
          </p:cNvSpPr>
          <p:nvPr>
            <p:ph type="subTitle" idx="1"/>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41888817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7"/>
        <p:cNvGrpSpPr/>
        <p:nvPr/>
      </p:nvGrpSpPr>
      <p:grpSpPr>
        <a:xfrm>
          <a:off x="0" y="0"/>
          <a:ext cx="0" cy="0"/>
          <a:chOff x="0" y="0"/>
          <a:chExt cx="0" cy="0"/>
        </a:xfrm>
      </p:grpSpPr>
      <p:sp>
        <p:nvSpPr>
          <p:cNvPr id="98" name="Google Shape;98;p15"/>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9" name="Google Shape;99;p15"/>
          <p:cNvGrpSpPr/>
          <p:nvPr/>
        </p:nvGrpSpPr>
        <p:grpSpPr>
          <a:xfrm>
            <a:off x="-33" y="-21415"/>
            <a:ext cx="12192000" cy="6900833"/>
            <a:chOff x="-25" y="-16062"/>
            <a:chExt cx="9144000" cy="5175625"/>
          </a:xfrm>
        </p:grpSpPr>
        <p:pic>
          <p:nvPicPr>
            <p:cNvPr id="100" name="Google Shape;100;p15"/>
            <p:cNvPicPr preferRelativeResize="0"/>
            <p:nvPr/>
          </p:nvPicPr>
          <p:blipFill rotWithShape="1">
            <a:blip r:embed="rId2">
              <a:alphaModFix amt="25000"/>
            </a:blip>
            <a:srcRect l="41441" t="11422" r="3922" b="25676"/>
            <a:stretch/>
          </p:blipFill>
          <p:spPr>
            <a:xfrm>
              <a:off x="-25" y="-1950"/>
              <a:ext cx="4122525" cy="4700425"/>
            </a:xfrm>
            <a:prstGeom prst="rect">
              <a:avLst/>
            </a:prstGeom>
            <a:noFill/>
            <a:ln>
              <a:noFill/>
            </a:ln>
          </p:spPr>
        </p:pic>
        <p:pic>
          <p:nvPicPr>
            <p:cNvPr id="101" name="Google Shape;101;p15"/>
            <p:cNvPicPr preferRelativeResize="0"/>
            <p:nvPr/>
          </p:nvPicPr>
          <p:blipFill rotWithShape="1">
            <a:blip r:embed="rId3">
              <a:alphaModFix amt="25000"/>
            </a:blip>
            <a:srcRect l="19418" t="26968" r="3646" b="14582"/>
            <a:stretch/>
          </p:blipFill>
          <p:spPr>
            <a:xfrm flipH="1">
              <a:off x="1577275" y="-16062"/>
              <a:ext cx="7566700" cy="5175625"/>
            </a:xfrm>
            <a:prstGeom prst="rect">
              <a:avLst/>
            </a:prstGeom>
            <a:noFill/>
            <a:ln>
              <a:noFill/>
            </a:ln>
          </p:spPr>
        </p:pic>
      </p:grpSp>
      <p:sp>
        <p:nvSpPr>
          <p:cNvPr id="102" name="Google Shape;102;p1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15"/>
          <p:cNvSpPr txBox="1">
            <a:spLocks noGrp="1"/>
          </p:cNvSpPr>
          <p:nvPr>
            <p:ph type="subTitle" idx="1"/>
          </p:nvPr>
        </p:nvSpPr>
        <p:spPr>
          <a:xfrm>
            <a:off x="1289944" y="2871139"/>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2"/>
          </p:nvPr>
        </p:nvSpPr>
        <p:spPr>
          <a:xfrm>
            <a:off x="4728487" y="2871139"/>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3"/>
          </p:nvPr>
        </p:nvSpPr>
        <p:spPr>
          <a:xfrm>
            <a:off x="1289944" y="4782339"/>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4"/>
          </p:nvPr>
        </p:nvSpPr>
        <p:spPr>
          <a:xfrm>
            <a:off x="4728487" y="4782339"/>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5"/>
          </p:nvPr>
        </p:nvSpPr>
        <p:spPr>
          <a:xfrm>
            <a:off x="8167031" y="2871139"/>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5"/>
          <p:cNvSpPr txBox="1">
            <a:spLocks noGrp="1"/>
          </p:cNvSpPr>
          <p:nvPr>
            <p:ph type="subTitle" idx="6"/>
          </p:nvPr>
        </p:nvSpPr>
        <p:spPr>
          <a:xfrm>
            <a:off x="8167031" y="4782339"/>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5"/>
          <p:cNvSpPr txBox="1">
            <a:spLocks noGrp="1"/>
          </p:cNvSpPr>
          <p:nvPr>
            <p:ph type="title" idx="7" hasCustomPrompt="1"/>
          </p:nvPr>
        </p:nvSpPr>
        <p:spPr>
          <a:xfrm>
            <a:off x="1289944" y="2146339"/>
            <a:ext cx="11184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latin typeface="Playfair Display"/>
                <a:ea typeface="Playfair Display"/>
                <a:cs typeface="Playfair Display"/>
                <a:sym typeface="Playfair Display"/>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0" name="Google Shape;110;p15"/>
          <p:cNvSpPr txBox="1">
            <a:spLocks noGrp="1"/>
          </p:cNvSpPr>
          <p:nvPr>
            <p:ph type="title" idx="8" hasCustomPrompt="1"/>
          </p:nvPr>
        </p:nvSpPr>
        <p:spPr>
          <a:xfrm>
            <a:off x="1289944" y="4057553"/>
            <a:ext cx="11184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latin typeface="Playfair Display"/>
                <a:ea typeface="Playfair Display"/>
                <a:cs typeface="Playfair Display"/>
                <a:sym typeface="Playfair Display"/>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1" name="Google Shape;111;p15"/>
          <p:cNvSpPr txBox="1">
            <a:spLocks noGrp="1"/>
          </p:cNvSpPr>
          <p:nvPr>
            <p:ph type="title" idx="9" hasCustomPrompt="1"/>
          </p:nvPr>
        </p:nvSpPr>
        <p:spPr>
          <a:xfrm>
            <a:off x="4728491" y="2146339"/>
            <a:ext cx="11184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latin typeface="Playfair Display"/>
                <a:ea typeface="Playfair Display"/>
                <a:cs typeface="Playfair Display"/>
                <a:sym typeface="Playfair Display"/>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2" name="Google Shape;112;p15"/>
          <p:cNvSpPr txBox="1">
            <a:spLocks noGrp="1"/>
          </p:cNvSpPr>
          <p:nvPr>
            <p:ph type="title" idx="13" hasCustomPrompt="1"/>
          </p:nvPr>
        </p:nvSpPr>
        <p:spPr>
          <a:xfrm>
            <a:off x="4728491" y="4057553"/>
            <a:ext cx="11184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latin typeface="Playfair Display"/>
                <a:ea typeface="Playfair Display"/>
                <a:cs typeface="Playfair Display"/>
                <a:sym typeface="Playfair Display"/>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3" name="Google Shape;113;p15"/>
          <p:cNvSpPr txBox="1">
            <a:spLocks noGrp="1"/>
          </p:cNvSpPr>
          <p:nvPr>
            <p:ph type="title" idx="14" hasCustomPrompt="1"/>
          </p:nvPr>
        </p:nvSpPr>
        <p:spPr>
          <a:xfrm>
            <a:off x="8167037" y="2146339"/>
            <a:ext cx="11184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latin typeface="Playfair Display"/>
                <a:ea typeface="Playfair Display"/>
                <a:cs typeface="Playfair Display"/>
                <a:sym typeface="Playfair Display"/>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4" name="Google Shape;114;p15"/>
          <p:cNvSpPr txBox="1">
            <a:spLocks noGrp="1"/>
          </p:cNvSpPr>
          <p:nvPr>
            <p:ph type="title" idx="15" hasCustomPrompt="1"/>
          </p:nvPr>
        </p:nvSpPr>
        <p:spPr>
          <a:xfrm>
            <a:off x="8167037" y="4057553"/>
            <a:ext cx="1118400" cy="596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latin typeface="Playfair Display"/>
                <a:ea typeface="Playfair Display"/>
                <a:cs typeface="Playfair Display"/>
                <a:sym typeface="Playfair Display"/>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5" name="Google Shape;115;p15"/>
          <p:cNvSpPr txBox="1">
            <a:spLocks noGrp="1"/>
          </p:cNvSpPr>
          <p:nvPr>
            <p:ph type="subTitle" idx="16"/>
          </p:nvPr>
        </p:nvSpPr>
        <p:spPr>
          <a:xfrm>
            <a:off x="2249944" y="2146339"/>
            <a:ext cx="2114000" cy="5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116" name="Google Shape;116;p15"/>
          <p:cNvSpPr txBox="1">
            <a:spLocks noGrp="1"/>
          </p:cNvSpPr>
          <p:nvPr>
            <p:ph type="subTitle" idx="17"/>
          </p:nvPr>
        </p:nvSpPr>
        <p:spPr>
          <a:xfrm>
            <a:off x="5688457" y="2146339"/>
            <a:ext cx="2114000" cy="5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117" name="Google Shape;117;p15"/>
          <p:cNvSpPr txBox="1">
            <a:spLocks noGrp="1"/>
          </p:cNvSpPr>
          <p:nvPr>
            <p:ph type="subTitle" idx="18"/>
          </p:nvPr>
        </p:nvSpPr>
        <p:spPr>
          <a:xfrm>
            <a:off x="2249944" y="4057540"/>
            <a:ext cx="2114000" cy="5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118" name="Google Shape;118;p15"/>
          <p:cNvSpPr txBox="1">
            <a:spLocks noGrp="1"/>
          </p:cNvSpPr>
          <p:nvPr>
            <p:ph type="subTitle" idx="19"/>
          </p:nvPr>
        </p:nvSpPr>
        <p:spPr>
          <a:xfrm>
            <a:off x="5688457" y="4057540"/>
            <a:ext cx="2114000" cy="5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119" name="Google Shape;119;p15"/>
          <p:cNvSpPr txBox="1">
            <a:spLocks noGrp="1"/>
          </p:cNvSpPr>
          <p:nvPr>
            <p:ph type="subTitle" idx="20"/>
          </p:nvPr>
        </p:nvSpPr>
        <p:spPr>
          <a:xfrm>
            <a:off x="9126969" y="2146339"/>
            <a:ext cx="2114000" cy="5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120" name="Google Shape;120;p15"/>
          <p:cNvSpPr txBox="1">
            <a:spLocks noGrp="1"/>
          </p:cNvSpPr>
          <p:nvPr>
            <p:ph type="subTitle" idx="21"/>
          </p:nvPr>
        </p:nvSpPr>
        <p:spPr>
          <a:xfrm>
            <a:off x="9126969" y="4057540"/>
            <a:ext cx="2114000" cy="5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121" name="Google Shape;121;p15"/>
          <p:cNvSpPr txBox="1">
            <a:spLocks noGrp="1"/>
          </p:cNvSpPr>
          <p:nvPr>
            <p:ph type="subTitle" idx="2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8670134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2"/>
        <p:cNvGrpSpPr/>
        <p:nvPr/>
      </p:nvGrpSpPr>
      <p:grpSpPr>
        <a:xfrm>
          <a:off x="0" y="0"/>
          <a:ext cx="0" cy="0"/>
          <a:chOff x="0" y="0"/>
          <a:chExt cx="0" cy="0"/>
        </a:xfrm>
      </p:grpSpPr>
      <p:sp>
        <p:nvSpPr>
          <p:cNvPr id="123" name="Google Shape;123;p16"/>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 name="Google Shape;124;p16"/>
          <p:cNvGrpSpPr/>
          <p:nvPr/>
        </p:nvGrpSpPr>
        <p:grpSpPr>
          <a:xfrm flipH="1">
            <a:off x="-33" y="-17133"/>
            <a:ext cx="12192033" cy="6900833"/>
            <a:chOff x="-25" y="-12850"/>
            <a:chExt cx="9144025" cy="5175625"/>
          </a:xfrm>
        </p:grpSpPr>
        <p:pic>
          <p:nvPicPr>
            <p:cNvPr id="125" name="Google Shape;125;p16"/>
            <p:cNvPicPr preferRelativeResize="0"/>
            <p:nvPr/>
          </p:nvPicPr>
          <p:blipFill rotWithShape="1">
            <a:blip r:embed="rId2">
              <a:alphaModFix amt="25000"/>
            </a:blip>
            <a:srcRect l="41441" t="11422" r="3922" b="25676"/>
            <a:stretch/>
          </p:blipFill>
          <p:spPr>
            <a:xfrm rot="10800000">
              <a:off x="5021475" y="449500"/>
              <a:ext cx="4122525" cy="4700425"/>
            </a:xfrm>
            <a:prstGeom prst="rect">
              <a:avLst/>
            </a:prstGeom>
            <a:noFill/>
            <a:ln>
              <a:noFill/>
            </a:ln>
          </p:spPr>
        </p:pic>
        <p:pic>
          <p:nvPicPr>
            <p:cNvPr id="126" name="Google Shape;126;p16"/>
            <p:cNvPicPr preferRelativeResize="0"/>
            <p:nvPr/>
          </p:nvPicPr>
          <p:blipFill rotWithShape="1">
            <a:blip r:embed="rId3">
              <a:alphaModFix amt="25000"/>
            </a:blip>
            <a:srcRect l="19418" t="26968" r="3646" b="14582"/>
            <a:stretch/>
          </p:blipFill>
          <p:spPr>
            <a:xfrm>
              <a:off x="-25" y="-12850"/>
              <a:ext cx="7566700" cy="5175625"/>
            </a:xfrm>
            <a:prstGeom prst="rect">
              <a:avLst/>
            </a:prstGeom>
            <a:noFill/>
            <a:ln>
              <a:noFill/>
            </a:ln>
          </p:spPr>
        </p:pic>
      </p:grpSp>
      <p:sp>
        <p:nvSpPr>
          <p:cNvPr id="127" name="Google Shape;127;p16"/>
          <p:cNvSpPr txBox="1">
            <a:spLocks noGrp="1"/>
          </p:cNvSpPr>
          <p:nvPr>
            <p:ph type="title"/>
          </p:nvPr>
        </p:nvSpPr>
        <p:spPr>
          <a:xfrm>
            <a:off x="1957700" y="3670633"/>
            <a:ext cx="8921600" cy="70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333"/>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28" name="Google Shape;128;p16"/>
          <p:cNvSpPr txBox="1">
            <a:spLocks noGrp="1"/>
          </p:cNvSpPr>
          <p:nvPr>
            <p:ph type="subTitle" idx="1"/>
          </p:nvPr>
        </p:nvSpPr>
        <p:spPr>
          <a:xfrm>
            <a:off x="1957700" y="1551984"/>
            <a:ext cx="8921600" cy="197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4000" i="1"/>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endParaRPr/>
          </a:p>
        </p:txBody>
      </p:sp>
      <p:sp>
        <p:nvSpPr>
          <p:cNvPr id="129" name="Google Shape;129;p16"/>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246795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0"/>
        <p:cNvGrpSpPr/>
        <p:nvPr/>
      </p:nvGrpSpPr>
      <p:grpSpPr>
        <a:xfrm>
          <a:off x="0" y="0"/>
          <a:ext cx="0" cy="0"/>
          <a:chOff x="0" y="0"/>
          <a:chExt cx="0" cy="0"/>
        </a:xfrm>
      </p:grpSpPr>
      <p:sp>
        <p:nvSpPr>
          <p:cNvPr id="131" name="Google Shape;131;p17"/>
          <p:cNvSpPr/>
          <p:nvPr/>
        </p:nvSpPr>
        <p:spPr>
          <a:xfrm flipH="1">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17"/>
          <p:cNvGrpSpPr/>
          <p:nvPr/>
        </p:nvGrpSpPr>
        <p:grpSpPr>
          <a:xfrm>
            <a:off x="-33" y="-21415"/>
            <a:ext cx="12192000" cy="6900833"/>
            <a:chOff x="-25" y="-16062"/>
            <a:chExt cx="9144000" cy="5175625"/>
          </a:xfrm>
        </p:grpSpPr>
        <p:pic>
          <p:nvPicPr>
            <p:cNvPr id="133" name="Google Shape;133;p17"/>
            <p:cNvPicPr preferRelativeResize="0"/>
            <p:nvPr/>
          </p:nvPicPr>
          <p:blipFill rotWithShape="1">
            <a:blip r:embed="rId2">
              <a:alphaModFix amt="25000"/>
            </a:blip>
            <a:srcRect l="41441" t="11422" r="3922" b="25676"/>
            <a:stretch/>
          </p:blipFill>
          <p:spPr>
            <a:xfrm rot="10800000" flipH="1">
              <a:off x="-25" y="445025"/>
              <a:ext cx="4122525" cy="4700425"/>
            </a:xfrm>
            <a:prstGeom prst="rect">
              <a:avLst/>
            </a:prstGeom>
            <a:noFill/>
            <a:ln>
              <a:noFill/>
            </a:ln>
          </p:spPr>
        </p:pic>
        <p:pic>
          <p:nvPicPr>
            <p:cNvPr id="134" name="Google Shape;134;p17"/>
            <p:cNvPicPr preferRelativeResize="0"/>
            <p:nvPr/>
          </p:nvPicPr>
          <p:blipFill rotWithShape="1">
            <a:blip r:embed="rId3">
              <a:alphaModFix amt="25000"/>
            </a:blip>
            <a:srcRect l="19418" t="26968" r="3646" b="14582"/>
            <a:stretch/>
          </p:blipFill>
          <p:spPr>
            <a:xfrm rot="10800000">
              <a:off x="1577275" y="-16062"/>
              <a:ext cx="7566700" cy="5175625"/>
            </a:xfrm>
            <a:prstGeom prst="rect">
              <a:avLst/>
            </a:prstGeom>
            <a:noFill/>
            <a:ln>
              <a:noFill/>
            </a:ln>
          </p:spPr>
        </p:pic>
      </p:grpSp>
      <p:sp>
        <p:nvSpPr>
          <p:cNvPr id="135" name="Google Shape;135;p17"/>
          <p:cNvSpPr txBox="1">
            <a:spLocks noGrp="1"/>
          </p:cNvSpPr>
          <p:nvPr>
            <p:ph type="title"/>
          </p:nvPr>
        </p:nvSpPr>
        <p:spPr>
          <a:xfrm>
            <a:off x="950967" y="1709393"/>
            <a:ext cx="4792000" cy="1556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17"/>
          <p:cNvSpPr txBox="1">
            <a:spLocks noGrp="1"/>
          </p:cNvSpPr>
          <p:nvPr>
            <p:ph type="subTitle" idx="1"/>
          </p:nvPr>
        </p:nvSpPr>
        <p:spPr>
          <a:xfrm>
            <a:off x="950967" y="3265407"/>
            <a:ext cx="4792000" cy="10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7"/>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0444777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8"/>
        <p:cNvGrpSpPr/>
        <p:nvPr/>
      </p:nvGrpSpPr>
      <p:grpSpPr>
        <a:xfrm>
          <a:off x="0" y="0"/>
          <a:ext cx="0" cy="0"/>
          <a:chOff x="0" y="0"/>
          <a:chExt cx="0" cy="0"/>
        </a:xfrm>
      </p:grpSpPr>
      <p:sp>
        <p:nvSpPr>
          <p:cNvPr id="139" name="Google Shape;139;p18"/>
          <p:cNvSpPr/>
          <p:nvPr/>
        </p:nvSpPr>
        <p:spPr>
          <a:xfrm flipH="1">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0" name="Google Shape;140;p18"/>
          <p:cNvGrpSpPr/>
          <p:nvPr/>
        </p:nvGrpSpPr>
        <p:grpSpPr>
          <a:xfrm rot="10800000" flipH="1">
            <a:off x="-33" y="-21415"/>
            <a:ext cx="12192000" cy="6900833"/>
            <a:chOff x="-25" y="-16062"/>
            <a:chExt cx="9144000" cy="5175625"/>
          </a:xfrm>
        </p:grpSpPr>
        <p:pic>
          <p:nvPicPr>
            <p:cNvPr id="141" name="Google Shape;141;p18"/>
            <p:cNvPicPr preferRelativeResize="0"/>
            <p:nvPr/>
          </p:nvPicPr>
          <p:blipFill rotWithShape="1">
            <a:blip r:embed="rId2">
              <a:alphaModFix amt="25000"/>
            </a:blip>
            <a:srcRect l="41441" t="11422" r="3922" b="25676"/>
            <a:stretch/>
          </p:blipFill>
          <p:spPr>
            <a:xfrm rot="10800000" flipH="1">
              <a:off x="-25" y="445025"/>
              <a:ext cx="4122525" cy="4700425"/>
            </a:xfrm>
            <a:prstGeom prst="rect">
              <a:avLst/>
            </a:prstGeom>
            <a:noFill/>
            <a:ln>
              <a:noFill/>
            </a:ln>
          </p:spPr>
        </p:pic>
        <p:pic>
          <p:nvPicPr>
            <p:cNvPr id="142" name="Google Shape;142;p18"/>
            <p:cNvPicPr preferRelativeResize="0"/>
            <p:nvPr/>
          </p:nvPicPr>
          <p:blipFill rotWithShape="1">
            <a:blip r:embed="rId3">
              <a:alphaModFix amt="25000"/>
            </a:blip>
            <a:srcRect l="19418" t="26968" r="3646" b="14582"/>
            <a:stretch/>
          </p:blipFill>
          <p:spPr>
            <a:xfrm rot="10800000">
              <a:off x="1577275" y="-16062"/>
              <a:ext cx="7566700" cy="5175625"/>
            </a:xfrm>
            <a:prstGeom prst="rect">
              <a:avLst/>
            </a:prstGeom>
            <a:noFill/>
            <a:ln>
              <a:noFill/>
            </a:ln>
          </p:spPr>
        </p:pic>
      </p:grpSp>
      <p:sp>
        <p:nvSpPr>
          <p:cNvPr id="143" name="Google Shape;143;p18"/>
          <p:cNvSpPr txBox="1">
            <a:spLocks noGrp="1"/>
          </p:cNvSpPr>
          <p:nvPr>
            <p:ph type="title"/>
          </p:nvPr>
        </p:nvSpPr>
        <p:spPr>
          <a:xfrm>
            <a:off x="960000" y="1421385"/>
            <a:ext cx="3852800" cy="153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 name="Google Shape;144;p18"/>
          <p:cNvSpPr txBox="1">
            <a:spLocks noGrp="1"/>
          </p:cNvSpPr>
          <p:nvPr>
            <p:ph type="subTitle" idx="1"/>
          </p:nvPr>
        </p:nvSpPr>
        <p:spPr>
          <a:xfrm>
            <a:off x="960000" y="2960385"/>
            <a:ext cx="3852800" cy="12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18"/>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6507351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46"/>
        <p:cNvGrpSpPr/>
        <p:nvPr/>
      </p:nvGrpSpPr>
      <p:grpSpPr>
        <a:xfrm>
          <a:off x="0" y="0"/>
          <a:ext cx="0" cy="0"/>
          <a:chOff x="0" y="0"/>
          <a:chExt cx="0" cy="0"/>
        </a:xfrm>
      </p:grpSpPr>
      <p:sp>
        <p:nvSpPr>
          <p:cNvPr id="147" name="Google Shape;147;p19"/>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8" name="Google Shape;148;p19"/>
          <p:cNvGrpSpPr/>
          <p:nvPr/>
        </p:nvGrpSpPr>
        <p:grpSpPr>
          <a:xfrm flipH="1">
            <a:off x="-33" y="-21415"/>
            <a:ext cx="12192000" cy="6900833"/>
            <a:chOff x="-25" y="-16062"/>
            <a:chExt cx="9144000" cy="5175625"/>
          </a:xfrm>
        </p:grpSpPr>
        <p:pic>
          <p:nvPicPr>
            <p:cNvPr id="149" name="Google Shape;149;p19"/>
            <p:cNvPicPr preferRelativeResize="0"/>
            <p:nvPr/>
          </p:nvPicPr>
          <p:blipFill rotWithShape="1">
            <a:blip r:embed="rId2">
              <a:alphaModFix amt="25000"/>
            </a:blip>
            <a:srcRect l="41441" t="11422" r="3922" b="25676"/>
            <a:stretch/>
          </p:blipFill>
          <p:spPr>
            <a:xfrm rot="10800000" flipH="1">
              <a:off x="-25" y="445025"/>
              <a:ext cx="4122525" cy="4700425"/>
            </a:xfrm>
            <a:prstGeom prst="rect">
              <a:avLst/>
            </a:prstGeom>
            <a:noFill/>
            <a:ln>
              <a:noFill/>
            </a:ln>
          </p:spPr>
        </p:pic>
        <p:pic>
          <p:nvPicPr>
            <p:cNvPr id="150" name="Google Shape;150;p19"/>
            <p:cNvPicPr preferRelativeResize="0"/>
            <p:nvPr/>
          </p:nvPicPr>
          <p:blipFill rotWithShape="1">
            <a:blip r:embed="rId3">
              <a:alphaModFix amt="25000"/>
            </a:blip>
            <a:srcRect l="19418" t="26968" r="3646" b="14582"/>
            <a:stretch/>
          </p:blipFill>
          <p:spPr>
            <a:xfrm rot="10800000">
              <a:off x="1577275" y="-16062"/>
              <a:ext cx="7566700" cy="5175625"/>
            </a:xfrm>
            <a:prstGeom prst="rect">
              <a:avLst/>
            </a:prstGeom>
            <a:noFill/>
            <a:ln>
              <a:noFill/>
            </a:ln>
          </p:spPr>
        </p:pic>
      </p:grpSp>
      <p:sp>
        <p:nvSpPr>
          <p:cNvPr id="151" name="Google Shape;151;p19"/>
          <p:cNvSpPr txBox="1">
            <a:spLocks noGrp="1"/>
          </p:cNvSpPr>
          <p:nvPr>
            <p:ph type="title"/>
          </p:nvPr>
        </p:nvSpPr>
        <p:spPr>
          <a:xfrm>
            <a:off x="7378200" y="1473608"/>
            <a:ext cx="3852800" cy="154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19"/>
          <p:cNvSpPr txBox="1">
            <a:spLocks noGrp="1"/>
          </p:cNvSpPr>
          <p:nvPr>
            <p:ph type="subTitle" idx="1"/>
          </p:nvPr>
        </p:nvSpPr>
        <p:spPr>
          <a:xfrm>
            <a:off x="7378383" y="3021141"/>
            <a:ext cx="3852800" cy="14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9"/>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202581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54"/>
        <p:cNvGrpSpPr/>
        <p:nvPr/>
      </p:nvGrpSpPr>
      <p:grpSpPr>
        <a:xfrm>
          <a:off x="0" y="0"/>
          <a:ext cx="0" cy="0"/>
          <a:chOff x="0" y="0"/>
          <a:chExt cx="0" cy="0"/>
        </a:xfrm>
      </p:grpSpPr>
      <p:sp>
        <p:nvSpPr>
          <p:cNvPr id="155" name="Google Shape;155;p20"/>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6" name="Google Shape;156;p20"/>
          <p:cNvGrpSpPr/>
          <p:nvPr/>
        </p:nvGrpSpPr>
        <p:grpSpPr>
          <a:xfrm flipH="1">
            <a:off x="-33" y="-17133"/>
            <a:ext cx="12192033" cy="6900833"/>
            <a:chOff x="-25" y="-12850"/>
            <a:chExt cx="9144025" cy="5175625"/>
          </a:xfrm>
        </p:grpSpPr>
        <p:pic>
          <p:nvPicPr>
            <p:cNvPr id="157" name="Google Shape;157;p20"/>
            <p:cNvPicPr preferRelativeResize="0"/>
            <p:nvPr/>
          </p:nvPicPr>
          <p:blipFill rotWithShape="1">
            <a:blip r:embed="rId2">
              <a:alphaModFix amt="25000"/>
            </a:blip>
            <a:srcRect l="41441" t="11422" r="3922" b="25676"/>
            <a:stretch/>
          </p:blipFill>
          <p:spPr>
            <a:xfrm rot="10800000">
              <a:off x="5021475" y="449500"/>
              <a:ext cx="4122525" cy="4700425"/>
            </a:xfrm>
            <a:prstGeom prst="rect">
              <a:avLst/>
            </a:prstGeom>
            <a:noFill/>
            <a:ln>
              <a:noFill/>
            </a:ln>
          </p:spPr>
        </p:pic>
        <p:pic>
          <p:nvPicPr>
            <p:cNvPr id="158" name="Google Shape;158;p20"/>
            <p:cNvPicPr preferRelativeResize="0"/>
            <p:nvPr/>
          </p:nvPicPr>
          <p:blipFill rotWithShape="1">
            <a:blip r:embed="rId3">
              <a:alphaModFix amt="25000"/>
            </a:blip>
            <a:srcRect l="19418" t="26968" r="3646" b="14582"/>
            <a:stretch/>
          </p:blipFill>
          <p:spPr>
            <a:xfrm>
              <a:off x="-25" y="-12850"/>
              <a:ext cx="7566700" cy="5175625"/>
            </a:xfrm>
            <a:prstGeom prst="rect">
              <a:avLst/>
            </a:prstGeom>
            <a:noFill/>
            <a:ln>
              <a:noFill/>
            </a:ln>
          </p:spPr>
        </p:pic>
      </p:grpSp>
      <p:sp>
        <p:nvSpPr>
          <p:cNvPr id="159" name="Google Shape;159;p20"/>
          <p:cNvSpPr txBox="1">
            <a:spLocks noGrp="1"/>
          </p:cNvSpPr>
          <p:nvPr>
            <p:ph type="title"/>
          </p:nvPr>
        </p:nvSpPr>
        <p:spPr>
          <a:xfrm>
            <a:off x="969033"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0"/>
          <p:cNvSpPr txBox="1">
            <a:spLocks noGrp="1"/>
          </p:cNvSpPr>
          <p:nvPr>
            <p:ph type="body" idx="1"/>
          </p:nvPr>
        </p:nvSpPr>
        <p:spPr>
          <a:xfrm>
            <a:off x="960000" y="1621000"/>
            <a:ext cx="8016000" cy="386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600"/>
            </a:lvl1pPr>
            <a:lvl2pPr marL="1219170" lvl="1" indent="-406390" rtl="0">
              <a:lnSpc>
                <a:spcPct val="115000"/>
              </a:lnSpc>
              <a:spcBef>
                <a:spcPts val="0"/>
              </a:spcBef>
              <a:spcAft>
                <a:spcPts val="0"/>
              </a:spcAft>
              <a:buSzPts val="1200"/>
              <a:buFont typeface="Nunito Light"/>
              <a:buChar char="○"/>
              <a:defRPr sz="1600"/>
            </a:lvl2pPr>
            <a:lvl3pPr marL="1828754" lvl="2" indent="-406390" rtl="0">
              <a:lnSpc>
                <a:spcPct val="115000"/>
              </a:lnSpc>
              <a:spcBef>
                <a:spcPts val="2133"/>
              </a:spcBef>
              <a:spcAft>
                <a:spcPts val="0"/>
              </a:spcAft>
              <a:buSzPts val="1200"/>
              <a:buFont typeface="Nunito Light"/>
              <a:buChar char="■"/>
              <a:defRPr sz="1600"/>
            </a:lvl3pPr>
            <a:lvl4pPr marL="2438339" lvl="3" indent="-406390" rtl="0">
              <a:lnSpc>
                <a:spcPct val="115000"/>
              </a:lnSpc>
              <a:spcBef>
                <a:spcPts val="2133"/>
              </a:spcBef>
              <a:spcAft>
                <a:spcPts val="0"/>
              </a:spcAft>
              <a:buSzPts val="1200"/>
              <a:buFont typeface="Nunito Light"/>
              <a:buChar char="●"/>
              <a:defRPr sz="1600"/>
            </a:lvl4pPr>
            <a:lvl5pPr marL="3047924" lvl="4" indent="-406390" rtl="0">
              <a:lnSpc>
                <a:spcPct val="115000"/>
              </a:lnSpc>
              <a:spcBef>
                <a:spcPts val="2133"/>
              </a:spcBef>
              <a:spcAft>
                <a:spcPts val="0"/>
              </a:spcAft>
              <a:buSzPts val="1200"/>
              <a:buFont typeface="Nunito Light"/>
              <a:buChar char="○"/>
              <a:defRPr sz="1600"/>
            </a:lvl5pPr>
            <a:lvl6pPr marL="3657509" lvl="5" indent="-406390" rtl="0">
              <a:lnSpc>
                <a:spcPct val="115000"/>
              </a:lnSpc>
              <a:spcBef>
                <a:spcPts val="2133"/>
              </a:spcBef>
              <a:spcAft>
                <a:spcPts val="0"/>
              </a:spcAft>
              <a:buSzPts val="1200"/>
              <a:buFont typeface="Nunito Light"/>
              <a:buChar char="■"/>
              <a:defRPr sz="1600"/>
            </a:lvl6pPr>
            <a:lvl7pPr marL="4267093" lvl="6" indent="-406390" rtl="0">
              <a:lnSpc>
                <a:spcPct val="115000"/>
              </a:lnSpc>
              <a:spcBef>
                <a:spcPts val="2133"/>
              </a:spcBef>
              <a:spcAft>
                <a:spcPts val="0"/>
              </a:spcAft>
              <a:buSzPts val="1200"/>
              <a:buFont typeface="Nunito Light"/>
              <a:buChar char="●"/>
              <a:defRPr sz="1600"/>
            </a:lvl7pPr>
            <a:lvl8pPr marL="4876678" lvl="7" indent="-406390" rtl="0">
              <a:lnSpc>
                <a:spcPct val="115000"/>
              </a:lnSpc>
              <a:spcBef>
                <a:spcPts val="2133"/>
              </a:spcBef>
              <a:spcAft>
                <a:spcPts val="0"/>
              </a:spcAft>
              <a:buSzPts val="1200"/>
              <a:buFont typeface="Nunito Light"/>
              <a:buChar char="○"/>
              <a:defRPr sz="1600"/>
            </a:lvl8pPr>
            <a:lvl9pPr marL="5486263" lvl="8" indent="-406390" rtl="0">
              <a:lnSpc>
                <a:spcPct val="115000"/>
              </a:lnSpc>
              <a:spcBef>
                <a:spcPts val="2133"/>
              </a:spcBef>
              <a:spcAft>
                <a:spcPts val="2133"/>
              </a:spcAft>
              <a:buSzPts val="1200"/>
              <a:buFont typeface="Nunito Light"/>
              <a:buChar char="■"/>
              <a:defRPr sz="1600"/>
            </a:lvl9pPr>
          </a:lstStyle>
          <a:p>
            <a:endParaRPr/>
          </a:p>
        </p:txBody>
      </p:sp>
      <p:sp>
        <p:nvSpPr>
          <p:cNvPr id="161" name="Google Shape;161;p20"/>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62" name="Google Shape;162;p20"/>
          <p:cNvSpPr txBox="1">
            <a:spLocks noGrp="1"/>
          </p:cNvSpPr>
          <p:nvPr>
            <p:ph type="body" idx="3"/>
          </p:nvPr>
        </p:nvSpPr>
        <p:spPr>
          <a:xfrm>
            <a:off x="7980000" y="4119935"/>
            <a:ext cx="3261200" cy="1366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600"/>
            </a:lvl1pPr>
            <a:lvl2pPr marL="1219170" lvl="1" indent="-406390" rtl="0">
              <a:lnSpc>
                <a:spcPct val="115000"/>
              </a:lnSpc>
              <a:spcBef>
                <a:spcPts val="0"/>
              </a:spcBef>
              <a:spcAft>
                <a:spcPts val="0"/>
              </a:spcAft>
              <a:buSzPts val="1200"/>
              <a:buFont typeface="Nunito Light"/>
              <a:buChar char="○"/>
              <a:defRPr sz="1600"/>
            </a:lvl2pPr>
            <a:lvl3pPr marL="1828754" lvl="2" indent="-406390" rtl="0">
              <a:lnSpc>
                <a:spcPct val="115000"/>
              </a:lnSpc>
              <a:spcBef>
                <a:spcPts val="2133"/>
              </a:spcBef>
              <a:spcAft>
                <a:spcPts val="0"/>
              </a:spcAft>
              <a:buSzPts val="1200"/>
              <a:buFont typeface="Nunito Light"/>
              <a:buChar char="■"/>
              <a:defRPr sz="1600"/>
            </a:lvl3pPr>
            <a:lvl4pPr marL="2438339" lvl="3" indent="-406390" rtl="0">
              <a:lnSpc>
                <a:spcPct val="115000"/>
              </a:lnSpc>
              <a:spcBef>
                <a:spcPts val="2133"/>
              </a:spcBef>
              <a:spcAft>
                <a:spcPts val="0"/>
              </a:spcAft>
              <a:buSzPts val="1200"/>
              <a:buFont typeface="Nunito Light"/>
              <a:buChar char="●"/>
              <a:defRPr sz="1600"/>
            </a:lvl4pPr>
            <a:lvl5pPr marL="3047924" lvl="4" indent="-406390" rtl="0">
              <a:lnSpc>
                <a:spcPct val="115000"/>
              </a:lnSpc>
              <a:spcBef>
                <a:spcPts val="2133"/>
              </a:spcBef>
              <a:spcAft>
                <a:spcPts val="0"/>
              </a:spcAft>
              <a:buSzPts val="1200"/>
              <a:buFont typeface="Nunito Light"/>
              <a:buChar char="○"/>
              <a:defRPr sz="1600"/>
            </a:lvl5pPr>
            <a:lvl6pPr marL="3657509" lvl="5" indent="-406390" rtl="0">
              <a:lnSpc>
                <a:spcPct val="115000"/>
              </a:lnSpc>
              <a:spcBef>
                <a:spcPts val="2133"/>
              </a:spcBef>
              <a:spcAft>
                <a:spcPts val="0"/>
              </a:spcAft>
              <a:buSzPts val="1200"/>
              <a:buFont typeface="Nunito Light"/>
              <a:buChar char="■"/>
              <a:defRPr sz="1600"/>
            </a:lvl6pPr>
            <a:lvl7pPr marL="4267093" lvl="6" indent="-406390" rtl="0">
              <a:lnSpc>
                <a:spcPct val="115000"/>
              </a:lnSpc>
              <a:spcBef>
                <a:spcPts val="2133"/>
              </a:spcBef>
              <a:spcAft>
                <a:spcPts val="0"/>
              </a:spcAft>
              <a:buSzPts val="1200"/>
              <a:buFont typeface="Nunito Light"/>
              <a:buChar char="●"/>
              <a:defRPr sz="1600"/>
            </a:lvl7pPr>
            <a:lvl8pPr marL="4876678" lvl="7" indent="-406390" rtl="0">
              <a:lnSpc>
                <a:spcPct val="115000"/>
              </a:lnSpc>
              <a:spcBef>
                <a:spcPts val="2133"/>
              </a:spcBef>
              <a:spcAft>
                <a:spcPts val="0"/>
              </a:spcAft>
              <a:buSzPts val="1200"/>
              <a:buFont typeface="Nunito Light"/>
              <a:buChar char="○"/>
              <a:defRPr sz="1600"/>
            </a:lvl8pPr>
            <a:lvl9pPr marL="5486263" lvl="8" indent="-406390" rtl="0">
              <a:lnSpc>
                <a:spcPct val="115000"/>
              </a:lnSpc>
              <a:spcBef>
                <a:spcPts val="2133"/>
              </a:spcBef>
              <a:spcAft>
                <a:spcPts val="2133"/>
              </a:spcAft>
              <a:buSzPts val="1200"/>
              <a:buFont typeface="Nunito Light"/>
              <a:buChar char="■"/>
              <a:defRPr sz="1600"/>
            </a:lvl9pPr>
          </a:lstStyle>
          <a:p>
            <a:endParaRPr/>
          </a:p>
        </p:txBody>
      </p:sp>
    </p:spTree>
    <p:extLst>
      <p:ext uri="{BB962C8B-B14F-4D97-AF65-F5344CB8AC3E}">
        <p14:creationId xmlns:p14="http://schemas.microsoft.com/office/powerpoint/2010/main" val="38869339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3"/>
        <p:cNvGrpSpPr/>
        <p:nvPr/>
      </p:nvGrpSpPr>
      <p:grpSpPr>
        <a:xfrm>
          <a:off x="0" y="0"/>
          <a:ext cx="0" cy="0"/>
          <a:chOff x="0" y="0"/>
          <a:chExt cx="0" cy="0"/>
        </a:xfrm>
      </p:grpSpPr>
      <p:grpSp>
        <p:nvGrpSpPr>
          <p:cNvPr id="164" name="Google Shape;164;p21"/>
          <p:cNvGrpSpPr/>
          <p:nvPr/>
        </p:nvGrpSpPr>
        <p:grpSpPr>
          <a:xfrm>
            <a:off x="-33" y="-930633"/>
            <a:ext cx="12192000" cy="7827933"/>
            <a:chOff x="-25" y="-697975"/>
            <a:chExt cx="9144000" cy="5870950"/>
          </a:xfrm>
        </p:grpSpPr>
        <p:sp>
          <p:nvSpPr>
            <p:cNvPr id="165" name="Google Shape;165;p21"/>
            <p:cNvSpPr/>
            <p:nvPr/>
          </p:nvSpPr>
          <p:spPr>
            <a:xfrm flipH="1">
              <a:off x="-25" y="4114800"/>
              <a:ext cx="91440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6" name="Google Shape;166;p21"/>
            <p:cNvGrpSpPr/>
            <p:nvPr/>
          </p:nvGrpSpPr>
          <p:grpSpPr>
            <a:xfrm>
              <a:off x="-25" y="-697975"/>
              <a:ext cx="9144000" cy="5870950"/>
              <a:chOff x="-25" y="-697975"/>
              <a:chExt cx="9144000" cy="5870950"/>
            </a:xfrm>
          </p:grpSpPr>
          <p:pic>
            <p:nvPicPr>
              <p:cNvPr id="167" name="Google Shape;167;p21"/>
              <p:cNvPicPr preferRelativeResize="0"/>
              <p:nvPr/>
            </p:nvPicPr>
            <p:blipFill rotWithShape="1">
              <a:blip r:embed="rId2">
                <a:alphaModFix amt="25000"/>
              </a:blip>
              <a:srcRect l="39912" t="885" r="7466" b="23448"/>
              <a:stretch/>
            </p:blipFill>
            <p:spPr>
              <a:xfrm rot="10800000" flipH="1">
                <a:off x="-25" y="-697975"/>
                <a:ext cx="4122525" cy="5870950"/>
              </a:xfrm>
              <a:prstGeom prst="rect">
                <a:avLst/>
              </a:prstGeom>
              <a:noFill/>
              <a:ln>
                <a:noFill/>
              </a:ln>
            </p:spPr>
          </p:pic>
          <p:pic>
            <p:nvPicPr>
              <p:cNvPr id="168" name="Google Shape;168;p21"/>
              <p:cNvPicPr preferRelativeResize="0"/>
              <p:nvPr/>
            </p:nvPicPr>
            <p:blipFill rotWithShape="1">
              <a:blip r:embed="rId3">
                <a:alphaModFix amt="25000"/>
              </a:blip>
              <a:srcRect l="26421" t="42953" r="12613" b="-2694"/>
              <a:stretch/>
            </p:blipFill>
            <p:spPr>
              <a:xfrm rot="5400000">
                <a:off x="4309300" y="305600"/>
                <a:ext cx="5137050" cy="4532300"/>
              </a:xfrm>
              <a:prstGeom prst="rect">
                <a:avLst/>
              </a:prstGeom>
              <a:noFill/>
              <a:ln>
                <a:noFill/>
              </a:ln>
            </p:spPr>
          </p:pic>
        </p:grpSp>
      </p:grpSp>
      <p:sp>
        <p:nvSpPr>
          <p:cNvPr id="169" name="Google Shape;169;p21"/>
          <p:cNvSpPr txBox="1">
            <a:spLocks noGrp="1"/>
          </p:cNvSpPr>
          <p:nvPr>
            <p:ph type="title"/>
          </p:nvPr>
        </p:nvSpPr>
        <p:spPr>
          <a:xfrm>
            <a:off x="960000" y="719228"/>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21"/>
          <p:cNvSpPr txBox="1">
            <a:spLocks noGrp="1"/>
          </p:cNvSpPr>
          <p:nvPr>
            <p:ph type="subTitle" idx="1"/>
          </p:nvPr>
        </p:nvSpPr>
        <p:spPr>
          <a:xfrm>
            <a:off x="6711105" y="2953304"/>
            <a:ext cx="3940400" cy="181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71" name="Google Shape;171;p21"/>
          <p:cNvSpPr txBox="1">
            <a:spLocks noGrp="1"/>
          </p:cNvSpPr>
          <p:nvPr>
            <p:ph type="subTitle" idx="2"/>
          </p:nvPr>
        </p:nvSpPr>
        <p:spPr>
          <a:xfrm>
            <a:off x="1722800" y="2953301"/>
            <a:ext cx="3940400" cy="181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72" name="Google Shape;172;p21"/>
          <p:cNvSpPr txBox="1">
            <a:spLocks noGrp="1"/>
          </p:cNvSpPr>
          <p:nvPr>
            <p:ph type="subTitle" idx="3"/>
          </p:nvPr>
        </p:nvSpPr>
        <p:spPr>
          <a:xfrm>
            <a:off x="6711099" y="2425409"/>
            <a:ext cx="39404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73" name="Google Shape;173;p21"/>
          <p:cNvSpPr txBox="1">
            <a:spLocks noGrp="1"/>
          </p:cNvSpPr>
          <p:nvPr>
            <p:ph type="subTitle" idx="4"/>
          </p:nvPr>
        </p:nvSpPr>
        <p:spPr>
          <a:xfrm>
            <a:off x="1722767" y="2425409"/>
            <a:ext cx="39404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74" name="Google Shape;174;p21"/>
          <p:cNvSpPr txBox="1">
            <a:spLocks noGrp="1"/>
          </p:cNvSpPr>
          <p:nvPr>
            <p:ph type="subTitle" idx="5"/>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3981673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75"/>
        <p:cNvGrpSpPr/>
        <p:nvPr/>
      </p:nvGrpSpPr>
      <p:grpSpPr>
        <a:xfrm>
          <a:off x="0" y="0"/>
          <a:ext cx="0" cy="0"/>
          <a:chOff x="0" y="0"/>
          <a:chExt cx="0" cy="0"/>
        </a:xfrm>
      </p:grpSpPr>
      <p:grpSp>
        <p:nvGrpSpPr>
          <p:cNvPr id="176" name="Google Shape;176;p22"/>
          <p:cNvGrpSpPr/>
          <p:nvPr/>
        </p:nvGrpSpPr>
        <p:grpSpPr>
          <a:xfrm>
            <a:off x="-33" y="-930633"/>
            <a:ext cx="12192000" cy="7827933"/>
            <a:chOff x="-25" y="-697975"/>
            <a:chExt cx="9144000" cy="5870950"/>
          </a:xfrm>
        </p:grpSpPr>
        <p:sp>
          <p:nvSpPr>
            <p:cNvPr id="177" name="Google Shape;177;p22"/>
            <p:cNvSpPr/>
            <p:nvPr/>
          </p:nvSpPr>
          <p:spPr>
            <a:xfrm flipH="1">
              <a:off x="-25" y="4114800"/>
              <a:ext cx="91440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8" name="Google Shape;178;p22"/>
            <p:cNvGrpSpPr/>
            <p:nvPr/>
          </p:nvGrpSpPr>
          <p:grpSpPr>
            <a:xfrm>
              <a:off x="-25" y="-697975"/>
              <a:ext cx="9144000" cy="5870950"/>
              <a:chOff x="-25" y="-697975"/>
              <a:chExt cx="9144000" cy="5870950"/>
            </a:xfrm>
          </p:grpSpPr>
          <p:pic>
            <p:nvPicPr>
              <p:cNvPr id="179" name="Google Shape;179;p22"/>
              <p:cNvPicPr preferRelativeResize="0"/>
              <p:nvPr/>
            </p:nvPicPr>
            <p:blipFill rotWithShape="1">
              <a:blip r:embed="rId2">
                <a:alphaModFix amt="25000"/>
              </a:blip>
              <a:srcRect l="39912" t="885" r="7466" b="23448"/>
              <a:stretch/>
            </p:blipFill>
            <p:spPr>
              <a:xfrm rot="10800000" flipH="1">
                <a:off x="-25" y="-697975"/>
                <a:ext cx="4122525" cy="5870950"/>
              </a:xfrm>
              <a:prstGeom prst="rect">
                <a:avLst/>
              </a:prstGeom>
              <a:noFill/>
              <a:ln>
                <a:noFill/>
              </a:ln>
            </p:spPr>
          </p:pic>
          <p:pic>
            <p:nvPicPr>
              <p:cNvPr id="180" name="Google Shape;180;p22"/>
              <p:cNvPicPr preferRelativeResize="0"/>
              <p:nvPr/>
            </p:nvPicPr>
            <p:blipFill rotWithShape="1">
              <a:blip r:embed="rId3">
                <a:alphaModFix amt="25000"/>
              </a:blip>
              <a:srcRect l="26421" t="42953" r="12613" b="-2694"/>
              <a:stretch/>
            </p:blipFill>
            <p:spPr>
              <a:xfrm rot="5400000">
                <a:off x="4309300" y="305600"/>
                <a:ext cx="5137050" cy="4532300"/>
              </a:xfrm>
              <a:prstGeom prst="rect">
                <a:avLst/>
              </a:prstGeom>
              <a:noFill/>
              <a:ln>
                <a:noFill/>
              </a:ln>
            </p:spPr>
          </p:pic>
        </p:grpSp>
      </p:grpSp>
      <p:sp>
        <p:nvSpPr>
          <p:cNvPr id="181" name="Google Shape;181;p22"/>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2" name="Google Shape;182;p22"/>
          <p:cNvSpPr txBox="1">
            <a:spLocks noGrp="1"/>
          </p:cNvSpPr>
          <p:nvPr>
            <p:ph type="subTitle" idx="1"/>
          </p:nvPr>
        </p:nvSpPr>
        <p:spPr>
          <a:xfrm>
            <a:off x="2361535" y="2085329"/>
            <a:ext cx="4831600" cy="5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83" name="Google Shape;183;p22"/>
          <p:cNvSpPr txBox="1">
            <a:spLocks noGrp="1"/>
          </p:cNvSpPr>
          <p:nvPr>
            <p:ph type="subTitle" idx="2"/>
          </p:nvPr>
        </p:nvSpPr>
        <p:spPr>
          <a:xfrm>
            <a:off x="4505533" y="3749667"/>
            <a:ext cx="4831600" cy="52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84" name="Google Shape;184;p22"/>
          <p:cNvSpPr txBox="1">
            <a:spLocks noGrp="1"/>
          </p:cNvSpPr>
          <p:nvPr>
            <p:ph type="body" idx="3"/>
          </p:nvPr>
        </p:nvSpPr>
        <p:spPr>
          <a:xfrm>
            <a:off x="2361533" y="2609500"/>
            <a:ext cx="4831600" cy="52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85" name="Google Shape;185;p22"/>
          <p:cNvSpPr txBox="1">
            <a:spLocks noGrp="1"/>
          </p:cNvSpPr>
          <p:nvPr>
            <p:ph type="body" idx="4"/>
          </p:nvPr>
        </p:nvSpPr>
        <p:spPr>
          <a:xfrm>
            <a:off x="4505533" y="4275667"/>
            <a:ext cx="4831600" cy="526000"/>
          </a:xfrm>
          <a:prstGeom prst="rect">
            <a:avLst/>
          </a:prstGeom>
        </p:spPr>
        <p:txBody>
          <a:bodyPr spcFirstLastPara="1" wrap="square" lIns="91425" tIns="91425" rIns="91425" bIns="91425" anchor="t" anchorCtr="0">
            <a:noAutofit/>
          </a:bodyPr>
          <a:lstStyle>
            <a:lvl1pPr marL="609585" lvl="0" indent="-423323" algn="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186" name="Google Shape;186;p22"/>
          <p:cNvSpPr txBox="1">
            <a:spLocks noGrp="1"/>
          </p:cNvSpPr>
          <p:nvPr>
            <p:ph type="subTitle" idx="5"/>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77880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019C971-B09B-0A4B-9AEC-BE561C900C04}" type="datetimeFigureOut">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37156965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01"/>
        <p:cNvGrpSpPr/>
        <p:nvPr/>
      </p:nvGrpSpPr>
      <p:grpSpPr>
        <a:xfrm>
          <a:off x="0" y="0"/>
          <a:ext cx="0" cy="0"/>
          <a:chOff x="0" y="0"/>
          <a:chExt cx="0" cy="0"/>
        </a:xfrm>
      </p:grpSpPr>
      <p:sp>
        <p:nvSpPr>
          <p:cNvPr id="202" name="Google Shape;202;p24"/>
          <p:cNvSpPr/>
          <p:nvPr/>
        </p:nvSpPr>
        <p:spPr>
          <a:xfrm flipH="1">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3" name="Google Shape;203;p24"/>
          <p:cNvGrpSpPr/>
          <p:nvPr/>
        </p:nvGrpSpPr>
        <p:grpSpPr>
          <a:xfrm>
            <a:off x="-33" y="-930633"/>
            <a:ext cx="12192000" cy="7827933"/>
            <a:chOff x="-25" y="-697975"/>
            <a:chExt cx="9144000" cy="5870950"/>
          </a:xfrm>
        </p:grpSpPr>
        <p:pic>
          <p:nvPicPr>
            <p:cNvPr id="204" name="Google Shape;204;p24"/>
            <p:cNvPicPr preferRelativeResize="0"/>
            <p:nvPr/>
          </p:nvPicPr>
          <p:blipFill rotWithShape="1">
            <a:blip r:embed="rId2">
              <a:alphaModFix amt="25000"/>
            </a:blip>
            <a:srcRect l="39912" t="885" r="7466" b="23448"/>
            <a:stretch/>
          </p:blipFill>
          <p:spPr>
            <a:xfrm rot="10800000" flipH="1">
              <a:off x="-25" y="-697975"/>
              <a:ext cx="4122525" cy="5870950"/>
            </a:xfrm>
            <a:prstGeom prst="rect">
              <a:avLst/>
            </a:prstGeom>
            <a:noFill/>
            <a:ln>
              <a:noFill/>
            </a:ln>
          </p:spPr>
        </p:pic>
        <p:pic>
          <p:nvPicPr>
            <p:cNvPr id="205" name="Google Shape;205;p24"/>
            <p:cNvPicPr preferRelativeResize="0"/>
            <p:nvPr/>
          </p:nvPicPr>
          <p:blipFill rotWithShape="1">
            <a:blip r:embed="rId3">
              <a:alphaModFix amt="25000"/>
            </a:blip>
            <a:srcRect l="19418" t="26968" r="3646" b="14582"/>
            <a:stretch/>
          </p:blipFill>
          <p:spPr>
            <a:xfrm rot="10800000">
              <a:off x="1577275" y="-16062"/>
              <a:ext cx="7566700" cy="5175625"/>
            </a:xfrm>
            <a:prstGeom prst="rect">
              <a:avLst/>
            </a:prstGeom>
            <a:noFill/>
            <a:ln>
              <a:noFill/>
            </a:ln>
          </p:spPr>
        </p:pic>
      </p:grpSp>
      <p:sp>
        <p:nvSpPr>
          <p:cNvPr id="206" name="Google Shape;206;p24"/>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7" name="Google Shape;207;p24"/>
          <p:cNvSpPr txBox="1">
            <a:spLocks noGrp="1"/>
          </p:cNvSpPr>
          <p:nvPr>
            <p:ph type="subTitle" idx="1"/>
          </p:nvPr>
        </p:nvSpPr>
        <p:spPr>
          <a:xfrm>
            <a:off x="2916428" y="2682600"/>
            <a:ext cx="2637600" cy="65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24"/>
          <p:cNvSpPr txBox="1">
            <a:spLocks noGrp="1"/>
          </p:cNvSpPr>
          <p:nvPr>
            <p:ph type="subTitle" idx="2"/>
          </p:nvPr>
        </p:nvSpPr>
        <p:spPr>
          <a:xfrm>
            <a:off x="7462360" y="2682600"/>
            <a:ext cx="2637600" cy="65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4"/>
          <p:cNvSpPr txBox="1">
            <a:spLocks noGrp="1"/>
          </p:cNvSpPr>
          <p:nvPr>
            <p:ph type="subTitle" idx="3"/>
          </p:nvPr>
        </p:nvSpPr>
        <p:spPr>
          <a:xfrm>
            <a:off x="2916428" y="4613000"/>
            <a:ext cx="2637600" cy="65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24"/>
          <p:cNvSpPr txBox="1">
            <a:spLocks noGrp="1"/>
          </p:cNvSpPr>
          <p:nvPr>
            <p:ph type="subTitle" idx="4"/>
          </p:nvPr>
        </p:nvSpPr>
        <p:spPr>
          <a:xfrm>
            <a:off x="7462360" y="4613000"/>
            <a:ext cx="2637600" cy="65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4"/>
          <p:cNvSpPr txBox="1">
            <a:spLocks noGrp="1"/>
          </p:cNvSpPr>
          <p:nvPr>
            <p:ph type="subTitle" idx="5"/>
          </p:nvPr>
        </p:nvSpPr>
        <p:spPr>
          <a:xfrm>
            <a:off x="2916428" y="2158200"/>
            <a:ext cx="2637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12" name="Google Shape;212;p24"/>
          <p:cNvSpPr txBox="1">
            <a:spLocks noGrp="1"/>
          </p:cNvSpPr>
          <p:nvPr>
            <p:ph type="subTitle" idx="6"/>
          </p:nvPr>
        </p:nvSpPr>
        <p:spPr>
          <a:xfrm>
            <a:off x="7462360" y="2158200"/>
            <a:ext cx="2637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13" name="Google Shape;213;p24"/>
          <p:cNvSpPr txBox="1">
            <a:spLocks noGrp="1"/>
          </p:cNvSpPr>
          <p:nvPr>
            <p:ph type="subTitle" idx="7"/>
          </p:nvPr>
        </p:nvSpPr>
        <p:spPr>
          <a:xfrm>
            <a:off x="2916428" y="4088600"/>
            <a:ext cx="2637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14" name="Google Shape;214;p24"/>
          <p:cNvSpPr txBox="1">
            <a:spLocks noGrp="1"/>
          </p:cNvSpPr>
          <p:nvPr>
            <p:ph type="subTitle" idx="8"/>
          </p:nvPr>
        </p:nvSpPr>
        <p:spPr>
          <a:xfrm>
            <a:off x="7462360" y="4088600"/>
            <a:ext cx="2637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15" name="Google Shape;215;p24"/>
          <p:cNvSpPr txBox="1">
            <a:spLocks noGrp="1"/>
          </p:cNvSpPr>
          <p:nvPr>
            <p:ph type="subTitle" idx="9"/>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0645419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16"/>
        <p:cNvGrpSpPr/>
        <p:nvPr/>
      </p:nvGrpSpPr>
      <p:grpSpPr>
        <a:xfrm>
          <a:off x="0" y="0"/>
          <a:ext cx="0" cy="0"/>
          <a:chOff x="0" y="0"/>
          <a:chExt cx="0" cy="0"/>
        </a:xfrm>
      </p:grpSpPr>
      <p:sp>
        <p:nvSpPr>
          <p:cNvPr id="217" name="Google Shape;217;p25"/>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8" name="Google Shape;218;p25"/>
          <p:cNvGrpSpPr/>
          <p:nvPr/>
        </p:nvGrpSpPr>
        <p:grpSpPr>
          <a:xfrm flipH="1">
            <a:off x="-33" y="-930633"/>
            <a:ext cx="12192000" cy="7827933"/>
            <a:chOff x="-25" y="-697975"/>
            <a:chExt cx="9144000" cy="5870950"/>
          </a:xfrm>
        </p:grpSpPr>
        <p:pic>
          <p:nvPicPr>
            <p:cNvPr id="219" name="Google Shape;219;p25"/>
            <p:cNvPicPr preferRelativeResize="0"/>
            <p:nvPr/>
          </p:nvPicPr>
          <p:blipFill rotWithShape="1">
            <a:blip r:embed="rId2">
              <a:alphaModFix amt="25000"/>
            </a:blip>
            <a:srcRect l="39912" t="885" r="7466" b="23448"/>
            <a:stretch/>
          </p:blipFill>
          <p:spPr>
            <a:xfrm rot="10800000" flipH="1">
              <a:off x="-25" y="-697975"/>
              <a:ext cx="4122525" cy="5870950"/>
            </a:xfrm>
            <a:prstGeom prst="rect">
              <a:avLst/>
            </a:prstGeom>
            <a:noFill/>
            <a:ln>
              <a:noFill/>
            </a:ln>
          </p:spPr>
        </p:pic>
        <p:pic>
          <p:nvPicPr>
            <p:cNvPr id="220" name="Google Shape;220;p25"/>
            <p:cNvPicPr preferRelativeResize="0"/>
            <p:nvPr/>
          </p:nvPicPr>
          <p:blipFill rotWithShape="1">
            <a:blip r:embed="rId3">
              <a:alphaModFix amt="25000"/>
            </a:blip>
            <a:srcRect l="19418" t="26968" r="3646" b="14582"/>
            <a:stretch/>
          </p:blipFill>
          <p:spPr>
            <a:xfrm rot="10800000">
              <a:off x="1577275" y="-16062"/>
              <a:ext cx="7566700" cy="5175625"/>
            </a:xfrm>
            <a:prstGeom prst="rect">
              <a:avLst/>
            </a:prstGeom>
            <a:noFill/>
            <a:ln>
              <a:noFill/>
            </a:ln>
          </p:spPr>
        </p:pic>
      </p:grpSp>
      <p:sp>
        <p:nvSpPr>
          <p:cNvPr id="221" name="Google Shape;221;p2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25"/>
          <p:cNvSpPr txBox="1">
            <a:spLocks noGrp="1"/>
          </p:cNvSpPr>
          <p:nvPr>
            <p:ph type="subTitle" idx="1"/>
          </p:nvPr>
        </p:nvSpPr>
        <p:spPr>
          <a:xfrm>
            <a:off x="1773033" y="2684963"/>
            <a:ext cx="2469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5"/>
          <p:cNvSpPr txBox="1">
            <a:spLocks noGrp="1"/>
          </p:cNvSpPr>
          <p:nvPr>
            <p:ph type="subTitle" idx="2"/>
          </p:nvPr>
        </p:nvSpPr>
        <p:spPr>
          <a:xfrm>
            <a:off x="5178333" y="2684963"/>
            <a:ext cx="2469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25"/>
          <p:cNvSpPr txBox="1">
            <a:spLocks noGrp="1"/>
          </p:cNvSpPr>
          <p:nvPr>
            <p:ph type="subTitle" idx="3"/>
          </p:nvPr>
        </p:nvSpPr>
        <p:spPr>
          <a:xfrm>
            <a:off x="1773033" y="4614197"/>
            <a:ext cx="2469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25"/>
          <p:cNvSpPr txBox="1">
            <a:spLocks noGrp="1"/>
          </p:cNvSpPr>
          <p:nvPr>
            <p:ph type="subTitle" idx="4"/>
          </p:nvPr>
        </p:nvSpPr>
        <p:spPr>
          <a:xfrm>
            <a:off x="5178333" y="4614197"/>
            <a:ext cx="2469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5"/>
          <p:cNvSpPr txBox="1">
            <a:spLocks noGrp="1"/>
          </p:cNvSpPr>
          <p:nvPr>
            <p:ph type="subTitle" idx="5"/>
          </p:nvPr>
        </p:nvSpPr>
        <p:spPr>
          <a:xfrm>
            <a:off x="8769136" y="2684963"/>
            <a:ext cx="2469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5"/>
          <p:cNvSpPr txBox="1">
            <a:spLocks noGrp="1"/>
          </p:cNvSpPr>
          <p:nvPr>
            <p:ph type="subTitle" idx="6"/>
          </p:nvPr>
        </p:nvSpPr>
        <p:spPr>
          <a:xfrm>
            <a:off x="8769136" y="4614197"/>
            <a:ext cx="2469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5"/>
          <p:cNvSpPr txBox="1">
            <a:spLocks noGrp="1"/>
          </p:cNvSpPr>
          <p:nvPr>
            <p:ph type="subTitle" idx="7"/>
          </p:nvPr>
        </p:nvSpPr>
        <p:spPr>
          <a:xfrm>
            <a:off x="1773033" y="2158927"/>
            <a:ext cx="2469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29" name="Google Shape;229;p25"/>
          <p:cNvSpPr txBox="1">
            <a:spLocks noGrp="1"/>
          </p:cNvSpPr>
          <p:nvPr>
            <p:ph type="subTitle" idx="8"/>
          </p:nvPr>
        </p:nvSpPr>
        <p:spPr>
          <a:xfrm>
            <a:off x="5178333" y="2158927"/>
            <a:ext cx="2469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30" name="Google Shape;230;p25"/>
          <p:cNvSpPr txBox="1">
            <a:spLocks noGrp="1"/>
          </p:cNvSpPr>
          <p:nvPr>
            <p:ph type="subTitle" idx="9"/>
          </p:nvPr>
        </p:nvSpPr>
        <p:spPr>
          <a:xfrm>
            <a:off x="1773033" y="4088163"/>
            <a:ext cx="2469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31" name="Google Shape;231;p25"/>
          <p:cNvSpPr txBox="1">
            <a:spLocks noGrp="1"/>
          </p:cNvSpPr>
          <p:nvPr>
            <p:ph type="subTitle" idx="13"/>
          </p:nvPr>
        </p:nvSpPr>
        <p:spPr>
          <a:xfrm>
            <a:off x="5178333" y="4088163"/>
            <a:ext cx="2469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32" name="Google Shape;232;p25"/>
          <p:cNvSpPr txBox="1">
            <a:spLocks noGrp="1"/>
          </p:cNvSpPr>
          <p:nvPr>
            <p:ph type="subTitle" idx="14"/>
          </p:nvPr>
        </p:nvSpPr>
        <p:spPr>
          <a:xfrm>
            <a:off x="8769136" y="2158927"/>
            <a:ext cx="2469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33" name="Google Shape;233;p25"/>
          <p:cNvSpPr txBox="1">
            <a:spLocks noGrp="1"/>
          </p:cNvSpPr>
          <p:nvPr>
            <p:ph type="subTitle" idx="15"/>
          </p:nvPr>
        </p:nvSpPr>
        <p:spPr>
          <a:xfrm>
            <a:off x="8769136" y="4088163"/>
            <a:ext cx="2469600" cy="52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667">
                <a:latin typeface="Cormorant"/>
                <a:ea typeface="Cormorant"/>
                <a:cs typeface="Cormorant"/>
                <a:sym typeface="Cormorant"/>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34" name="Google Shape;234;p25"/>
          <p:cNvSpPr txBox="1">
            <a:spLocks noGrp="1"/>
          </p:cNvSpPr>
          <p:nvPr>
            <p:ph type="subTitle" idx="16"/>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9614701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35"/>
        <p:cNvGrpSpPr/>
        <p:nvPr/>
      </p:nvGrpSpPr>
      <p:grpSpPr>
        <a:xfrm>
          <a:off x="0" y="0"/>
          <a:ext cx="0" cy="0"/>
          <a:chOff x="0" y="0"/>
          <a:chExt cx="0" cy="0"/>
        </a:xfrm>
      </p:grpSpPr>
      <p:grpSp>
        <p:nvGrpSpPr>
          <p:cNvPr id="236" name="Google Shape;236;p26"/>
          <p:cNvGrpSpPr/>
          <p:nvPr/>
        </p:nvGrpSpPr>
        <p:grpSpPr>
          <a:xfrm>
            <a:off x="-33" y="-930633"/>
            <a:ext cx="12192000" cy="7827933"/>
            <a:chOff x="-25" y="-697975"/>
            <a:chExt cx="9144000" cy="5870950"/>
          </a:xfrm>
        </p:grpSpPr>
        <p:sp>
          <p:nvSpPr>
            <p:cNvPr id="237" name="Google Shape;237;p26"/>
            <p:cNvSpPr/>
            <p:nvPr/>
          </p:nvSpPr>
          <p:spPr>
            <a:xfrm flipH="1">
              <a:off x="-25" y="4114800"/>
              <a:ext cx="91440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8" name="Google Shape;238;p26"/>
            <p:cNvGrpSpPr/>
            <p:nvPr/>
          </p:nvGrpSpPr>
          <p:grpSpPr>
            <a:xfrm>
              <a:off x="-25" y="-697975"/>
              <a:ext cx="9144000" cy="5870950"/>
              <a:chOff x="-25" y="-697975"/>
              <a:chExt cx="9144000" cy="5870950"/>
            </a:xfrm>
          </p:grpSpPr>
          <p:pic>
            <p:nvPicPr>
              <p:cNvPr id="239" name="Google Shape;239;p26"/>
              <p:cNvPicPr preferRelativeResize="0"/>
              <p:nvPr/>
            </p:nvPicPr>
            <p:blipFill rotWithShape="1">
              <a:blip r:embed="rId2">
                <a:alphaModFix amt="25000"/>
              </a:blip>
              <a:srcRect l="39912" t="885" r="7466" b="23448"/>
              <a:stretch/>
            </p:blipFill>
            <p:spPr>
              <a:xfrm rot="10800000" flipH="1">
                <a:off x="-25" y="-697975"/>
                <a:ext cx="4122525" cy="5870950"/>
              </a:xfrm>
              <a:prstGeom prst="rect">
                <a:avLst/>
              </a:prstGeom>
              <a:noFill/>
              <a:ln>
                <a:noFill/>
              </a:ln>
            </p:spPr>
          </p:pic>
          <p:pic>
            <p:nvPicPr>
              <p:cNvPr id="240" name="Google Shape;240;p26"/>
              <p:cNvPicPr preferRelativeResize="0"/>
              <p:nvPr/>
            </p:nvPicPr>
            <p:blipFill rotWithShape="1">
              <a:blip r:embed="rId3">
                <a:alphaModFix amt="25000"/>
              </a:blip>
              <a:srcRect l="26421" t="42953" r="12613" b="-2694"/>
              <a:stretch/>
            </p:blipFill>
            <p:spPr>
              <a:xfrm rot="5400000">
                <a:off x="4309300" y="305600"/>
                <a:ext cx="5137050" cy="4532300"/>
              </a:xfrm>
              <a:prstGeom prst="rect">
                <a:avLst/>
              </a:prstGeom>
              <a:noFill/>
              <a:ln>
                <a:noFill/>
              </a:ln>
            </p:spPr>
          </p:pic>
        </p:grpSp>
      </p:grpSp>
      <p:sp>
        <p:nvSpPr>
          <p:cNvPr id="241" name="Google Shape;241;p26"/>
          <p:cNvSpPr txBox="1">
            <a:spLocks noGrp="1"/>
          </p:cNvSpPr>
          <p:nvPr>
            <p:ph type="title" hasCustomPrompt="1"/>
          </p:nvPr>
        </p:nvSpPr>
        <p:spPr>
          <a:xfrm>
            <a:off x="949055" y="868900"/>
            <a:ext cx="4446800" cy="818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333">
                <a:latin typeface="Playfair Display"/>
                <a:ea typeface="Playfair Display"/>
                <a:cs typeface="Playfair Display"/>
                <a:sym typeface="Playfair Display"/>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42" name="Google Shape;242;p26"/>
          <p:cNvSpPr txBox="1">
            <a:spLocks noGrp="1"/>
          </p:cNvSpPr>
          <p:nvPr>
            <p:ph type="subTitle" idx="1"/>
          </p:nvPr>
        </p:nvSpPr>
        <p:spPr>
          <a:xfrm>
            <a:off x="949055" y="1683788"/>
            <a:ext cx="4446800" cy="5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243" name="Google Shape;243;p26"/>
          <p:cNvSpPr txBox="1">
            <a:spLocks noGrp="1"/>
          </p:cNvSpPr>
          <p:nvPr>
            <p:ph type="title" idx="2" hasCustomPrompt="1"/>
          </p:nvPr>
        </p:nvSpPr>
        <p:spPr>
          <a:xfrm>
            <a:off x="6042655" y="2037983"/>
            <a:ext cx="4446800" cy="818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5333">
                <a:latin typeface="Playfair Display"/>
                <a:ea typeface="Playfair Display"/>
                <a:cs typeface="Playfair Display"/>
                <a:sym typeface="Playfair Display"/>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44" name="Google Shape;244;p26"/>
          <p:cNvSpPr txBox="1">
            <a:spLocks noGrp="1"/>
          </p:cNvSpPr>
          <p:nvPr>
            <p:ph type="subTitle" idx="3"/>
          </p:nvPr>
        </p:nvSpPr>
        <p:spPr>
          <a:xfrm>
            <a:off x="6042655" y="2852884"/>
            <a:ext cx="4446800" cy="50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245" name="Google Shape;245;p26"/>
          <p:cNvSpPr txBox="1">
            <a:spLocks noGrp="1"/>
          </p:cNvSpPr>
          <p:nvPr>
            <p:ph type="title" idx="4" hasCustomPrompt="1"/>
          </p:nvPr>
        </p:nvSpPr>
        <p:spPr>
          <a:xfrm>
            <a:off x="949055" y="3207065"/>
            <a:ext cx="4446800" cy="818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333">
                <a:latin typeface="Playfair Display"/>
                <a:ea typeface="Playfair Display"/>
                <a:cs typeface="Playfair Display"/>
                <a:sym typeface="Playfair Display"/>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46" name="Google Shape;246;p26"/>
          <p:cNvSpPr txBox="1">
            <a:spLocks noGrp="1"/>
          </p:cNvSpPr>
          <p:nvPr>
            <p:ph type="subTitle" idx="5"/>
          </p:nvPr>
        </p:nvSpPr>
        <p:spPr>
          <a:xfrm>
            <a:off x="949055" y="4021981"/>
            <a:ext cx="4446800" cy="5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247" name="Google Shape;247;p26"/>
          <p:cNvSpPr txBox="1">
            <a:spLocks noGrp="1"/>
          </p:cNvSpPr>
          <p:nvPr>
            <p:ph type="subTitle" idx="6"/>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0835727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48"/>
        <p:cNvGrpSpPr/>
        <p:nvPr/>
      </p:nvGrpSpPr>
      <p:grpSpPr>
        <a:xfrm>
          <a:off x="0" y="0"/>
          <a:ext cx="0" cy="0"/>
          <a:chOff x="0" y="0"/>
          <a:chExt cx="0" cy="0"/>
        </a:xfrm>
      </p:grpSpPr>
      <p:sp>
        <p:nvSpPr>
          <p:cNvPr id="249" name="Google Shape;249;p27"/>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0" name="Google Shape;250;p27"/>
          <p:cNvGrpSpPr/>
          <p:nvPr/>
        </p:nvGrpSpPr>
        <p:grpSpPr>
          <a:xfrm rot="10800000">
            <a:off x="-67" y="-21415"/>
            <a:ext cx="12192000" cy="6900833"/>
            <a:chOff x="-25" y="-16062"/>
            <a:chExt cx="9144000" cy="5175625"/>
          </a:xfrm>
        </p:grpSpPr>
        <p:pic>
          <p:nvPicPr>
            <p:cNvPr id="251" name="Google Shape;251;p27"/>
            <p:cNvPicPr preferRelativeResize="0"/>
            <p:nvPr/>
          </p:nvPicPr>
          <p:blipFill rotWithShape="1">
            <a:blip r:embed="rId2">
              <a:alphaModFix amt="25000"/>
            </a:blip>
            <a:srcRect l="41441" t="11422" r="3922" b="25676"/>
            <a:stretch/>
          </p:blipFill>
          <p:spPr>
            <a:xfrm rot="10800000" flipH="1">
              <a:off x="-25" y="445025"/>
              <a:ext cx="4122525" cy="4700425"/>
            </a:xfrm>
            <a:prstGeom prst="rect">
              <a:avLst/>
            </a:prstGeom>
            <a:noFill/>
            <a:ln>
              <a:noFill/>
            </a:ln>
          </p:spPr>
        </p:pic>
        <p:pic>
          <p:nvPicPr>
            <p:cNvPr id="252" name="Google Shape;252;p27"/>
            <p:cNvPicPr preferRelativeResize="0"/>
            <p:nvPr/>
          </p:nvPicPr>
          <p:blipFill rotWithShape="1">
            <a:blip r:embed="rId3">
              <a:alphaModFix amt="25000"/>
            </a:blip>
            <a:srcRect l="40921" t="32707" r="-17856" b="8843"/>
            <a:stretch/>
          </p:blipFill>
          <p:spPr>
            <a:xfrm rot="10800000">
              <a:off x="1577275" y="-16062"/>
              <a:ext cx="7566700" cy="5175625"/>
            </a:xfrm>
            <a:prstGeom prst="rect">
              <a:avLst/>
            </a:prstGeom>
            <a:noFill/>
            <a:ln>
              <a:noFill/>
            </a:ln>
          </p:spPr>
        </p:pic>
      </p:grpSp>
      <p:sp>
        <p:nvSpPr>
          <p:cNvPr id="253" name="Google Shape;253;p27"/>
          <p:cNvSpPr txBox="1">
            <a:spLocks noGrp="1"/>
          </p:cNvSpPr>
          <p:nvPr>
            <p:ph type="title" hasCustomPrompt="1"/>
          </p:nvPr>
        </p:nvSpPr>
        <p:spPr>
          <a:xfrm>
            <a:off x="4278567" y="3922803"/>
            <a:ext cx="1513200" cy="763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000">
                <a:latin typeface="Playfair Display"/>
                <a:ea typeface="Playfair Display"/>
                <a:cs typeface="Playfair Display"/>
                <a:sym typeface="Playfair Display"/>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54" name="Google Shape;254;p27"/>
          <p:cNvSpPr txBox="1">
            <a:spLocks noGrp="1"/>
          </p:cNvSpPr>
          <p:nvPr>
            <p:ph type="subTitle" idx="1"/>
          </p:nvPr>
        </p:nvSpPr>
        <p:spPr>
          <a:xfrm>
            <a:off x="5791767" y="3022000"/>
            <a:ext cx="4115200" cy="7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55" name="Google Shape;255;p27"/>
          <p:cNvSpPr txBox="1">
            <a:spLocks noGrp="1"/>
          </p:cNvSpPr>
          <p:nvPr>
            <p:ph type="subTitle" idx="2"/>
          </p:nvPr>
        </p:nvSpPr>
        <p:spPr>
          <a:xfrm>
            <a:off x="5791772" y="2433667"/>
            <a:ext cx="4115200" cy="58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667">
                <a:solidFill>
                  <a:schemeClr val="dk1"/>
                </a:solidFill>
                <a:latin typeface="Cormorant"/>
                <a:ea typeface="Cormorant"/>
                <a:cs typeface="Cormorant"/>
                <a:sym typeface="Cormoran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56" name="Google Shape;256;p27"/>
          <p:cNvSpPr txBox="1">
            <a:spLocks noGrp="1"/>
          </p:cNvSpPr>
          <p:nvPr>
            <p:ph type="title" idx="3" hasCustomPrompt="1"/>
          </p:nvPr>
        </p:nvSpPr>
        <p:spPr>
          <a:xfrm>
            <a:off x="4278567" y="2254067"/>
            <a:ext cx="1513200" cy="763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000">
                <a:latin typeface="Playfair Display"/>
                <a:ea typeface="Playfair Display"/>
                <a:cs typeface="Playfair Display"/>
                <a:sym typeface="Playfair Display"/>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57" name="Google Shape;257;p27"/>
          <p:cNvSpPr txBox="1">
            <a:spLocks noGrp="1"/>
          </p:cNvSpPr>
          <p:nvPr>
            <p:ph type="subTitle" idx="4"/>
          </p:nvPr>
        </p:nvSpPr>
        <p:spPr>
          <a:xfrm>
            <a:off x="5791793" y="4687533"/>
            <a:ext cx="4115200" cy="7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58" name="Google Shape;258;p27"/>
          <p:cNvSpPr txBox="1">
            <a:spLocks noGrp="1"/>
          </p:cNvSpPr>
          <p:nvPr>
            <p:ph type="subTitle" idx="5"/>
          </p:nvPr>
        </p:nvSpPr>
        <p:spPr>
          <a:xfrm>
            <a:off x="5791789" y="4099199"/>
            <a:ext cx="4115200" cy="58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667">
                <a:solidFill>
                  <a:schemeClr val="dk1"/>
                </a:solidFill>
                <a:latin typeface="Cormorant"/>
                <a:ea typeface="Cormorant"/>
                <a:cs typeface="Cormorant"/>
                <a:sym typeface="Cormoran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59" name="Google Shape;259;p27"/>
          <p:cNvSpPr txBox="1">
            <a:spLocks noGrp="1"/>
          </p:cNvSpPr>
          <p:nvPr>
            <p:ph type="title" idx="6"/>
          </p:nvPr>
        </p:nvSpPr>
        <p:spPr>
          <a:xfrm>
            <a:off x="950967" y="714205"/>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0" name="Google Shape;260;p27"/>
          <p:cNvSpPr txBox="1">
            <a:spLocks noGrp="1"/>
          </p:cNvSpPr>
          <p:nvPr>
            <p:ph type="subTitle" idx="7"/>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1099966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61"/>
        <p:cNvGrpSpPr/>
        <p:nvPr/>
      </p:nvGrpSpPr>
      <p:grpSpPr>
        <a:xfrm>
          <a:off x="0" y="0"/>
          <a:ext cx="0" cy="0"/>
          <a:chOff x="0" y="0"/>
          <a:chExt cx="0" cy="0"/>
        </a:xfrm>
      </p:grpSpPr>
      <p:sp>
        <p:nvSpPr>
          <p:cNvPr id="262" name="Google Shape;262;p28"/>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3" name="Google Shape;263;p28"/>
          <p:cNvGrpSpPr/>
          <p:nvPr/>
        </p:nvGrpSpPr>
        <p:grpSpPr>
          <a:xfrm rot="10800000">
            <a:off x="-67" y="-21415"/>
            <a:ext cx="12192000" cy="6900833"/>
            <a:chOff x="-25" y="-16062"/>
            <a:chExt cx="9144000" cy="5175625"/>
          </a:xfrm>
        </p:grpSpPr>
        <p:pic>
          <p:nvPicPr>
            <p:cNvPr id="264" name="Google Shape;264;p28"/>
            <p:cNvPicPr preferRelativeResize="0"/>
            <p:nvPr/>
          </p:nvPicPr>
          <p:blipFill rotWithShape="1">
            <a:blip r:embed="rId2">
              <a:alphaModFix amt="25000"/>
            </a:blip>
            <a:srcRect l="41441" t="11422" r="3922" b="25676"/>
            <a:stretch/>
          </p:blipFill>
          <p:spPr>
            <a:xfrm rot="10800000" flipH="1">
              <a:off x="-25" y="445025"/>
              <a:ext cx="4122525" cy="4700425"/>
            </a:xfrm>
            <a:prstGeom prst="rect">
              <a:avLst/>
            </a:prstGeom>
            <a:noFill/>
            <a:ln>
              <a:noFill/>
            </a:ln>
          </p:spPr>
        </p:pic>
        <p:pic>
          <p:nvPicPr>
            <p:cNvPr id="265" name="Google Shape;265;p28"/>
            <p:cNvPicPr preferRelativeResize="0"/>
            <p:nvPr/>
          </p:nvPicPr>
          <p:blipFill rotWithShape="1">
            <a:blip r:embed="rId3">
              <a:alphaModFix amt="25000"/>
            </a:blip>
            <a:srcRect l="40921" t="32707" r="-17856" b="8843"/>
            <a:stretch/>
          </p:blipFill>
          <p:spPr>
            <a:xfrm rot="10800000">
              <a:off x="1577275" y="-16062"/>
              <a:ext cx="7566700" cy="5175625"/>
            </a:xfrm>
            <a:prstGeom prst="rect">
              <a:avLst/>
            </a:prstGeom>
            <a:noFill/>
            <a:ln>
              <a:noFill/>
            </a:ln>
          </p:spPr>
        </p:pic>
      </p:grpSp>
      <p:sp>
        <p:nvSpPr>
          <p:cNvPr id="266" name="Google Shape;266;p28"/>
          <p:cNvSpPr txBox="1">
            <a:spLocks noGrp="1"/>
          </p:cNvSpPr>
          <p:nvPr>
            <p:ph type="subTitle" idx="1"/>
          </p:nvPr>
        </p:nvSpPr>
        <p:spPr>
          <a:xfrm>
            <a:off x="1588917" y="3883583"/>
            <a:ext cx="2943200" cy="94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67" name="Google Shape;267;p28"/>
          <p:cNvSpPr txBox="1">
            <a:spLocks noGrp="1"/>
          </p:cNvSpPr>
          <p:nvPr>
            <p:ph type="subTitle" idx="2"/>
          </p:nvPr>
        </p:nvSpPr>
        <p:spPr>
          <a:xfrm>
            <a:off x="1033800" y="2719567"/>
            <a:ext cx="2943200" cy="58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667">
                <a:solidFill>
                  <a:schemeClr val="dk1"/>
                </a:solidFill>
                <a:latin typeface="Cormorant"/>
                <a:ea typeface="Cormorant"/>
                <a:cs typeface="Cormorant"/>
                <a:sym typeface="Cormoran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68" name="Google Shape;268;p28"/>
          <p:cNvSpPr txBox="1">
            <a:spLocks noGrp="1"/>
          </p:cNvSpPr>
          <p:nvPr>
            <p:ph type="title" hasCustomPrompt="1"/>
          </p:nvPr>
        </p:nvSpPr>
        <p:spPr>
          <a:xfrm>
            <a:off x="1588917" y="3186921"/>
            <a:ext cx="1513200" cy="697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000">
                <a:latin typeface="Playfair Display"/>
                <a:ea typeface="Playfair Display"/>
                <a:cs typeface="Playfair Display"/>
                <a:sym typeface="Playfair Display"/>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69" name="Google Shape;269;p28"/>
          <p:cNvSpPr txBox="1">
            <a:spLocks noGrp="1"/>
          </p:cNvSpPr>
          <p:nvPr>
            <p:ph type="title" idx="3"/>
          </p:nvPr>
        </p:nvSpPr>
        <p:spPr>
          <a:xfrm>
            <a:off x="951000"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0" name="Google Shape;270;p28"/>
          <p:cNvSpPr txBox="1">
            <a:spLocks noGrp="1"/>
          </p:cNvSpPr>
          <p:nvPr>
            <p:ph type="subTitle" idx="4"/>
          </p:nvPr>
        </p:nvSpPr>
        <p:spPr>
          <a:xfrm>
            <a:off x="4901967" y="3387999"/>
            <a:ext cx="2943200" cy="94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71" name="Google Shape;271;p28"/>
          <p:cNvSpPr txBox="1">
            <a:spLocks noGrp="1"/>
          </p:cNvSpPr>
          <p:nvPr>
            <p:ph type="subTitle" idx="5"/>
          </p:nvPr>
        </p:nvSpPr>
        <p:spPr>
          <a:xfrm>
            <a:off x="4330032" y="2230805"/>
            <a:ext cx="2943200" cy="58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667">
                <a:solidFill>
                  <a:schemeClr val="dk1"/>
                </a:solidFill>
                <a:latin typeface="Cormorant"/>
                <a:ea typeface="Cormorant"/>
                <a:cs typeface="Cormorant"/>
                <a:sym typeface="Cormoran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72" name="Google Shape;272;p28"/>
          <p:cNvSpPr txBox="1">
            <a:spLocks noGrp="1"/>
          </p:cNvSpPr>
          <p:nvPr>
            <p:ph type="title" idx="6" hasCustomPrompt="1"/>
          </p:nvPr>
        </p:nvSpPr>
        <p:spPr>
          <a:xfrm>
            <a:off x="4901967" y="2691339"/>
            <a:ext cx="1513200" cy="697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000">
                <a:latin typeface="Playfair Display"/>
                <a:ea typeface="Playfair Display"/>
                <a:cs typeface="Playfair Display"/>
                <a:sym typeface="Playfair Display"/>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73" name="Google Shape;273;p28"/>
          <p:cNvSpPr txBox="1">
            <a:spLocks noGrp="1"/>
          </p:cNvSpPr>
          <p:nvPr>
            <p:ph type="subTitle" idx="7"/>
          </p:nvPr>
        </p:nvSpPr>
        <p:spPr>
          <a:xfrm>
            <a:off x="8215017" y="2892416"/>
            <a:ext cx="2943200" cy="94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74" name="Google Shape;274;p28"/>
          <p:cNvSpPr txBox="1">
            <a:spLocks noGrp="1"/>
          </p:cNvSpPr>
          <p:nvPr>
            <p:ph type="subTitle" idx="8"/>
          </p:nvPr>
        </p:nvSpPr>
        <p:spPr>
          <a:xfrm>
            <a:off x="7626280" y="1742055"/>
            <a:ext cx="2943200" cy="58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667">
                <a:solidFill>
                  <a:schemeClr val="dk1"/>
                </a:solidFill>
                <a:latin typeface="Cormorant"/>
                <a:ea typeface="Cormorant"/>
                <a:cs typeface="Cormorant"/>
                <a:sym typeface="Cormorant"/>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75" name="Google Shape;275;p28"/>
          <p:cNvSpPr txBox="1">
            <a:spLocks noGrp="1"/>
          </p:cNvSpPr>
          <p:nvPr>
            <p:ph type="title" idx="9" hasCustomPrompt="1"/>
          </p:nvPr>
        </p:nvSpPr>
        <p:spPr>
          <a:xfrm>
            <a:off x="8215017" y="2195755"/>
            <a:ext cx="1513200" cy="697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000">
                <a:latin typeface="Playfair Display"/>
                <a:ea typeface="Playfair Display"/>
                <a:cs typeface="Playfair Display"/>
                <a:sym typeface="Playfair Display"/>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76" name="Google Shape;276;p28"/>
          <p:cNvSpPr txBox="1">
            <a:spLocks noGrp="1"/>
          </p:cNvSpPr>
          <p:nvPr>
            <p:ph type="subTitle" idx="13"/>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9464445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7"/>
        <p:cNvGrpSpPr/>
        <p:nvPr/>
      </p:nvGrpSpPr>
      <p:grpSpPr>
        <a:xfrm>
          <a:off x="0" y="0"/>
          <a:ext cx="0" cy="0"/>
          <a:chOff x="0" y="0"/>
          <a:chExt cx="0" cy="0"/>
        </a:xfrm>
      </p:grpSpPr>
      <p:grpSp>
        <p:nvGrpSpPr>
          <p:cNvPr id="278" name="Google Shape;278;p29"/>
          <p:cNvGrpSpPr/>
          <p:nvPr/>
        </p:nvGrpSpPr>
        <p:grpSpPr>
          <a:xfrm>
            <a:off x="-33" y="-930633"/>
            <a:ext cx="12192000" cy="7827933"/>
            <a:chOff x="-25" y="-697975"/>
            <a:chExt cx="9144000" cy="5870950"/>
          </a:xfrm>
        </p:grpSpPr>
        <p:sp>
          <p:nvSpPr>
            <p:cNvPr id="279" name="Google Shape;279;p29"/>
            <p:cNvSpPr/>
            <p:nvPr/>
          </p:nvSpPr>
          <p:spPr>
            <a:xfrm flipH="1">
              <a:off x="-25" y="4114800"/>
              <a:ext cx="91440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0" name="Google Shape;280;p29"/>
            <p:cNvGrpSpPr/>
            <p:nvPr/>
          </p:nvGrpSpPr>
          <p:grpSpPr>
            <a:xfrm>
              <a:off x="-25" y="-697975"/>
              <a:ext cx="9144000" cy="5870950"/>
              <a:chOff x="-25" y="-697975"/>
              <a:chExt cx="9144000" cy="5870950"/>
            </a:xfrm>
          </p:grpSpPr>
          <p:pic>
            <p:nvPicPr>
              <p:cNvPr id="281" name="Google Shape;281;p29"/>
              <p:cNvPicPr preferRelativeResize="0"/>
              <p:nvPr/>
            </p:nvPicPr>
            <p:blipFill rotWithShape="1">
              <a:blip r:embed="rId2">
                <a:alphaModFix amt="25000"/>
              </a:blip>
              <a:srcRect l="39912" t="885" r="7466" b="23448"/>
              <a:stretch/>
            </p:blipFill>
            <p:spPr>
              <a:xfrm rot="10800000" flipH="1">
                <a:off x="-25" y="-697975"/>
                <a:ext cx="4122525" cy="5870950"/>
              </a:xfrm>
              <a:prstGeom prst="rect">
                <a:avLst/>
              </a:prstGeom>
              <a:noFill/>
              <a:ln>
                <a:noFill/>
              </a:ln>
            </p:spPr>
          </p:pic>
          <p:pic>
            <p:nvPicPr>
              <p:cNvPr id="282" name="Google Shape;282;p29"/>
              <p:cNvPicPr preferRelativeResize="0"/>
              <p:nvPr/>
            </p:nvPicPr>
            <p:blipFill rotWithShape="1">
              <a:blip r:embed="rId3">
                <a:alphaModFix amt="25000"/>
              </a:blip>
              <a:srcRect l="26421" t="42953" r="12613" b="-2694"/>
              <a:stretch/>
            </p:blipFill>
            <p:spPr>
              <a:xfrm rot="5400000">
                <a:off x="4309300" y="305600"/>
                <a:ext cx="5137050" cy="4532300"/>
              </a:xfrm>
              <a:prstGeom prst="rect">
                <a:avLst/>
              </a:prstGeom>
              <a:noFill/>
              <a:ln>
                <a:noFill/>
              </a:ln>
            </p:spPr>
          </p:pic>
        </p:grpSp>
      </p:grpSp>
      <p:sp>
        <p:nvSpPr>
          <p:cNvPr id="283" name="Google Shape;283;p29"/>
          <p:cNvSpPr txBox="1">
            <a:spLocks noGrp="1"/>
          </p:cNvSpPr>
          <p:nvPr>
            <p:ph type="title"/>
          </p:nvPr>
        </p:nvSpPr>
        <p:spPr>
          <a:xfrm>
            <a:off x="950967" y="719333"/>
            <a:ext cx="7340000" cy="1625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11333"/>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9"/>
          <p:cNvSpPr txBox="1">
            <a:spLocks noGrp="1"/>
          </p:cNvSpPr>
          <p:nvPr>
            <p:ph type="subTitle" idx="1"/>
          </p:nvPr>
        </p:nvSpPr>
        <p:spPr>
          <a:xfrm>
            <a:off x="950967" y="2454600"/>
            <a:ext cx="5603200" cy="15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9"/>
          <p:cNvSpPr txBox="1">
            <a:spLocks noGrp="1"/>
          </p:cNvSpPr>
          <p:nvPr>
            <p:ph type="subTitle" idx="2"/>
          </p:nvPr>
        </p:nvSpPr>
        <p:spPr>
          <a:xfrm>
            <a:off x="950967" y="5486400"/>
            <a:ext cx="1782400" cy="65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286" name="Google Shape;286;p29"/>
          <p:cNvSpPr txBox="1"/>
          <p:nvPr/>
        </p:nvSpPr>
        <p:spPr>
          <a:xfrm>
            <a:off x="6788633" y="3107800"/>
            <a:ext cx="3601600" cy="12144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600" b="1">
                <a:solidFill>
                  <a:schemeClr val="dk1"/>
                </a:solidFill>
                <a:latin typeface="Playfair Display"/>
                <a:ea typeface="Playfair Display"/>
                <a:cs typeface="Playfair Display"/>
                <a:sym typeface="Playfair Display"/>
              </a:rPr>
              <a:t>CREDITS:</a:t>
            </a:r>
            <a:r>
              <a:rPr lang="en" sz="1600">
                <a:solidFill>
                  <a:schemeClr val="dk1"/>
                </a:solidFill>
                <a:latin typeface="Playfair Display"/>
                <a:ea typeface="Playfair Display"/>
                <a:cs typeface="Playfair Display"/>
                <a:sym typeface="Playfair Display"/>
              </a:rPr>
              <a:t> This presentation template was created by </a:t>
            </a:r>
            <a:r>
              <a:rPr lang="en" sz="1600" b="1">
                <a:solidFill>
                  <a:schemeClr val="dk1"/>
                </a:solidFill>
                <a:uFill>
                  <a:noFill/>
                </a:uFill>
                <a:latin typeface="Playfair Display"/>
                <a:ea typeface="Playfair Display"/>
                <a:cs typeface="Playfair Display"/>
                <a:sym typeface="Playfair Display"/>
                <a:hlinkClick r:id="rId4">
                  <a:extLst>
                    <a:ext uri="{A12FA001-AC4F-418D-AE19-62706E023703}">
                      <ahyp:hlinkClr xmlns:ahyp="http://schemas.microsoft.com/office/drawing/2018/hyperlinkcolor" val="tx"/>
                    </a:ext>
                  </a:extLst>
                </a:hlinkClick>
              </a:rPr>
              <a:t>Slidesgo</a:t>
            </a:r>
            <a:r>
              <a:rPr lang="en" sz="1600">
                <a:solidFill>
                  <a:schemeClr val="dk1"/>
                </a:solidFill>
                <a:latin typeface="Playfair Display"/>
                <a:ea typeface="Playfair Display"/>
                <a:cs typeface="Playfair Display"/>
                <a:sym typeface="Playfair Display"/>
              </a:rPr>
              <a:t>, and includes icons by </a:t>
            </a:r>
            <a:r>
              <a:rPr lang="en" sz="1600" b="1">
                <a:solidFill>
                  <a:schemeClr val="dk1"/>
                </a:solidFill>
                <a:uFill>
                  <a:noFill/>
                </a:uFill>
                <a:latin typeface="Playfair Display"/>
                <a:ea typeface="Playfair Display"/>
                <a:cs typeface="Playfair Display"/>
                <a:sym typeface="Playfair Display"/>
                <a:hlinkClick r:id="rId5">
                  <a:extLst>
                    <a:ext uri="{A12FA001-AC4F-418D-AE19-62706E023703}">
                      <ahyp:hlinkClr xmlns:ahyp="http://schemas.microsoft.com/office/drawing/2018/hyperlinkcolor" val="tx"/>
                    </a:ext>
                  </a:extLst>
                </a:hlinkClick>
              </a:rPr>
              <a:t>Flaticon</a:t>
            </a:r>
            <a:r>
              <a:rPr lang="en" sz="1600">
                <a:solidFill>
                  <a:schemeClr val="dk1"/>
                </a:solidFill>
                <a:latin typeface="Playfair Display"/>
                <a:ea typeface="Playfair Display"/>
                <a:cs typeface="Playfair Display"/>
                <a:sym typeface="Playfair Display"/>
              </a:rPr>
              <a:t>, and infographics &amp; images by </a:t>
            </a:r>
            <a:r>
              <a:rPr lang="en" sz="1600" b="1">
                <a:solidFill>
                  <a:schemeClr val="dk1"/>
                </a:solidFill>
                <a:uFill>
                  <a:noFill/>
                </a:uFill>
                <a:latin typeface="Playfair Display"/>
                <a:ea typeface="Playfair Display"/>
                <a:cs typeface="Playfair Display"/>
                <a:sym typeface="Playfair Display"/>
                <a:hlinkClick r:id="rId6">
                  <a:extLst>
                    <a:ext uri="{A12FA001-AC4F-418D-AE19-62706E023703}">
                      <ahyp:hlinkClr xmlns:ahyp="http://schemas.microsoft.com/office/drawing/2018/hyperlinkcolor" val="tx"/>
                    </a:ext>
                  </a:extLst>
                </a:hlinkClick>
              </a:rPr>
              <a:t>Freepik</a:t>
            </a:r>
            <a:r>
              <a:rPr lang="en" sz="1600">
                <a:solidFill>
                  <a:schemeClr val="dk1"/>
                </a:solidFill>
                <a:latin typeface="Playfair Display"/>
                <a:ea typeface="Playfair Display"/>
                <a:cs typeface="Playfair Display"/>
                <a:sym typeface="Playfair Display"/>
              </a:rPr>
              <a:t> </a:t>
            </a:r>
            <a:endParaRPr sz="1600" b="1">
              <a:solidFill>
                <a:schemeClr val="dk1"/>
              </a:solidFill>
              <a:latin typeface="Playfair Display"/>
              <a:ea typeface="Playfair Display"/>
              <a:cs typeface="Playfair Display"/>
              <a:sym typeface="Playfair Display"/>
            </a:endParaRPr>
          </a:p>
        </p:txBody>
      </p:sp>
    </p:spTree>
    <p:extLst>
      <p:ext uri="{BB962C8B-B14F-4D97-AF65-F5344CB8AC3E}">
        <p14:creationId xmlns:p14="http://schemas.microsoft.com/office/powerpoint/2010/main" val="14805861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87"/>
        <p:cNvGrpSpPr/>
        <p:nvPr/>
      </p:nvGrpSpPr>
      <p:grpSpPr>
        <a:xfrm>
          <a:off x="0" y="0"/>
          <a:ext cx="0" cy="0"/>
          <a:chOff x="0" y="0"/>
          <a:chExt cx="0" cy="0"/>
        </a:xfrm>
      </p:grpSpPr>
      <p:sp>
        <p:nvSpPr>
          <p:cNvPr id="288" name="Google Shape;288;p30"/>
          <p:cNvSpPr/>
          <p:nvPr/>
        </p:nvSpPr>
        <p:spPr>
          <a:xfrm>
            <a:off x="-33" y="5486400"/>
            <a:ext cx="12192000" cy="1371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9" name="Google Shape;289;p30"/>
          <p:cNvGrpSpPr/>
          <p:nvPr/>
        </p:nvGrpSpPr>
        <p:grpSpPr>
          <a:xfrm>
            <a:off x="-33" y="-930633"/>
            <a:ext cx="12192000" cy="7827933"/>
            <a:chOff x="-25" y="-697975"/>
            <a:chExt cx="9144000" cy="5870950"/>
          </a:xfrm>
        </p:grpSpPr>
        <p:sp>
          <p:nvSpPr>
            <p:cNvPr id="290" name="Google Shape;290;p30"/>
            <p:cNvSpPr/>
            <p:nvPr/>
          </p:nvSpPr>
          <p:spPr>
            <a:xfrm flipH="1">
              <a:off x="-25" y="4114800"/>
              <a:ext cx="91440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91" name="Google Shape;291;p30"/>
            <p:cNvGrpSpPr/>
            <p:nvPr/>
          </p:nvGrpSpPr>
          <p:grpSpPr>
            <a:xfrm>
              <a:off x="-25" y="-697975"/>
              <a:ext cx="9144000" cy="5870950"/>
              <a:chOff x="-25" y="-697975"/>
              <a:chExt cx="9144000" cy="5870950"/>
            </a:xfrm>
          </p:grpSpPr>
          <p:pic>
            <p:nvPicPr>
              <p:cNvPr id="292" name="Google Shape;292;p30"/>
              <p:cNvPicPr preferRelativeResize="0"/>
              <p:nvPr/>
            </p:nvPicPr>
            <p:blipFill rotWithShape="1">
              <a:blip r:embed="rId2">
                <a:alphaModFix amt="25000"/>
              </a:blip>
              <a:srcRect l="32829" t="5304" r="14549" b="19029"/>
              <a:stretch/>
            </p:blipFill>
            <p:spPr>
              <a:xfrm rot="10800000" flipH="1">
                <a:off x="-25" y="-697975"/>
                <a:ext cx="4122525" cy="5870950"/>
              </a:xfrm>
              <a:prstGeom prst="rect">
                <a:avLst/>
              </a:prstGeom>
              <a:noFill/>
              <a:ln>
                <a:noFill/>
              </a:ln>
            </p:spPr>
          </p:pic>
          <p:pic>
            <p:nvPicPr>
              <p:cNvPr id="293" name="Google Shape;293;p30"/>
              <p:cNvPicPr preferRelativeResize="0"/>
              <p:nvPr/>
            </p:nvPicPr>
            <p:blipFill rotWithShape="1">
              <a:blip r:embed="rId3">
                <a:alphaModFix amt="25000"/>
              </a:blip>
              <a:srcRect l="5395" t="39691" r="33640" b="567"/>
              <a:stretch/>
            </p:blipFill>
            <p:spPr>
              <a:xfrm rot="5400000">
                <a:off x="4309300" y="305600"/>
                <a:ext cx="5137050" cy="4532300"/>
              </a:xfrm>
              <a:prstGeom prst="rect">
                <a:avLst/>
              </a:prstGeom>
              <a:noFill/>
              <a:ln>
                <a:noFill/>
              </a:ln>
            </p:spPr>
          </p:pic>
        </p:grpSp>
      </p:grpSp>
    </p:spTree>
    <p:extLst>
      <p:ext uri="{BB962C8B-B14F-4D97-AF65-F5344CB8AC3E}">
        <p14:creationId xmlns:p14="http://schemas.microsoft.com/office/powerpoint/2010/main" val="9945109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4"/>
        <p:cNvGrpSpPr/>
        <p:nvPr/>
      </p:nvGrpSpPr>
      <p:grpSpPr>
        <a:xfrm>
          <a:off x="0" y="0"/>
          <a:ext cx="0" cy="0"/>
          <a:chOff x="0" y="0"/>
          <a:chExt cx="0" cy="0"/>
        </a:xfrm>
      </p:grpSpPr>
      <p:grpSp>
        <p:nvGrpSpPr>
          <p:cNvPr id="295" name="Google Shape;295;p31"/>
          <p:cNvGrpSpPr/>
          <p:nvPr/>
        </p:nvGrpSpPr>
        <p:grpSpPr>
          <a:xfrm flipH="1">
            <a:off x="-33" y="-930633"/>
            <a:ext cx="12192000" cy="7827933"/>
            <a:chOff x="-25" y="-697975"/>
            <a:chExt cx="9144000" cy="5870950"/>
          </a:xfrm>
        </p:grpSpPr>
        <p:sp>
          <p:nvSpPr>
            <p:cNvPr id="296" name="Google Shape;296;p31"/>
            <p:cNvSpPr/>
            <p:nvPr/>
          </p:nvSpPr>
          <p:spPr>
            <a:xfrm flipH="1">
              <a:off x="-25" y="4114800"/>
              <a:ext cx="91440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97" name="Google Shape;297;p31"/>
            <p:cNvGrpSpPr/>
            <p:nvPr/>
          </p:nvGrpSpPr>
          <p:grpSpPr>
            <a:xfrm>
              <a:off x="-25" y="-697975"/>
              <a:ext cx="9144000" cy="5870950"/>
              <a:chOff x="-25" y="-697975"/>
              <a:chExt cx="9144000" cy="5870950"/>
            </a:xfrm>
          </p:grpSpPr>
          <p:pic>
            <p:nvPicPr>
              <p:cNvPr id="298" name="Google Shape;298;p31"/>
              <p:cNvPicPr preferRelativeResize="0"/>
              <p:nvPr/>
            </p:nvPicPr>
            <p:blipFill rotWithShape="1">
              <a:blip r:embed="rId2">
                <a:alphaModFix amt="25000"/>
              </a:blip>
              <a:srcRect l="2234" t="15889" r="15898" b="8444"/>
              <a:stretch/>
            </p:blipFill>
            <p:spPr>
              <a:xfrm rot="10800000" flipH="1">
                <a:off x="-25" y="-697975"/>
                <a:ext cx="6413950" cy="5870950"/>
              </a:xfrm>
              <a:prstGeom prst="rect">
                <a:avLst/>
              </a:prstGeom>
              <a:noFill/>
              <a:ln>
                <a:noFill/>
              </a:ln>
            </p:spPr>
          </p:pic>
          <p:pic>
            <p:nvPicPr>
              <p:cNvPr id="299" name="Google Shape;299;p31"/>
              <p:cNvPicPr preferRelativeResize="0"/>
              <p:nvPr/>
            </p:nvPicPr>
            <p:blipFill rotWithShape="1">
              <a:blip r:embed="rId3">
                <a:alphaModFix amt="25000"/>
              </a:blip>
              <a:srcRect l="5724" t="38968" r="33310" b="1290"/>
              <a:stretch/>
            </p:blipFill>
            <p:spPr>
              <a:xfrm rot="5400000">
                <a:off x="4309300" y="305600"/>
                <a:ext cx="5137050" cy="4532300"/>
              </a:xfrm>
              <a:prstGeom prst="rect">
                <a:avLst/>
              </a:prstGeom>
              <a:noFill/>
              <a:ln>
                <a:noFill/>
              </a:ln>
            </p:spPr>
          </p:pic>
        </p:grpSp>
      </p:grpSp>
    </p:spTree>
    <p:extLst>
      <p:ext uri="{BB962C8B-B14F-4D97-AF65-F5344CB8AC3E}">
        <p14:creationId xmlns:p14="http://schemas.microsoft.com/office/powerpoint/2010/main" val="152620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019C971-B09B-0A4B-9AEC-BE561C900C04}" type="datetimeFigureOut">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262279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019C971-B09B-0A4B-9AEC-BE561C900C04}" type="datetimeFigureOut">
              <a:rPr lang="en-US" smtClean="0"/>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59559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19C971-B09B-0A4B-9AEC-BE561C900C0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39832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19C971-B09B-0A4B-9AEC-BE561C900C04}" type="datetimeFigureOut">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EB01D-7D4D-C04D-AFDE-1CE730930BE4}" type="slidenum">
              <a:rPr lang="en-US" smtClean="0"/>
              <a:t>‹#›</a:t>
            </a:fld>
            <a:endParaRPr lang="en-US"/>
          </a:p>
        </p:txBody>
      </p:sp>
    </p:spTree>
    <p:extLst>
      <p:ext uri="{BB962C8B-B14F-4D97-AF65-F5344CB8AC3E}">
        <p14:creationId xmlns:p14="http://schemas.microsoft.com/office/powerpoint/2010/main" val="72111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19C971-B09B-0A4B-9AEC-BE561C900C04}" type="datetimeFigureOut">
              <a:rPr lang="en-US" smtClean="0"/>
              <a:t>10/6/2022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EEB01D-7D4D-C04D-AFDE-1CE730930BE4}" type="slidenum">
              <a:rPr lang="en-US" smtClean="0"/>
              <a:t>‹#›</a:t>
            </a:fld>
            <a:endParaRPr lang="en-US"/>
          </a:p>
        </p:txBody>
      </p:sp>
    </p:spTree>
    <p:extLst>
      <p:ext uri="{BB962C8B-B14F-4D97-AF65-F5344CB8AC3E}">
        <p14:creationId xmlns:p14="http://schemas.microsoft.com/office/powerpoint/2010/main" val="32814428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10/6/2022</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1835153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ormorant"/>
              <a:buNone/>
              <a:defRPr sz="3500">
                <a:solidFill>
                  <a:schemeClr val="dk1"/>
                </a:solidFill>
                <a:latin typeface="Cormorant"/>
                <a:ea typeface="Cormorant"/>
                <a:cs typeface="Cormorant"/>
                <a:sym typeface="Cormoran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layfair Display"/>
              <a:buChar char="●"/>
              <a:defRPr>
                <a:solidFill>
                  <a:schemeClr val="dk1"/>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1"/>
              </a:buClr>
              <a:buSzPts val="1400"/>
              <a:buFont typeface="Playfair Display"/>
              <a:buChar char="○"/>
              <a:defRPr>
                <a:solidFill>
                  <a:schemeClr val="dk1"/>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1"/>
              </a:buClr>
              <a:buSzPts val="1400"/>
              <a:buFont typeface="Playfair Display"/>
              <a:buChar char="■"/>
              <a:defRPr>
                <a:solidFill>
                  <a:schemeClr val="dk1"/>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1"/>
              </a:buClr>
              <a:buSzPts val="1400"/>
              <a:buFont typeface="Playfair Display"/>
              <a:buChar char="●"/>
              <a:defRPr>
                <a:solidFill>
                  <a:schemeClr val="dk1"/>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1"/>
              </a:buClr>
              <a:buSzPts val="1400"/>
              <a:buFont typeface="Playfair Display"/>
              <a:buChar char="○"/>
              <a:defRPr>
                <a:solidFill>
                  <a:schemeClr val="dk1"/>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1"/>
              </a:buClr>
              <a:buSzPts val="1400"/>
              <a:buFont typeface="Playfair Display"/>
              <a:buChar char="■"/>
              <a:defRPr>
                <a:solidFill>
                  <a:schemeClr val="dk1"/>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1"/>
              </a:buClr>
              <a:buSzPts val="1400"/>
              <a:buFont typeface="Playfair Display"/>
              <a:buChar char="●"/>
              <a:defRPr>
                <a:solidFill>
                  <a:schemeClr val="dk1"/>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1"/>
              </a:buClr>
              <a:buSzPts val="1400"/>
              <a:buFont typeface="Playfair Display"/>
              <a:buChar char="○"/>
              <a:defRPr>
                <a:solidFill>
                  <a:schemeClr val="dk1"/>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1"/>
              </a:buClr>
              <a:buSzPts val="1400"/>
              <a:buFont typeface="Playfair Display"/>
              <a:buChar char="■"/>
              <a:defRPr>
                <a:solidFill>
                  <a:schemeClr val="dk1"/>
                </a:solidFill>
                <a:latin typeface="Playfair Display"/>
                <a:ea typeface="Playfair Display"/>
                <a:cs typeface="Playfair Display"/>
                <a:sym typeface="Playfair Display"/>
              </a:defRPr>
            </a:lvl9pPr>
          </a:lstStyle>
          <a:p>
            <a:endParaRPr/>
          </a:p>
        </p:txBody>
      </p:sp>
    </p:spTree>
    <p:extLst>
      <p:ext uri="{BB962C8B-B14F-4D97-AF65-F5344CB8AC3E}">
        <p14:creationId xmlns:p14="http://schemas.microsoft.com/office/powerpoint/2010/main" val="3011471900"/>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4.xml"/><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C99E-62FE-194E-A658-86779EBEC3C5}"/>
              </a:ext>
            </a:extLst>
          </p:cNvPr>
          <p:cNvSpPr>
            <a:spLocks noGrp="1"/>
          </p:cNvSpPr>
          <p:nvPr>
            <p:ph type="ctrTitle"/>
          </p:nvPr>
        </p:nvSpPr>
        <p:spPr>
          <a:xfrm>
            <a:off x="680322" y="2599508"/>
            <a:ext cx="8144134" cy="1606731"/>
          </a:xfrm>
        </p:spPr>
        <p:txBody>
          <a:bodyPr/>
          <a:lstStyle/>
          <a:p>
            <a:pPr algn="ctr"/>
            <a:r>
              <a:rPr lang="en-US" sz="3200" i="1" dirty="0">
                <a:solidFill>
                  <a:srgbClr val="FFFF00"/>
                </a:solidFill>
              </a:rPr>
              <a:t>Innovating Language</a:t>
            </a:r>
            <a:r>
              <a:rPr lang="en-US" sz="3200" i="1" dirty="0"/>
              <a:t>:</a:t>
            </a:r>
            <a:br>
              <a:rPr lang="en-US" i="1" dirty="0"/>
            </a:br>
            <a:r>
              <a:rPr lang="en-GB" sz="3600" b="1" i="0" u="none" strike="noStrike" dirty="0">
                <a:effectLst/>
                <a:latin typeface="Arial" panose="020B0604020202020204" pitchFamily="34" charset="0"/>
              </a:rPr>
              <a:t>Effective Communication of Technology Leaders</a:t>
            </a:r>
            <a:endParaRPr lang="en-US" sz="3200" b="1" dirty="0">
              <a:solidFill>
                <a:srgbClr val="FFFF00"/>
              </a:solidFill>
            </a:endParaRPr>
          </a:p>
        </p:txBody>
      </p:sp>
      <p:sp>
        <p:nvSpPr>
          <p:cNvPr id="3" name="Subtitle 2">
            <a:extLst>
              <a:ext uri="{FF2B5EF4-FFF2-40B4-BE49-F238E27FC236}">
                <a16:creationId xmlns:a16="http://schemas.microsoft.com/office/drawing/2014/main" id="{2C221D0B-4CA6-AD4C-994B-CF5B2AF5C100}"/>
              </a:ext>
            </a:extLst>
          </p:cNvPr>
          <p:cNvSpPr>
            <a:spLocks noGrp="1"/>
          </p:cNvSpPr>
          <p:nvPr>
            <p:ph type="subTitle" idx="1"/>
          </p:nvPr>
        </p:nvSpPr>
        <p:spPr>
          <a:xfrm>
            <a:off x="680322" y="4524668"/>
            <a:ext cx="8144134" cy="1117687"/>
          </a:xfrm>
        </p:spPr>
        <p:txBody>
          <a:bodyPr/>
          <a:lstStyle/>
          <a:p>
            <a:pPr algn="ctr"/>
            <a:r>
              <a:rPr lang="en-US" sz="3200" dirty="0"/>
              <a:t>Plaksha University, 2022</a:t>
            </a:r>
          </a:p>
          <a:p>
            <a:pPr algn="ctr"/>
            <a:r>
              <a:rPr lang="en-US" sz="2400" dirty="0"/>
              <a:t>Dr. Brainerd Prince</a:t>
            </a:r>
            <a:endParaRPr lang="en-US" sz="1600" dirty="0"/>
          </a:p>
        </p:txBody>
      </p:sp>
    </p:spTree>
    <p:extLst>
      <p:ext uri="{BB962C8B-B14F-4D97-AF65-F5344CB8AC3E}">
        <p14:creationId xmlns:p14="http://schemas.microsoft.com/office/powerpoint/2010/main" val="340040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48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894" t="328" r="3334"/>
          <a:stretch>
            <a:fillRect/>
          </a:stretch>
        </p:blipFill>
        <p:spPr>
          <a:xfrm>
            <a:off x="572171" y="1071335"/>
            <a:ext cx="5630215" cy="5281320"/>
          </a:xfrm>
          <a:prstGeom prst="rect">
            <a:avLst/>
          </a:prstGeom>
        </p:spPr>
      </p:pic>
      <p:pic>
        <p:nvPicPr>
          <p:cNvPr id="3" name="Picture 3"/>
          <p:cNvPicPr>
            <a:picLocks noChangeAspect="1"/>
          </p:cNvPicPr>
          <p:nvPr/>
        </p:nvPicPr>
        <p:blipFill>
          <a:blip r:embed="rId2"/>
          <a:srcRect l="2969" t="10" r="2692"/>
          <a:stretch>
            <a:fillRect/>
          </a:stretch>
        </p:blipFill>
        <p:spPr>
          <a:xfrm>
            <a:off x="6547919" y="1205819"/>
            <a:ext cx="5079235" cy="4750979"/>
          </a:xfrm>
          <a:prstGeom prst="rect">
            <a:avLst/>
          </a:prstGeom>
        </p:spPr>
      </p:pic>
      <p:sp>
        <p:nvSpPr>
          <p:cNvPr id="4" name="TextBox 4"/>
          <p:cNvSpPr txBox="1"/>
          <p:nvPr/>
        </p:nvSpPr>
        <p:spPr>
          <a:xfrm>
            <a:off x="6741021" y="2004767"/>
            <a:ext cx="4693032" cy="2313518"/>
          </a:xfrm>
          <a:prstGeom prst="rect">
            <a:avLst/>
          </a:prstGeom>
        </p:spPr>
        <p:txBody>
          <a:bodyPr lIns="0" tIns="0" rIns="0" bIns="0" rtlCol="0" anchor="t">
            <a:spAutoFit/>
          </a:bodyPr>
          <a:lstStyle/>
          <a:p>
            <a:pPr defTabSz="609630">
              <a:lnSpc>
                <a:spcPts val="2603"/>
              </a:lnSpc>
            </a:pPr>
            <a:r>
              <a:rPr lang="en-US" sz="1859">
                <a:solidFill>
                  <a:srgbClr val="1E4844"/>
                </a:solidFill>
                <a:latin typeface="Arimo Bold Italics"/>
              </a:rPr>
              <a:t>Hence, too, </a:t>
            </a:r>
            <a:r>
              <a:rPr lang="en-US" sz="1859">
                <a:solidFill>
                  <a:srgbClr val="652A2F"/>
                </a:solidFill>
                <a:latin typeface="Arimo Bold Italics"/>
              </a:rPr>
              <a:t>Metrical Composition, when he reads Poetry; in order to stimulate his powers into action in every practicable way</a:t>
            </a:r>
            <a:r>
              <a:rPr lang="en-US" sz="1859">
                <a:solidFill>
                  <a:srgbClr val="1E4844"/>
                </a:solidFill>
                <a:latin typeface="Arimo Bold Italics"/>
              </a:rPr>
              <a:t>, and to prevent a merely passive reception of images and ideas which in that case are likely to pass out of the mind as soon as they have entered it.</a:t>
            </a:r>
          </a:p>
          <a:p>
            <a:pPr defTabSz="609630">
              <a:lnSpc>
                <a:spcPts val="2603"/>
              </a:lnSpc>
            </a:pPr>
            <a:endParaRPr lang="en-US" sz="1859">
              <a:solidFill>
                <a:srgbClr val="1E4844"/>
              </a:solidFill>
              <a:latin typeface="Arimo Bold Italics"/>
            </a:endParaRPr>
          </a:p>
        </p:txBody>
      </p:sp>
      <p:sp>
        <p:nvSpPr>
          <p:cNvPr id="5" name="TextBox 5"/>
          <p:cNvSpPr txBox="1"/>
          <p:nvPr/>
        </p:nvSpPr>
        <p:spPr>
          <a:xfrm>
            <a:off x="900444" y="1992066"/>
            <a:ext cx="4973669" cy="3090590"/>
          </a:xfrm>
          <a:prstGeom prst="rect">
            <a:avLst/>
          </a:prstGeom>
        </p:spPr>
        <p:txBody>
          <a:bodyPr lIns="0" tIns="0" rIns="0" bIns="0" rtlCol="0" anchor="t">
            <a:spAutoFit/>
          </a:bodyPr>
          <a:lstStyle/>
          <a:p>
            <a:pPr defTabSz="609630">
              <a:lnSpc>
                <a:spcPts val="2700"/>
              </a:lnSpc>
            </a:pPr>
            <a:r>
              <a:rPr lang="en-US">
                <a:solidFill>
                  <a:srgbClr val="1E4844"/>
                </a:solidFill>
                <a:latin typeface="Arimo Bold Italics"/>
              </a:rPr>
              <a:t>Suffice it, then, to say here, that I hold very strongly that the first step in intellectual training is to impress upon a boy's mind the idea of science, method, order, principle, and system; of rule and exception, of richness and harmony. </a:t>
            </a:r>
            <a:r>
              <a:rPr lang="en-US">
                <a:solidFill>
                  <a:srgbClr val="652A2F"/>
                </a:solidFill>
                <a:latin typeface="Arimo Bold Italics"/>
              </a:rPr>
              <a:t>This is commonly and excellently done by making him begin with Grammar. </a:t>
            </a:r>
            <a:r>
              <a:rPr lang="en-US">
                <a:solidFill>
                  <a:srgbClr val="1E4844"/>
                </a:solidFill>
                <a:latin typeface="Arimo Bold Italics"/>
              </a:rPr>
              <a:t>Hence, it is that critical scholarship is so important a discipline for him when he is leaving school for the University. </a:t>
            </a:r>
          </a:p>
        </p:txBody>
      </p:sp>
      <p:sp>
        <p:nvSpPr>
          <p:cNvPr id="6" name="TextBox 6"/>
          <p:cNvSpPr txBox="1"/>
          <p:nvPr/>
        </p:nvSpPr>
        <p:spPr>
          <a:xfrm>
            <a:off x="1307151" y="499835"/>
            <a:ext cx="9577699" cy="546240"/>
          </a:xfrm>
          <a:prstGeom prst="rect">
            <a:avLst/>
          </a:prstGeom>
        </p:spPr>
        <p:txBody>
          <a:bodyPr lIns="0" tIns="0" rIns="0" bIns="0" rtlCol="0" anchor="t">
            <a:spAutoFit/>
          </a:bodyPr>
          <a:lstStyle/>
          <a:p>
            <a:pPr algn="ctr" defTabSz="609630">
              <a:lnSpc>
                <a:spcPts val="4360"/>
              </a:lnSpc>
            </a:pPr>
            <a:r>
              <a:rPr lang="en-US" sz="3634">
                <a:solidFill>
                  <a:srgbClr val="FFFFFF"/>
                </a:solidFill>
                <a:latin typeface="Arimo Bold"/>
              </a:rPr>
              <a:t>COMMUNICATION IN THE UNIVERSITY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4844"/>
        </a:solidFill>
        <a:effectLst/>
      </p:bgPr>
    </p:bg>
    <p:spTree>
      <p:nvGrpSpPr>
        <p:cNvPr id="1" name=""/>
        <p:cNvGrpSpPr/>
        <p:nvPr/>
      </p:nvGrpSpPr>
      <p:grpSpPr>
        <a:xfrm>
          <a:off x="0" y="0"/>
          <a:ext cx="0" cy="0"/>
          <a:chOff x="0" y="0"/>
          <a:chExt cx="0" cy="0"/>
        </a:xfrm>
      </p:grpSpPr>
      <p:grpSp>
        <p:nvGrpSpPr>
          <p:cNvPr id="2" name="Group 2"/>
          <p:cNvGrpSpPr/>
          <p:nvPr/>
        </p:nvGrpSpPr>
        <p:grpSpPr>
          <a:xfrm>
            <a:off x="-132250" y="-142902"/>
            <a:ext cx="12324250" cy="1629099"/>
            <a:chOff x="0" y="0"/>
            <a:chExt cx="4868839" cy="643595"/>
          </a:xfrm>
        </p:grpSpPr>
        <p:sp>
          <p:nvSpPr>
            <p:cNvPr id="3" name="Freeform 3"/>
            <p:cNvSpPr/>
            <p:nvPr/>
          </p:nvSpPr>
          <p:spPr>
            <a:xfrm>
              <a:off x="0" y="0"/>
              <a:ext cx="4868839" cy="643595"/>
            </a:xfrm>
            <a:custGeom>
              <a:avLst/>
              <a:gdLst/>
              <a:ahLst/>
              <a:cxnLst/>
              <a:rect l="l" t="t" r="r" b="b"/>
              <a:pathLst>
                <a:path w="4868839" h="643595">
                  <a:moveTo>
                    <a:pt x="0" y="0"/>
                  </a:moveTo>
                  <a:lnTo>
                    <a:pt x="4868839" y="0"/>
                  </a:lnTo>
                  <a:lnTo>
                    <a:pt x="4868839" y="643595"/>
                  </a:lnTo>
                  <a:lnTo>
                    <a:pt x="0" y="643595"/>
                  </a:lnTo>
                  <a:close/>
                </a:path>
              </a:pathLst>
            </a:custGeom>
            <a:solidFill>
              <a:srgbClr val="FFFFFF"/>
            </a:solidFill>
          </p:spPr>
        </p:sp>
        <p:sp>
          <p:nvSpPr>
            <p:cNvPr id="4" name="TextBox 4"/>
            <p:cNvSpPr txBox="1"/>
            <p:nvPr/>
          </p:nvSpPr>
          <p:spPr>
            <a:xfrm>
              <a:off x="0" y="-38100"/>
              <a:ext cx="812800" cy="850900"/>
            </a:xfrm>
            <a:prstGeom prst="rect">
              <a:avLst/>
            </a:prstGeom>
          </p:spPr>
          <p:txBody>
            <a:bodyPr lIns="33867" tIns="33867" rIns="33867" bIns="33867" rtlCol="0" anchor="ctr"/>
            <a:lstStyle/>
            <a:p>
              <a:pPr algn="ctr" defTabSz="609630">
                <a:lnSpc>
                  <a:spcPts val="1493"/>
                </a:lnSpc>
              </a:pPr>
              <a:endParaRPr sz="1200">
                <a:solidFill>
                  <a:prstClr val="black"/>
                </a:solidFill>
                <a:latin typeface="Calibri"/>
              </a:endParaRPr>
            </a:p>
          </p:txBody>
        </p:sp>
      </p:grpSp>
      <p:sp>
        <p:nvSpPr>
          <p:cNvPr id="5" name="TextBox 5"/>
          <p:cNvSpPr txBox="1"/>
          <p:nvPr/>
        </p:nvSpPr>
        <p:spPr>
          <a:xfrm>
            <a:off x="2301722" y="201088"/>
            <a:ext cx="9746102" cy="542713"/>
          </a:xfrm>
          <a:prstGeom prst="rect">
            <a:avLst/>
          </a:prstGeom>
        </p:spPr>
        <p:txBody>
          <a:bodyPr lIns="0" tIns="0" rIns="0" bIns="0" rtlCol="0" anchor="t">
            <a:spAutoFit/>
          </a:bodyPr>
          <a:lstStyle/>
          <a:p>
            <a:pPr algn="r" defTabSz="609630">
              <a:lnSpc>
                <a:spcPts val="4543"/>
              </a:lnSpc>
            </a:pPr>
            <a:r>
              <a:rPr lang="en-US" sz="3245" b="1" dirty="0">
                <a:solidFill>
                  <a:srgbClr val="1E4844"/>
                </a:solidFill>
                <a:latin typeface="Arimo Bold"/>
              </a:rPr>
              <a:t> COMMUNICATION FRAMEWORK AND SPACES</a:t>
            </a:r>
          </a:p>
        </p:txBody>
      </p:sp>
      <p:sp>
        <p:nvSpPr>
          <p:cNvPr id="6" name="TextBox 6"/>
          <p:cNvSpPr txBox="1"/>
          <p:nvPr/>
        </p:nvSpPr>
        <p:spPr>
          <a:xfrm>
            <a:off x="8498129" y="2403784"/>
            <a:ext cx="2070210" cy="457561"/>
          </a:xfrm>
          <a:prstGeom prst="rect">
            <a:avLst/>
          </a:prstGeom>
        </p:spPr>
        <p:txBody>
          <a:bodyPr lIns="0" tIns="0" rIns="0" bIns="0" rtlCol="0" anchor="t">
            <a:spAutoFit/>
          </a:bodyPr>
          <a:lstStyle/>
          <a:p>
            <a:pPr defTabSz="609630">
              <a:lnSpc>
                <a:spcPts val="3701"/>
              </a:lnSpc>
              <a:spcBef>
                <a:spcPct val="0"/>
              </a:spcBef>
            </a:pPr>
            <a:r>
              <a:rPr lang="en-US" sz="2643">
                <a:solidFill>
                  <a:srgbClr val="FFFFFF"/>
                </a:solidFill>
                <a:latin typeface="Poppins Medium"/>
              </a:rPr>
              <a:t>Personal</a:t>
            </a:r>
          </a:p>
        </p:txBody>
      </p:sp>
      <p:sp>
        <p:nvSpPr>
          <p:cNvPr id="7" name="TextBox 7"/>
          <p:cNvSpPr txBox="1"/>
          <p:nvPr/>
        </p:nvSpPr>
        <p:spPr>
          <a:xfrm>
            <a:off x="8498129" y="3336217"/>
            <a:ext cx="1817281" cy="457561"/>
          </a:xfrm>
          <a:prstGeom prst="rect">
            <a:avLst/>
          </a:prstGeom>
        </p:spPr>
        <p:txBody>
          <a:bodyPr lIns="0" tIns="0" rIns="0" bIns="0" rtlCol="0" anchor="t">
            <a:spAutoFit/>
          </a:bodyPr>
          <a:lstStyle/>
          <a:p>
            <a:pPr defTabSz="609630">
              <a:lnSpc>
                <a:spcPts val="3701"/>
              </a:lnSpc>
              <a:spcBef>
                <a:spcPct val="0"/>
              </a:spcBef>
            </a:pPr>
            <a:r>
              <a:rPr lang="en-US" sz="2643">
                <a:solidFill>
                  <a:srgbClr val="FFFFFF"/>
                </a:solidFill>
                <a:latin typeface="Poppins Medium"/>
              </a:rPr>
              <a:t>Academic</a:t>
            </a:r>
          </a:p>
        </p:txBody>
      </p:sp>
      <p:sp>
        <p:nvSpPr>
          <p:cNvPr id="8" name="TextBox 8"/>
          <p:cNvSpPr txBox="1"/>
          <p:nvPr/>
        </p:nvSpPr>
        <p:spPr>
          <a:xfrm>
            <a:off x="8498129" y="4346692"/>
            <a:ext cx="1817281" cy="457561"/>
          </a:xfrm>
          <a:prstGeom prst="rect">
            <a:avLst/>
          </a:prstGeom>
        </p:spPr>
        <p:txBody>
          <a:bodyPr lIns="0" tIns="0" rIns="0" bIns="0" rtlCol="0" anchor="t">
            <a:spAutoFit/>
          </a:bodyPr>
          <a:lstStyle/>
          <a:p>
            <a:pPr defTabSz="609630">
              <a:lnSpc>
                <a:spcPts val="3701"/>
              </a:lnSpc>
              <a:spcBef>
                <a:spcPct val="0"/>
              </a:spcBef>
            </a:pPr>
            <a:r>
              <a:rPr lang="en-US" sz="2643">
                <a:solidFill>
                  <a:srgbClr val="FFFFFF"/>
                </a:solidFill>
                <a:latin typeface="Poppins Medium"/>
              </a:rPr>
              <a:t>Research</a:t>
            </a:r>
          </a:p>
        </p:txBody>
      </p:sp>
      <p:sp>
        <p:nvSpPr>
          <p:cNvPr id="9" name="TextBox 9"/>
          <p:cNvSpPr txBox="1"/>
          <p:nvPr/>
        </p:nvSpPr>
        <p:spPr>
          <a:xfrm>
            <a:off x="8498129" y="5356761"/>
            <a:ext cx="1265152" cy="457561"/>
          </a:xfrm>
          <a:prstGeom prst="rect">
            <a:avLst/>
          </a:prstGeom>
        </p:spPr>
        <p:txBody>
          <a:bodyPr lIns="0" tIns="0" rIns="0" bIns="0" rtlCol="0" anchor="t">
            <a:spAutoFit/>
          </a:bodyPr>
          <a:lstStyle/>
          <a:p>
            <a:pPr defTabSz="609630">
              <a:lnSpc>
                <a:spcPts val="3701"/>
              </a:lnSpc>
              <a:spcBef>
                <a:spcPct val="0"/>
              </a:spcBef>
            </a:pPr>
            <a:r>
              <a:rPr lang="en-US" sz="2643">
                <a:solidFill>
                  <a:srgbClr val="FFFFFF"/>
                </a:solidFill>
                <a:latin typeface="Poppins Medium"/>
              </a:rPr>
              <a:t>Market</a:t>
            </a:r>
          </a:p>
        </p:txBody>
      </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07427">
            <a:off x="2344676" y="2357010"/>
            <a:ext cx="3457810" cy="3470825"/>
          </a:xfrm>
          <a:prstGeom prst="rect">
            <a:avLst/>
          </a:prstGeom>
        </p:spPr>
      </p:pic>
      <p:grpSp>
        <p:nvGrpSpPr>
          <p:cNvPr id="11" name="Group 11"/>
          <p:cNvGrpSpPr>
            <a:grpSpLocks noChangeAspect="1"/>
          </p:cNvGrpSpPr>
          <p:nvPr/>
        </p:nvGrpSpPr>
        <p:grpSpPr>
          <a:xfrm rot="6207427">
            <a:off x="1609827" y="3539871"/>
            <a:ext cx="1153811" cy="1153807"/>
            <a:chOff x="0" y="0"/>
            <a:chExt cx="6350000" cy="6349975"/>
          </a:xfrm>
        </p:grpSpPr>
        <p:sp>
          <p:nvSpPr>
            <p:cNvPr id="12" name="Freeform 12"/>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ECEDEF"/>
            </a:solidFill>
          </p:spPr>
        </p:sp>
      </p:grpSp>
      <p:grpSp>
        <p:nvGrpSpPr>
          <p:cNvPr id="13" name="Group 13"/>
          <p:cNvGrpSpPr>
            <a:grpSpLocks noChangeAspect="1"/>
          </p:cNvGrpSpPr>
          <p:nvPr/>
        </p:nvGrpSpPr>
        <p:grpSpPr>
          <a:xfrm rot="6207427">
            <a:off x="3009253" y="1817729"/>
            <a:ext cx="1153811" cy="1153807"/>
            <a:chOff x="0" y="0"/>
            <a:chExt cx="6350000" cy="6349975"/>
          </a:xfrm>
        </p:grpSpPr>
        <p:sp>
          <p:nvSpPr>
            <p:cNvPr id="14" name="Freeform 1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ECEDEF"/>
            </a:solidFill>
          </p:spPr>
        </p:sp>
      </p:grpSp>
      <p:grpSp>
        <p:nvGrpSpPr>
          <p:cNvPr id="15" name="Group 15"/>
          <p:cNvGrpSpPr>
            <a:grpSpLocks noChangeAspect="1"/>
          </p:cNvGrpSpPr>
          <p:nvPr/>
        </p:nvGrpSpPr>
        <p:grpSpPr>
          <a:xfrm rot="6207427">
            <a:off x="5045338" y="2538472"/>
            <a:ext cx="1153811" cy="1153807"/>
            <a:chOff x="0" y="0"/>
            <a:chExt cx="6350000" cy="6349975"/>
          </a:xfrm>
        </p:grpSpPr>
        <p:sp>
          <p:nvSpPr>
            <p:cNvPr id="16" name="Freeform 1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ECEDEF"/>
            </a:solidFill>
          </p:spPr>
        </p:sp>
      </p:grpSp>
      <p:grpSp>
        <p:nvGrpSpPr>
          <p:cNvPr id="17" name="Group 17"/>
          <p:cNvGrpSpPr>
            <a:grpSpLocks noChangeAspect="1"/>
          </p:cNvGrpSpPr>
          <p:nvPr/>
        </p:nvGrpSpPr>
        <p:grpSpPr>
          <a:xfrm rot="6207427">
            <a:off x="4982219" y="4736518"/>
            <a:ext cx="1153811" cy="1153807"/>
            <a:chOff x="0" y="0"/>
            <a:chExt cx="6350000" cy="6349975"/>
          </a:xfrm>
        </p:grpSpPr>
        <p:sp>
          <p:nvSpPr>
            <p:cNvPr id="18" name="Freeform 1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ECEDEF"/>
            </a:solidFill>
          </p:spPr>
        </p:sp>
      </p:grpSp>
      <p:grpSp>
        <p:nvGrpSpPr>
          <p:cNvPr id="19" name="Group 19"/>
          <p:cNvGrpSpPr>
            <a:grpSpLocks noChangeAspect="1"/>
          </p:cNvGrpSpPr>
          <p:nvPr/>
        </p:nvGrpSpPr>
        <p:grpSpPr>
          <a:xfrm rot="6207427">
            <a:off x="2877357" y="5278377"/>
            <a:ext cx="1153811" cy="1153807"/>
            <a:chOff x="0" y="0"/>
            <a:chExt cx="6350000" cy="6349975"/>
          </a:xfrm>
        </p:grpSpPr>
        <p:sp>
          <p:nvSpPr>
            <p:cNvPr id="20" name="Freeform 2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ECEDEF"/>
            </a:solidFill>
          </p:spPr>
        </p:sp>
      </p:grpSp>
      <p:grpSp>
        <p:nvGrpSpPr>
          <p:cNvPr id="21" name="Group 21"/>
          <p:cNvGrpSpPr>
            <a:grpSpLocks noChangeAspect="1"/>
          </p:cNvGrpSpPr>
          <p:nvPr/>
        </p:nvGrpSpPr>
        <p:grpSpPr>
          <a:xfrm rot="6207427">
            <a:off x="3427354" y="3506153"/>
            <a:ext cx="1335528" cy="1335523"/>
            <a:chOff x="0" y="0"/>
            <a:chExt cx="6350000" cy="6349975"/>
          </a:xfrm>
        </p:grpSpPr>
        <p:sp>
          <p:nvSpPr>
            <p:cNvPr id="22" name="Freeform 22"/>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D9D9D9"/>
            </a:solidFill>
          </p:spPr>
        </p:sp>
      </p:grpSp>
      <p:sp>
        <p:nvSpPr>
          <p:cNvPr id="23" name="TextBox 23"/>
          <p:cNvSpPr txBox="1"/>
          <p:nvPr/>
        </p:nvSpPr>
        <p:spPr>
          <a:xfrm>
            <a:off x="5083923" y="3058205"/>
            <a:ext cx="1076643" cy="273280"/>
          </a:xfrm>
          <a:prstGeom prst="rect">
            <a:avLst/>
          </a:prstGeom>
        </p:spPr>
        <p:txBody>
          <a:bodyPr lIns="0" tIns="0" rIns="0" bIns="0" rtlCol="0" anchor="t">
            <a:spAutoFit/>
          </a:bodyPr>
          <a:lstStyle/>
          <a:p>
            <a:pPr algn="ctr" defTabSz="609630">
              <a:lnSpc>
                <a:spcPts val="2245"/>
              </a:lnSpc>
              <a:spcBef>
                <a:spcPct val="0"/>
              </a:spcBef>
            </a:pPr>
            <a:r>
              <a:rPr lang="en-US" sz="1603">
                <a:solidFill>
                  <a:srgbClr val="000000"/>
                </a:solidFill>
                <a:latin typeface="Poppins Medium"/>
              </a:rPr>
              <a:t>Think</a:t>
            </a:r>
          </a:p>
        </p:txBody>
      </p:sp>
      <p:sp>
        <p:nvSpPr>
          <p:cNvPr id="24" name="TextBox 24"/>
          <p:cNvSpPr txBox="1"/>
          <p:nvPr/>
        </p:nvSpPr>
        <p:spPr>
          <a:xfrm>
            <a:off x="1669560" y="3996182"/>
            <a:ext cx="1034345" cy="247504"/>
          </a:xfrm>
          <a:prstGeom prst="rect">
            <a:avLst/>
          </a:prstGeom>
        </p:spPr>
        <p:txBody>
          <a:bodyPr lIns="0" tIns="0" rIns="0" bIns="0" rtlCol="0" anchor="t">
            <a:spAutoFit/>
          </a:bodyPr>
          <a:lstStyle/>
          <a:p>
            <a:pPr algn="ctr" defTabSz="609630">
              <a:lnSpc>
                <a:spcPts val="2006"/>
              </a:lnSpc>
              <a:spcBef>
                <a:spcPct val="0"/>
              </a:spcBef>
            </a:pPr>
            <a:r>
              <a:rPr lang="en-US" sz="1433">
                <a:solidFill>
                  <a:srgbClr val="000000"/>
                </a:solidFill>
                <a:latin typeface="Poppins Medium"/>
              </a:rPr>
              <a:t>Language</a:t>
            </a:r>
          </a:p>
        </p:txBody>
      </p:sp>
      <p:sp>
        <p:nvSpPr>
          <p:cNvPr id="25" name="TextBox 25"/>
          <p:cNvSpPr txBox="1"/>
          <p:nvPr/>
        </p:nvSpPr>
        <p:spPr>
          <a:xfrm>
            <a:off x="2952656" y="5766154"/>
            <a:ext cx="1003213" cy="236027"/>
          </a:xfrm>
          <a:prstGeom prst="rect">
            <a:avLst/>
          </a:prstGeom>
        </p:spPr>
        <p:txBody>
          <a:bodyPr lIns="0" tIns="0" rIns="0" bIns="0" rtlCol="0" anchor="t">
            <a:spAutoFit/>
          </a:bodyPr>
          <a:lstStyle/>
          <a:p>
            <a:pPr algn="ctr" defTabSz="609630">
              <a:lnSpc>
                <a:spcPts val="1940"/>
              </a:lnSpc>
              <a:spcBef>
                <a:spcPct val="0"/>
              </a:spcBef>
            </a:pPr>
            <a:r>
              <a:rPr lang="en-US" sz="1386">
                <a:solidFill>
                  <a:srgbClr val="000000"/>
                </a:solidFill>
                <a:latin typeface="Poppins Medium"/>
              </a:rPr>
              <a:t>Technique</a:t>
            </a:r>
          </a:p>
        </p:txBody>
      </p:sp>
      <p:sp>
        <p:nvSpPr>
          <p:cNvPr id="26" name="TextBox 26"/>
          <p:cNvSpPr txBox="1"/>
          <p:nvPr/>
        </p:nvSpPr>
        <p:spPr>
          <a:xfrm>
            <a:off x="3049451" y="2235664"/>
            <a:ext cx="1024129" cy="259751"/>
          </a:xfrm>
          <a:prstGeom prst="rect">
            <a:avLst/>
          </a:prstGeom>
        </p:spPr>
        <p:txBody>
          <a:bodyPr lIns="0" tIns="0" rIns="0" bIns="0" rtlCol="0" anchor="t">
            <a:spAutoFit/>
          </a:bodyPr>
          <a:lstStyle/>
          <a:p>
            <a:pPr algn="ctr" defTabSz="609630">
              <a:lnSpc>
                <a:spcPts val="2101"/>
              </a:lnSpc>
              <a:spcBef>
                <a:spcPct val="0"/>
              </a:spcBef>
            </a:pPr>
            <a:r>
              <a:rPr lang="en-US" sz="1501">
                <a:solidFill>
                  <a:srgbClr val="000000"/>
                </a:solidFill>
                <a:latin typeface="Poppins Medium"/>
              </a:rPr>
              <a:t>Access</a:t>
            </a:r>
          </a:p>
        </p:txBody>
      </p:sp>
      <p:sp>
        <p:nvSpPr>
          <p:cNvPr id="27" name="TextBox 27"/>
          <p:cNvSpPr txBox="1"/>
          <p:nvPr/>
        </p:nvSpPr>
        <p:spPr>
          <a:xfrm>
            <a:off x="5067048" y="5229587"/>
            <a:ext cx="984153" cy="258340"/>
          </a:xfrm>
          <a:prstGeom prst="rect">
            <a:avLst/>
          </a:prstGeom>
        </p:spPr>
        <p:txBody>
          <a:bodyPr lIns="0" tIns="0" rIns="0" bIns="0" rtlCol="0" anchor="t">
            <a:spAutoFit/>
          </a:bodyPr>
          <a:lstStyle/>
          <a:p>
            <a:pPr algn="ctr" defTabSz="609630">
              <a:lnSpc>
                <a:spcPts val="2052"/>
              </a:lnSpc>
              <a:spcBef>
                <a:spcPct val="0"/>
              </a:spcBef>
            </a:pPr>
            <a:r>
              <a:rPr lang="en-US" sz="1465">
                <a:solidFill>
                  <a:srgbClr val="000000"/>
                </a:solidFill>
                <a:latin typeface="Poppins Medium"/>
              </a:rPr>
              <a:t>Articulate</a:t>
            </a:r>
          </a:p>
        </p:txBody>
      </p:sp>
      <p:sp>
        <p:nvSpPr>
          <p:cNvPr id="28" name="TextBox 28"/>
          <p:cNvSpPr txBox="1"/>
          <p:nvPr/>
        </p:nvSpPr>
        <p:spPr>
          <a:xfrm>
            <a:off x="3490425" y="4002532"/>
            <a:ext cx="1209387" cy="373820"/>
          </a:xfrm>
          <a:prstGeom prst="rect">
            <a:avLst/>
          </a:prstGeom>
        </p:spPr>
        <p:txBody>
          <a:bodyPr lIns="0" tIns="0" rIns="0" bIns="0" rtlCol="0" anchor="t">
            <a:spAutoFit/>
          </a:bodyPr>
          <a:lstStyle/>
          <a:p>
            <a:pPr algn="ctr" defTabSz="609630">
              <a:lnSpc>
                <a:spcPts val="1539"/>
              </a:lnSpc>
              <a:spcBef>
                <a:spcPct val="0"/>
              </a:spcBef>
            </a:pPr>
            <a:r>
              <a:rPr lang="en-US" sz="1099">
                <a:solidFill>
                  <a:srgbClr val="000000"/>
                </a:solidFill>
                <a:latin typeface="Poppins Medium Bold"/>
              </a:rPr>
              <a:t>Communication Spaces</a:t>
            </a:r>
          </a:p>
        </p:txBody>
      </p:sp>
      <p:grpSp>
        <p:nvGrpSpPr>
          <p:cNvPr id="29" name="Group 29"/>
          <p:cNvGrpSpPr/>
          <p:nvPr/>
        </p:nvGrpSpPr>
        <p:grpSpPr>
          <a:xfrm>
            <a:off x="4541250" y="2273598"/>
            <a:ext cx="3963229" cy="3577989"/>
            <a:chOff x="0" y="0"/>
            <a:chExt cx="7926457" cy="7155977"/>
          </a:xfrm>
        </p:grpSpPr>
        <p:pic>
          <p:nvPicPr>
            <p:cNvPr id="30" name="Picture 3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938823">
              <a:off x="385772" y="3971192"/>
              <a:ext cx="7376453" cy="2231377"/>
            </a:xfrm>
            <a:prstGeom prst="rect">
              <a:avLst/>
            </a:prstGeom>
          </p:spPr>
        </p:pic>
        <p:pic>
          <p:nvPicPr>
            <p:cNvPr id="31" name="Picture 3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900729">
              <a:off x="446069" y="2315238"/>
              <a:ext cx="7034318" cy="2127881"/>
            </a:xfrm>
            <a:prstGeom prst="rect">
              <a:avLst/>
            </a:prstGeom>
          </p:spPr>
        </p:pic>
        <p:pic>
          <p:nvPicPr>
            <p:cNvPr id="32" name="Picture 3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488378">
              <a:off x="132711" y="1500187"/>
              <a:ext cx="7661034" cy="2317463"/>
            </a:xfrm>
            <a:prstGeom prst="rect">
              <a:avLst/>
            </a:prstGeom>
          </p:spPr>
        </p:pic>
        <p:pic>
          <p:nvPicPr>
            <p:cNvPr id="33" name="Picture 3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58329" y="3017784"/>
              <a:ext cx="7077607" cy="2140976"/>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500C-1CB0-FABC-F339-A1B882C4C6BF}"/>
              </a:ext>
            </a:extLst>
          </p:cNvPr>
          <p:cNvSpPr>
            <a:spLocks noGrp="1"/>
          </p:cNvSpPr>
          <p:nvPr>
            <p:ph type="title"/>
          </p:nvPr>
        </p:nvSpPr>
        <p:spPr/>
        <p:txBody>
          <a:bodyPr>
            <a:normAutofit/>
          </a:bodyPr>
          <a:lstStyle/>
          <a:p>
            <a:pPr algn="ctr"/>
            <a:r>
              <a:rPr lang="en-US" sz="4800" dirty="0"/>
              <a:t> Six Linguistic Capacities</a:t>
            </a:r>
          </a:p>
        </p:txBody>
      </p:sp>
      <p:sp>
        <p:nvSpPr>
          <p:cNvPr id="3" name="Content Placeholder 2">
            <a:extLst>
              <a:ext uri="{FF2B5EF4-FFF2-40B4-BE49-F238E27FC236}">
                <a16:creationId xmlns:a16="http://schemas.microsoft.com/office/drawing/2014/main" id="{D8DE5D34-B14F-3617-49B2-BC385CDA1141}"/>
              </a:ext>
            </a:extLst>
          </p:cNvPr>
          <p:cNvSpPr>
            <a:spLocks noGrp="1"/>
          </p:cNvSpPr>
          <p:nvPr>
            <p:ph idx="1"/>
          </p:nvPr>
        </p:nvSpPr>
        <p:spPr/>
        <p:txBody>
          <a:bodyPr>
            <a:normAutofit/>
          </a:bodyPr>
          <a:lstStyle/>
          <a:p>
            <a:pPr marL="742950" indent="-742950">
              <a:spcBef>
                <a:spcPts val="0"/>
              </a:spcBef>
              <a:buFont typeface="+mj-lt"/>
              <a:buAutoNum type="arabicPeriod"/>
            </a:pPr>
            <a:r>
              <a:rPr lang="en-GB" sz="3600" b="0" i="0" u="none" strike="noStrike" dirty="0">
                <a:effectLst/>
                <a:latin typeface="Arial" panose="020B0604020202020204" pitchFamily="34" charset="0"/>
              </a:rPr>
              <a:t>Intentionality </a:t>
            </a:r>
            <a:endParaRPr lang="en-GB" sz="4400" b="0" dirty="0">
              <a:effectLst/>
            </a:endParaRPr>
          </a:p>
          <a:p>
            <a:pPr marL="742950" indent="-742950">
              <a:spcBef>
                <a:spcPts val="0"/>
              </a:spcBef>
              <a:buFont typeface="+mj-lt"/>
              <a:buAutoNum type="arabicPeriod"/>
            </a:pPr>
            <a:r>
              <a:rPr lang="en-GB" sz="3600" b="0" i="0" u="none" strike="noStrike" dirty="0">
                <a:effectLst/>
                <a:latin typeface="Arial" panose="020B0604020202020204" pitchFamily="34" charset="0"/>
              </a:rPr>
              <a:t>Relationality </a:t>
            </a:r>
            <a:endParaRPr lang="en-GB" sz="4400" b="0" dirty="0">
              <a:effectLst/>
            </a:endParaRPr>
          </a:p>
          <a:p>
            <a:pPr marL="742950" indent="-742950">
              <a:spcBef>
                <a:spcPts val="0"/>
              </a:spcBef>
              <a:buFont typeface="+mj-lt"/>
              <a:buAutoNum type="arabicPeriod"/>
            </a:pPr>
            <a:r>
              <a:rPr lang="en-GB" sz="3600" b="0" i="0" u="none" strike="noStrike" dirty="0">
                <a:effectLst/>
                <a:latin typeface="Arial" panose="020B0604020202020204" pitchFamily="34" charset="0"/>
              </a:rPr>
              <a:t>Empathy </a:t>
            </a:r>
            <a:endParaRPr lang="en-GB" sz="4400" dirty="0"/>
          </a:p>
          <a:p>
            <a:pPr marL="742950" indent="-742950">
              <a:spcBef>
                <a:spcPts val="0"/>
              </a:spcBef>
              <a:buFont typeface="+mj-lt"/>
              <a:buAutoNum type="arabicPeriod"/>
            </a:pPr>
            <a:r>
              <a:rPr lang="en-GB" sz="3600" b="0" i="0" u="none" strike="noStrike" dirty="0">
                <a:effectLst/>
                <a:latin typeface="Arial" panose="020B0604020202020204" pitchFamily="34" charset="0"/>
              </a:rPr>
              <a:t>Comprehension</a:t>
            </a:r>
            <a:endParaRPr lang="en-GB" sz="4400" b="0" dirty="0">
              <a:effectLst/>
            </a:endParaRPr>
          </a:p>
          <a:p>
            <a:pPr marL="742950" indent="-742950">
              <a:spcBef>
                <a:spcPts val="0"/>
              </a:spcBef>
              <a:buFont typeface="+mj-lt"/>
              <a:buAutoNum type="arabicPeriod"/>
            </a:pPr>
            <a:r>
              <a:rPr lang="en-GB" sz="3600" b="0" i="0" u="none" strike="noStrike" dirty="0">
                <a:effectLst/>
                <a:latin typeface="Arial" panose="020B0604020202020204" pitchFamily="34" charset="0"/>
              </a:rPr>
              <a:t>Signification</a:t>
            </a:r>
            <a:endParaRPr lang="en-GB" sz="4400" b="0" dirty="0">
              <a:effectLst/>
            </a:endParaRPr>
          </a:p>
          <a:p>
            <a:pPr marL="742950" indent="-742950">
              <a:spcBef>
                <a:spcPts val="0"/>
              </a:spcBef>
              <a:buFont typeface="+mj-lt"/>
              <a:buAutoNum type="arabicPeriod"/>
            </a:pPr>
            <a:r>
              <a:rPr lang="en-GB" sz="3600" b="0" i="0" u="none" strike="noStrike" dirty="0">
                <a:effectLst/>
                <a:latin typeface="Arial" panose="020B0604020202020204" pitchFamily="34" charset="0"/>
              </a:rPr>
              <a:t>Articulation</a:t>
            </a:r>
            <a:endParaRPr lang="en-GB" sz="4400" b="0" dirty="0">
              <a:effectLst/>
            </a:endParaRPr>
          </a:p>
        </p:txBody>
      </p:sp>
    </p:spTree>
    <p:extLst>
      <p:ext uri="{BB962C8B-B14F-4D97-AF65-F5344CB8AC3E}">
        <p14:creationId xmlns:p14="http://schemas.microsoft.com/office/powerpoint/2010/main" val="32287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1B93-BE03-3E4D-8F06-FBF192CADE77}"/>
              </a:ext>
            </a:extLst>
          </p:cNvPr>
          <p:cNvSpPr>
            <a:spLocks noGrp="1"/>
          </p:cNvSpPr>
          <p:nvPr>
            <p:ph type="title"/>
          </p:nvPr>
        </p:nvSpPr>
        <p:spPr/>
        <p:txBody>
          <a:bodyPr/>
          <a:lstStyle/>
          <a:p>
            <a:pPr algn="ctr"/>
            <a:r>
              <a:rPr lang="en-US" dirty="0"/>
              <a:t>Purpose and Goal: </a:t>
            </a:r>
            <a:br>
              <a:rPr lang="en-US" dirty="0"/>
            </a:br>
            <a:r>
              <a:rPr lang="en-US" dirty="0"/>
              <a:t>Successful STEM Fraternity</a:t>
            </a:r>
          </a:p>
        </p:txBody>
      </p:sp>
      <p:sp>
        <p:nvSpPr>
          <p:cNvPr id="3" name="Content Placeholder 2">
            <a:extLst>
              <a:ext uri="{FF2B5EF4-FFF2-40B4-BE49-F238E27FC236}">
                <a16:creationId xmlns:a16="http://schemas.microsoft.com/office/drawing/2014/main" id="{0086AB78-0997-88B5-AFBD-051482BBCE8A}"/>
              </a:ext>
            </a:extLst>
          </p:cNvPr>
          <p:cNvSpPr>
            <a:spLocks noGrp="1"/>
          </p:cNvSpPr>
          <p:nvPr>
            <p:ph idx="1"/>
          </p:nvPr>
        </p:nvSpPr>
        <p:spPr>
          <a:xfrm>
            <a:off x="680321" y="2336872"/>
            <a:ext cx="9842103" cy="4186757"/>
          </a:xfrm>
        </p:spPr>
        <p:txBody>
          <a:bodyPr>
            <a:normAutofit fontScale="92500" lnSpcReduction="20000"/>
          </a:bodyPr>
          <a:lstStyle/>
          <a:p>
            <a:pPr marL="0" indent="0" algn="ctr">
              <a:buNone/>
            </a:pPr>
            <a:r>
              <a:rPr lang="en-US" sz="4000" dirty="0"/>
              <a:t>Thinking II Language II Communication</a:t>
            </a:r>
          </a:p>
          <a:p>
            <a:endParaRPr lang="en-US" sz="3200" dirty="0"/>
          </a:p>
          <a:p>
            <a:pPr marL="0" indent="0" algn="ctr">
              <a:buNone/>
            </a:pPr>
            <a:r>
              <a:rPr lang="en-US" sz="3200" b="1" i="1" dirty="0"/>
              <a:t>If, Humans are Primordially Language-Beings</a:t>
            </a:r>
          </a:p>
          <a:p>
            <a:pPr marL="0" indent="0" algn="ctr">
              <a:buNone/>
            </a:pPr>
            <a:r>
              <a:rPr lang="en-US" sz="3200" b="1" i="1" dirty="0"/>
              <a:t>Then, increase in Linguistic Capacities </a:t>
            </a:r>
          </a:p>
          <a:p>
            <a:pPr marL="0" indent="0" algn="ctr">
              <a:buNone/>
            </a:pPr>
            <a:r>
              <a:rPr lang="en-US" sz="3200" b="1" i="1" dirty="0"/>
              <a:t>will result in</a:t>
            </a:r>
          </a:p>
          <a:p>
            <a:pPr marL="0" indent="0" algn="ctr">
              <a:buNone/>
            </a:pPr>
            <a:r>
              <a:rPr lang="en-US" sz="3200" b="1" i="1" dirty="0"/>
              <a:t>Increase in Human Potentiality, </a:t>
            </a:r>
          </a:p>
          <a:p>
            <a:pPr marL="0" indent="0" algn="ctr">
              <a:buNone/>
            </a:pPr>
            <a:r>
              <a:rPr lang="en-US" sz="3200" b="1" i="1" dirty="0"/>
              <a:t>including STEM capacities</a:t>
            </a:r>
          </a:p>
          <a:p>
            <a:pPr marL="0" indent="0">
              <a:buNone/>
            </a:pPr>
            <a:endParaRPr lang="en-US" sz="3200" dirty="0"/>
          </a:p>
          <a:p>
            <a:pPr marL="0" indent="0" algn="ctr">
              <a:buNone/>
            </a:pPr>
            <a:r>
              <a:rPr lang="en-US" sz="3200" b="1" dirty="0">
                <a:solidFill>
                  <a:srgbClr val="FFFF00"/>
                </a:solidFill>
              </a:rPr>
              <a:t>Centre for Thinking, Language and Communication</a:t>
            </a:r>
          </a:p>
        </p:txBody>
      </p:sp>
    </p:spTree>
    <p:extLst>
      <p:ext uri="{BB962C8B-B14F-4D97-AF65-F5344CB8AC3E}">
        <p14:creationId xmlns:p14="http://schemas.microsoft.com/office/powerpoint/2010/main" val="429377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161A-CE98-9EF9-2F87-882D270165AD}"/>
              </a:ext>
            </a:extLst>
          </p:cNvPr>
          <p:cNvSpPr>
            <a:spLocks noGrp="1"/>
          </p:cNvSpPr>
          <p:nvPr>
            <p:ph type="title"/>
          </p:nvPr>
        </p:nvSpPr>
        <p:spPr/>
        <p:txBody>
          <a:bodyPr/>
          <a:lstStyle/>
          <a:p>
            <a:r>
              <a:rPr lang="en-US" dirty="0"/>
              <a:t>Pedagogical Framework</a:t>
            </a:r>
          </a:p>
        </p:txBody>
      </p:sp>
      <p:sp>
        <p:nvSpPr>
          <p:cNvPr id="3" name="Content Placeholder 2">
            <a:extLst>
              <a:ext uri="{FF2B5EF4-FFF2-40B4-BE49-F238E27FC236}">
                <a16:creationId xmlns:a16="http://schemas.microsoft.com/office/drawing/2014/main" id="{20983363-9054-C8E3-AED6-B5C42DBC8CC8}"/>
              </a:ext>
            </a:extLst>
          </p:cNvPr>
          <p:cNvSpPr>
            <a:spLocks noGrp="1"/>
          </p:cNvSpPr>
          <p:nvPr>
            <p:ph idx="1"/>
          </p:nvPr>
        </p:nvSpPr>
        <p:spPr/>
        <p:txBody>
          <a:bodyPr>
            <a:normAutofit/>
          </a:bodyPr>
          <a:lstStyle/>
          <a:p>
            <a:pPr marL="457200" indent="-457200">
              <a:buFont typeface="+mj-lt"/>
              <a:buAutoNum type="arabicPeriod"/>
            </a:pPr>
            <a:r>
              <a:rPr lang="en-GB" sz="2800" dirty="0">
                <a:latin typeface="Calibri" panose="020F0502020204030204" pitchFamily="34" charset="0"/>
              </a:rPr>
              <a:t>Baseline Assessment - administered live in class</a:t>
            </a:r>
          </a:p>
          <a:p>
            <a:pPr marL="457200" indent="-457200">
              <a:buFont typeface="+mj-lt"/>
              <a:buAutoNum type="arabicPeriod"/>
            </a:pPr>
            <a:r>
              <a:rPr lang="en-GB" sz="2800" dirty="0">
                <a:latin typeface="Calibri" panose="020F0502020204030204" pitchFamily="34" charset="0"/>
              </a:rPr>
              <a:t>Reading Material</a:t>
            </a:r>
          </a:p>
          <a:p>
            <a:pPr marL="457200" indent="-457200">
              <a:buFont typeface="+mj-lt"/>
              <a:buAutoNum type="arabicPeriod"/>
            </a:pPr>
            <a:r>
              <a:rPr lang="en-GB" sz="2800" dirty="0">
                <a:latin typeface="Calibri" panose="020F0502020204030204" pitchFamily="34" charset="0"/>
              </a:rPr>
              <a:t>Lecture Session</a:t>
            </a:r>
          </a:p>
          <a:p>
            <a:pPr marL="457200" indent="-457200">
              <a:buFont typeface="+mj-lt"/>
              <a:buAutoNum type="arabicPeriod"/>
            </a:pPr>
            <a:r>
              <a:rPr lang="en-GB" sz="2800" dirty="0">
                <a:latin typeface="Calibri" panose="020F0502020204030204" pitchFamily="34" charset="0"/>
              </a:rPr>
              <a:t>Workshop Session - Worksheet 1</a:t>
            </a:r>
          </a:p>
          <a:p>
            <a:pPr marL="457200" indent="-457200">
              <a:buFont typeface="+mj-lt"/>
              <a:buAutoNum type="arabicPeriod"/>
            </a:pPr>
            <a:r>
              <a:rPr lang="en-GB" sz="2800" dirty="0">
                <a:latin typeface="Calibri" panose="020F0502020204030204" pitchFamily="34" charset="0"/>
              </a:rPr>
              <a:t>Assignment - Worksheet 2</a:t>
            </a:r>
          </a:p>
          <a:p>
            <a:pPr marL="457200" indent="-457200">
              <a:buFont typeface="+mj-lt"/>
              <a:buAutoNum type="arabicPeriod"/>
            </a:pPr>
            <a:r>
              <a:rPr lang="en-GB" sz="2800" dirty="0">
                <a:latin typeface="Calibri" panose="020F0502020204030204" pitchFamily="34" charset="0"/>
              </a:rPr>
              <a:t>Tutorial - Worksheet 3</a:t>
            </a:r>
          </a:p>
          <a:p>
            <a:pPr marL="457200" indent="-457200">
              <a:buFont typeface="+mj-lt"/>
              <a:buAutoNum type="arabicPeriod"/>
            </a:pPr>
            <a:r>
              <a:rPr lang="en-GB" sz="2800" dirty="0">
                <a:latin typeface="Calibri" panose="020F0502020204030204" pitchFamily="34" charset="0"/>
              </a:rPr>
              <a:t>Exit Assessment</a:t>
            </a:r>
            <a:endParaRPr lang="en-US" sz="2800" dirty="0"/>
          </a:p>
        </p:txBody>
      </p:sp>
    </p:spTree>
    <p:extLst>
      <p:ext uri="{BB962C8B-B14F-4D97-AF65-F5344CB8AC3E}">
        <p14:creationId xmlns:p14="http://schemas.microsoft.com/office/powerpoint/2010/main" val="304571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63D0-A187-CC2D-510D-EA44C5F934A5}"/>
              </a:ext>
            </a:extLst>
          </p:cNvPr>
          <p:cNvSpPr>
            <a:spLocks noGrp="1"/>
          </p:cNvSpPr>
          <p:nvPr>
            <p:ph type="title"/>
          </p:nvPr>
        </p:nvSpPr>
        <p:spPr>
          <a:xfrm>
            <a:off x="602343" y="224160"/>
            <a:ext cx="10987315" cy="5421896"/>
          </a:xfrm>
        </p:spPr>
        <p:txBody>
          <a:bodyPr/>
          <a:lstStyle/>
          <a:p>
            <a:r>
              <a:rPr lang="en-GB" sz="4800" b="1" dirty="0">
                <a:solidFill>
                  <a:srgbClr val="000000"/>
                </a:solidFill>
                <a:latin typeface="Calibri" panose="020F0502020204030204" pitchFamily="34" charset="0"/>
              </a:rPr>
              <a:t>Pedagogical Process – Capacity Building</a:t>
            </a:r>
            <a:br>
              <a:rPr lang="en-GB" sz="3733" dirty="0">
                <a:solidFill>
                  <a:srgbClr val="000000"/>
                </a:solidFill>
                <a:latin typeface="Calibri" panose="020F0502020204030204" pitchFamily="34" charset="0"/>
              </a:rPr>
            </a:br>
            <a:br>
              <a:rPr lang="en-GB" sz="3733" dirty="0">
                <a:solidFill>
                  <a:srgbClr val="000000"/>
                </a:solidFill>
                <a:latin typeface="Calibri" panose="020F0502020204030204" pitchFamily="34" charset="0"/>
              </a:rPr>
            </a:br>
            <a:r>
              <a:rPr lang="en-GB" sz="3200" dirty="0">
                <a:solidFill>
                  <a:srgbClr val="000000"/>
                </a:solidFill>
                <a:latin typeface="Calibri" panose="020F0502020204030204" pitchFamily="34" charset="0"/>
              </a:rPr>
              <a:t>Baseline Assessment - administered live in class</a:t>
            </a:r>
            <a:br>
              <a:rPr lang="en-GB" sz="3200" dirty="0">
                <a:solidFill>
                  <a:srgbClr val="000000"/>
                </a:solidFill>
                <a:latin typeface="Calibri" panose="020F0502020204030204" pitchFamily="34" charset="0"/>
              </a:rPr>
            </a:br>
            <a:r>
              <a:rPr lang="en-GB" sz="3200" dirty="0">
                <a:solidFill>
                  <a:srgbClr val="000000"/>
                </a:solidFill>
                <a:latin typeface="Calibri" panose="020F0502020204030204" pitchFamily="34" charset="0"/>
              </a:rPr>
              <a:t>Reading Material</a:t>
            </a:r>
            <a:br>
              <a:rPr lang="en-GB" sz="3200" dirty="0">
                <a:solidFill>
                  <a:srgbClr val="000000"/>
                </a:solidFill>
                <a:latin typeface="Calibri" panose="020F0502020204030204" pitchFamily="34" charset="0"/>
              </a:rPr>
            </a:br>
            <a:r>
              <a:rPr lang="en-GB" sz="3200" dirty="0">
                <a:solidFill>
                  <a:srgbClr val="000000"/>
                </a:solidFill>
                <a:latin typeface="Calibri" panose="020F0502020204030204" pitchFamily="34" charset="0"/>
              </a:rPr>
              <a:t>Lecture Session</a:t>
            </a:r>
            <a:br>
              <a:rPr lang="en-GB" sz="3200" dirty="0">
                <a:solidFill>
                  <a:srgbClr val="000000"/>
                </a:solidFill>
                <a:latin typeface="Calibri" panose="020F0502020204030204" pitchFamily="34" charset="0"/>
              </a:rPr>
            </a:br>
            <a:r>
              <a:rPr lang="en-GB" sz="3200" dirty="0">
                <a:solidFill>
                  <a:srgbClr val="000000"/>
                </a:solidFill>
                <a:latin typeface="Calibri" panose="020F0502020204030204" pitchFamily="34" charset="0"/>
              </a:rPr>
              <a:t>Workshop Session - Worksheet 1</a:t>
            </a:r>
            <a:br>
              <a:rPr lang="en-GB" sz="3200" dirty="0">
                <a:solidFill>
                  <a:srgbClr val="000000"/>
                </a:solidFill>
                <a:latin typeface="Calibri" panose="020F0502020204030204" pitchFamily="34" charset="0"/>
              </a:rPr>
            </a:br>
            <a:r>
              <a:rPr lang="en-GB" sz="3200" dirty="0">
                <a:solidFill>
                  <a:srgbClr val="000000"/>
                </a:solidFill>
                <a:latin typeface="Calibri" panose="020F0502020204030204" pitchFamily="34" charset="0"/>
              </a:rPr>
              <a:t>Assignment - Worksheet 2</a:t>
            </a:r>
            <a:br>
              <a:rPr lang="en-GB" sz="3200" dirty="0">
                <a:solidFill>
                  <a:srgbClr val="000000"/>
                </a:solidFill>
                <a:latin typeface="Calibri" panose="020F0502020204030204" pitchFamily="34" charset="0"/>
              </a:rPr>
            </a:br>
            <a:r>
              <a:rPr lang="en-GB" sz="3200" dirty="0">
                <a:solidFill>
                  <a:srgbClr val="000000"/>
                </a:solidFill>
                <a:latin typeface="Calibri" panose="020F0502020204030204" pitchFamily="34" charset="0"/>
              </a:rPr>
              <a:t>Tutorial - Worksheet 3</a:t>
            </a:r>
            <a:br>
              <a:rPr lang="en-GB" sz="3200" dirty="0">
                <a:solidFill>
                  <a:srgbClr val="000000"/>
                </a:solidFill>
                <a:latin typeface="Calibri" panose="020F0502020204030204" pitchFamily="34" charset="0"/>
              </a:rPr>
            </a:br>
            <a:r>
              <a:rPr lang="en-GB" sz="3200" dirty="0">
                <a:solidFill>
                  <a:srgbClr val="000000"/>
                </a:solidFill>
                <a:latin typeface="Calibri" panose="020F0502020204030204" pitchFamily="34" charset="0"/>
              </a:rPr>
              <a:t>Exit Assessment</a:t>
            </a:r>
            <a:endParaRPr lang="en-US" sz="3733" dirty="0"/>
          </a:p>
        </p:txBody>
      </p:sp>
    </p:spTree>
    <p:extLst>
      <p:ext uri="{BB962C8B-B14F-4D97-AF65-F5344CB8AC3E}">
        <p14:creationId xmlns:p14="http://schemas.microsoft.com/office/powerpoint/2010/main" val="47607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B89E-B121-74F5-EBBE-E0F76D0543BD}"/>
              </a:ext>
            </a:extLst>
          </p:cNvPr>
          <p:cNvSpPr>
            <a:spLocks noGrp="1"/>
          </p:cNvSpPr>
          <p:nvPr>
            <p:ph type="title"/>
          </p:nvPr>
        </p:nvSpPr>
        <p:spPr>
          <a:xfrm>
            <a:off x="0" y="2481939"/>
            <a:ext cx="12192000" cy="3304905"/>
          </a:xfrm>
        </p:spPr>
        <p:txBody>
          <a:bodyPr>
            <a:normAutofit/>
          </a:bodyPr>
          <a:lstStyle/>
          <a:p>
            <a:pPr algn="ctr"/>
            <a:r>
              <a:rPr lang="en-US" sz="8000" b="1" dirty="0"/>
              <a:t>Baseline Assessment: </a:t>
            </a:r>
            <a:br>
              <a:rPr lang="en-US" sz="8000" b="1" dirty="0"/>
            </a:br>
            <a:r>
              <a:rPr lang="en-US" sz="8000" b="1" dirty="0"/>
              <a:t>Intentionality</a:t>
            </a:r>
          </a:p>
        </p:txBody>
      </p:sp>
    </p:spTree>
    <p:extLst>
      <p:ext uri="{BB962C8B-B14F-4D97-AF65-F5344CB8AC3E}">
        <p14:creationId xmlns:p14="http://schemas.microsoft.com/office/powerpoint/2010/main" val="335970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5444-3170-4A27-18A1-EE465E32E9CD}"/>
              </a:ext>
            </a:extLst>
          </p:cNvPr>
          <p:cNvSpPr>
            <a:spLocks noGrp="1"/>
          </p:cNvSpPr>
          <p:nvPr>
            <p:ph type="title"/>
          </p:nvPr>
        </p:nvSpPr>
        <p:spPr>
          <a:xfrm>
            <a:off x="261257" y="753228"/>
            <a:ext cx="10032925" cy="1080938"/>
          </a:xfrm>
        </p:spPr>
        <p:txBody>
          <a:bodyPr>
            <a:normAutofit/>
          </a:bodyPr>
          <a:lstStyle/>
          <a:p>
            <a:r>
              <a:rPr lang="en-GB" sz="3200" b="1" i="0" u="none" strike="noStrike" dirty="0">
                <a:effectLst/>
                <a:latin typeface="Arial" panose="020B0604020202020204" pitchFamily="34" charset="0"/>
              </a:rPr>
              <a:t>Effective Communication of Technology Leaders</a:t>
            </a:r>
            <a:endParaRPr lang="en-US" sz="3200" dirty="0"/>
          </a:p>
        </p:txBody>
      </p:sp>
      <p:sp>
        <p:nvSpPr>
          <p:cNvPr id="3" name="Content Placeholder 2">
            <a:extLst>
              <a:ext uri="{FF2B5EF4-FFF2-40B4-BE49-F238E27FC236}">
                <a16:creationId xmlns:a16="http://schemas.microsoft.com/office/drawing/2014/main" id="{AC077667-C7CA-8136-5E1C-C1220A331E7F}"/>
              </a:ext>
            </a:extLst>
          </p:cNvPr>
          <p:cNvSpPr>
            <a:spLocks noGrp="1"/>
          </p:cNvSpPr>
          <p:nvPr>
            <p:ph idx="1"/>
          </p:nvPr>
        </p:nvSpPr>
        <p:spPr/>
        <p:txBody>
          <a:bodyPr>
            <a:normAutofit/>
          </a:bodyPr>
          <a:lstStyle/>
          <a:p>
            <a:pPr marL="0" indent="0">
              <a:buNone/>
            </a:pPr>
            <a:r>
              <a:rPr lang="en-GB" sz="4000" b="0" i="0" u="none" strike="noStrike" dirty="0">
                <a:effectLst/>
                <a:latin typeface="Arial" panose="020B0604020202020204" pitchFamily="34" charset="0"/>
              </a:rPr>
              <a:t>Technocrats not only need to be able to talk to one another, but also communicate effectively to other stakeholders. In other words, technological innovations need to be in perpetual communication with the world it is building.</a:t>
            </a:r>
            <a:endParaRPr lang="en-US" sz="4800" dirty="0"/>
          </a:p>
        </p:txBody>
      </p:sp>
    </p:spTree>
    <p:extLst>
      <p:ext uri="{BB962C8B-B14F-4D97-AF65-F5344CB8AC3E}">
        <p14:creationId xmlns:p14="http://schemas.microsoft.com/office/powerpoint/2010/main" val="65245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4844"/>
        </a:solidFill>
        <a:effectLst/>
      </p:bgPr>
    </p:bg>
    <p:spTree>
      <p:nvGrpSpPr>
        <p:cNvPr id="1" name=""/>
        <p:cNvGrpSpPr/>
        <p:nvPr/>
      </p:nvGrpSpPr>
      <p:grpSpPr>
        <a:xfrm>
          <a:off x="0" y="0"/>
          <a:ext cx="0" cy="0"/>
          <a:chOff x="0" y="0"/>
          <a:chExt cx="0" cy="0"/>
        </a:xfrm>
      </p:grpSpPr>
      <p:sp>
        <p:nvSpPr>
          <p:cNvPr id="2" name="AutoShape 2"/>
          <p:cNvSpPr/>
          <p:nvPr/>
        </p:nvSpPr>
        <p:spPr>
          <a:xfrm>
            <a:off x="-831882" y="-188008"/>
            <a:ext cx="10305038" cy="7493000"/>
          </a:xfrm>
          <a:prstGeom prst="rect">
            <a:avLst/>
          </a:prstGeom>
          <a:solidFill>
            <a:srgbClr val="FFFFFF"/>
          </a:solidFill>
        </p:spPr>
      </p:sp>
      <p:sp>
        <p:nvSpPr>
          <p:cNvPr id="3" name="TextBox 3"/>
          <p:cNvSpPr txBox="1"/>
          <p:nvPr/>
        </p:nvSpPr>
        <p:spPr>
          <a:xfrm>
            <a:off x="-222069" y="384034"/>
            <a:ext cx="9034570" cy="613566"/>
          </a:xfrm>
          <a:prstGeom prst="rect">
            <a:avLst/>
          </a:prstGeom>
        </p:spPr>
        <p:txBody>
          <a:bodyPr wrap="square" lIns="0" tIns="0" rIns="0" bIns="0" rtlCol="0" anchor="t">
            <a:spAutoFit/>
          </a:bodyPr>
          <a:lstStyle/>
          <a:p>
            <a:pPr algn="ctr" defTabSz="609630">
              <a:lnSpc>
                <a:spcPts val="5087"/>
              </a:lnSpc>
              <a:spcBef>
                <a:spcPct val="0"/>
              </a:spcBef>
            </a:pPr>
            <a:r>
              <a:rPr lang="en-US" sz="3634" dirty="0">
                <a:solidFill>
                  <a:srgbClr val="1E4844"/>
                </a:solidFill>
                <a:latin typeface="Arimo Bold"/>
              </a:rPr>
              <a:t>University Training for Communication Spaces</a:t>
            </a:r>
          </a:p>
        </p:txBody>
      </p:sp>
      <p:grpSp>
        <p:nvGrpSpPr>
          <p:cNvPr id="4" name="Group 4"/>
          <p:cNvGrpSpPr/>
          <p:nvPr/>
        </p:nvGrpSpPr>
        <p:grpSpPr>
          <a:xfrm>
            <a:off x="2244608" y="1895988"/>
            <a:ext cx="5009255" cy="4456667"/>
            <a:chOff x="0" y="0"/>
            <a:chExt cx="10018510" cy="8913333"/>
          </a:xfrm>
        </p:grpSpPr>
        <p:grpSp>
          <p:nvGrpSpPr>
            <p:cNvPr id="5" name="Group 5"/>
            <p:cNvGrpSpPr/>
            <p:nvPr/>
          </p:nvGrpSpPr>
          <p:grpSpPr>
            <a:xfrm>
              <a:off x="348179" y="0"/>
              <a:ext cx="4237059" cy="4237059"/>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4844"/>
              </a:solidFill>
            </p:spPr>
          </p:sp>
          <p:sp>
            <p:nvSpPr>
              <p:cNvPr id="7" name="TextBox 7"/>
              <p:cNvSpPr txBox="1"/>
              <p:nvPr/>
            </p:nvSpPr>
            <p:spPr>
              <a:xfrm>
                <a:off x="76200" y="38100"/>
                <a:ext cx="660400" cy="698500"/>
              </a:xfrm>
              <a:prstGeom prst="rect">
                <a:avLst/>
              </a:prstGeom>
            </p:spPr>
            <p:txBody>
              <a:bodyPr lIns="33867" tIns="33867" rIns="33867" bIns="33867" rtlCol="0" anchor="ctr"/>
              <a:lstStyle/>
              <a:p>
                <a:pPr algn="ctr" defTabSz="609630">
                  <a:lnSpc>
                    <a:spcPts val="1633"/>
                  </a:lnSpc>
                </a:pPr>
                <a:endParaRPr sz="1200">
                  <a:solidFill>
                    <a:prstClr val="black"/>
                  </a:solidFill>
                  <a:latin typeface="Calibri"/>
                </a:endParaRPr>
              </a:p>
            </p:txBody>
          </p:sp>
        </p:grpSp>
        <p:grpSp>
          <p:nvGrpSpPr>
            <p:cNvPr id="8" name="Group 8"/>
            <p:cNvGrpSpPr/>
            <p:nvPr/>
          </p:nvGrpSpPr>
          <p:grpSpPr>
            <a:xfrm>
              <a:off x="348179" y="4676274"/>
              <a:ext cx="4237059" cy="4237059"/>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4844"/>
              </a:solidFill>
            </p:spPr>
          </p:sp>
          <p:sp>
            <p:nvSpPr>
              <p:cNvPr id="10" name="TextBox 10"/>
              <p:cNvSpPr txBox="1"/>
              <p:nvPr/>
            </p:nvSpPr>
            <p:spPr>
              <a:xfrm>
                <a:off x="76200" y="38100"/>
                <a:ext cx="660400" cy="698500"/>
              </a:xfrm>
              <a:prstGeom prst="rect">
                <a:avLst/>
              </a:prstGeom>
            </p:spPr>
            <p:txBody>
              <a:bodyPr lIns="33867" tIns="33867" rIns="33867" bIns="33867" rtlCol="0" anchor="ctr"/>
              <a:lstStyle/>
              <a:p>
                <a:pPr algn="ctr" defTabSz="609630">
                  <a:lnSpc>
                    <a:spcPts val="1633"/>
                  </a:lnSpc>
                </a:pPr>
                <a:endParaRPr sz="1200">
                  <a:solidFill>
                    <a:prstClr val="black"/>
                  </a:solidFill>
                  <a:latin typeface="Calibri"/>
                </a:endParaRPr>
              </a:p>
            </p:txBody>
          </p:sp>
        </p:grpSp>
        <p:grpSp>
          <p:nvGrpSpPr>
            <p:cNvPr id="11" name="Group 11"/>
            <p:cNvGrpSpPr/>
            <p:nvPr/>
          </p:nvGrpSpPr>
          <p:grpSpPr>
            <a:xfrm>
              <a:off x="5346877" y="0"/>
              <a:ext cx="4237059" cy="4237059"/>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4844"/>
              </a:solidFill>
            </p:spPr>
          </p:sp>
          <p:sp>
            <p:nvSpPr>
              <p:cNvPr id="13" name="TextBox 13"/>
              <p:cNvSpPr txBox="1"/>
              <p:nvPr/>
            </p:nvSpPr>
            <p:spPr>
              <a:xfrm>
                <a:off x="76200" y="38100"/>
                <a:ext cx="660400" cy="698500"/>
              </a:xfrm>
              <a:prstGeom prst="rect">
                <a:avLst/>
              </a:prstGeom>
            </p:spPr>
            <p:txBody>
              <a:bodyPr lIns="33867" tIns="33867" rIns="33867" bIns="33867" rtlCol="0" anchor="ctr"/>
              <a:lstStyle/>
              <a:p>
                <a:pPr algn="ctr" defTabSz="609630">
                  <a:lnSpc>
                    <a:spcPts val="1633"/>
                  </a:lnSpc>
                </a:pPr>
                <a:endParaRPr sz="1200">
                  <a:solidFill>
                    <a:prstClr val="black"/>
                  </a:solidFill>
                  <a:latin typeface="Calibri"/>
                </a:endParaRPr>
              </a:p>
            </p:txBody>
          </p:sp>
        </p:grpSp>
        <p:sp>
          <p:nvSpPr>
            <p:cNvPr id="14" name="TextBox 14"/>
            <p:cNvSpPr txBox="1"/>
            <p:nvPr/>
          </p:nvSpPr>
          <p:spPr>
            <a:xfrm>
              <a:off x="4933418" y="1314046"/>
              <a:ext cx="5085092" cy="746614"/>
            </a:xfrm>
            <a:prstGeom prst="rect">
              <a:avLst/>
            </a:prstGeom>
          </p:spPr>
          <p:txBody>
            <a:bodyPr lIns="0" tIns="0" rIns="0" bIns="0" rtlCol="0" anchor="t">
              <a:spAutoFit/>
            </a:bodyPr>
            <a:lstStyle/>
            <a:p>
              <a:pPr algn="ctr" defTabSz="609630">
                <a:lnSpc>
                  <a:spcPts val="3106"/>
                </a:lnSpc>
                <a:spcBef>
                  <a:spcPct val="0"/>
                </a:spcBef>
              </a:pPr>
              <a:r>
                <a:rPr lang="en-US" sz="2000" dirty="0">
                  <a:solidFill>
                    <a:srgbClr val="FFFFFF"/>
                  </a:solidFill>
                  <a:latin typeface="Arimo Bold"/>
                </a:rPr>
                <a:t>ACADEMIC  SPACE</a:t>
              </a:r>
            </a:p>
          </p:txBody>
        </p:sp>
        <p:grpSp>
          <p:nvGrpSpPr>
            <p:cNvPr id="15" name="Group 15"/>
            <p:cNvGrpSpPr/>
            <p:nvPr/>
          </p:nvGrpSpPr>
          <p:grpSpPr>
            <a:xfrm>
              <a:off x="5346877" y="4676274"/>
              <a:ext cx="4237059" cy="4237059"/>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E4844"/>
              </a:solidFill>
            </p:spPr>
          </p:sp>
          <p:sp>
            <p:nvSpPr>
              <p:cNvPr id="17" name="TextBox 17"/>
              <p:cNvSpPr txBox="1"/>
              <p:nvPr/>
            </p:nvSpPr>
            <p:spPr>
              <a:xfrm>
                <a:off x="76200" y="38100"/>
                <a:ext cx="660400" cy="698500"/>
              </a:xfrm>
              <a:prstGeom prst="rect">
                <a:avLst/>
              </a:prstGeom>
            </p:spPr>
            <p:txBody>
              <a:bodyPr lIns="33867" tIns="33867" rIns="33867" bIns="33867" rtlCol="0" anchor="ctr"/>
              <a:lstStyle/>
              <a:p>
                <a:pPr algn="ctr" defTabSz="609630">
                  <a:lnSpc>
                    <a:spcPts val="1633"/>
                  </a:lnSpc>
                </a:pPr>
                <a:endParaRPr sz="1200">
                  <a:solidFill>
                    <a:prstClr val="black"/>
                  </a:solidFill>
                  <a:latin typeface="Calibri"/>
                </a:endParaRPr>
              </a:p>
            </p:txBody>
          </p:sp>
        </p:grpSp>
        <p:sp>
          <p:nvSpPr>
            <p:cNvPr id="18" name="TextBox 18"/>
            <p:cNvSpPr txBox="1"/>
            <p:nvPr/>
          </p:nvSpPr>
          <p:spPr>
            <a:xfrm>
              <a:off x="0" y="1314046"/>
              <a:ext cx="4933418" cy="746614"/>
            </a:xfrm>
            <a:prstGeom prst="rect">
              <a:avLst/>
            </a:prstGeom>
          </p:spPr>
          <p:txBody>
            <a:bodyPr lIns="0" tIns="0" rIns="0" bIns="0" rtlCol="0" anchor="t">
              <a:spAutoFit/>
            </a:bodyPr>
            <a:lstStyle/>
            <a:p>
              <a:pPr algn="ctr" defTabSz="609630">
                <a:lnSpc>
                  <a:spcPts val="3106"/>
                </a:lnSpc>
                <a:spcBef>
                  <a:spcPct val="0"/>
                </a:spcBef>
              </a:pPr>
              <a:r>
                <a:rPr lang="en-US" sz="2000" dirty="0">
                  <a:solidFill>
                    <a:srgbClr val="FFFFFF"/>
                  </a:solidFill>
                  <a:latin typeface="Arimo Bold"/>
                </a:rPr>
                <a:t>PERSONAL SPACE</a:t>
              </a:r>
            </a:p>
          </p:txBody>
        </p:sp>
        <p:sp>
          <p:nvSpPr>
            <p:cNvPr id="19" name="TextBox 19"/>
            <p:cNvSpPr txBox="1"/>
            <p:nvPr/>
          </p:nvSpPr>
          <p:spPr>
            <a:xfrm>
              <a:off x="467220" y="5990317"/>
              <a:ext cx="3998980" cy="746614"/>
            </a:xfrm>
            <a:prstGeom prst="rect">
              <a:avLst/>
            </a:prstGeom>
          </p:spPr>
          <p:txBody>
            <a:bodyPr lIns="0" tIns="0" rIns="0" bIns="0" rtlCol="0" anchor="t">
              <a:spAutoFit/>
            </a:bodyPr>
            <a:lstStyle/>
            <a:p>
              <a:pPr algn="ctr" defTabSz="609630">
                <a:lnSpc>
                  <a:spcPts val="3106"/>
                </a:lnSpc>
                <a:spcBef>
                  <a:spcPct val="0"/>
                </a:spcBef>
              </a:pPr>
              <a:r>
                <a:rPr lang="en-US" sz="2000" dirty="0">
                  <a:solidFill>
                    <a:srgbClr val="FFFFFF"/>
                  </a:solidFill>
                  <a:latin typeface="Arimo Bold"/>
                </a:rPr>
                <a:t>RESEARCH SPACE</a:t>
              </a:r>
            </a:p>
          </p:txBody>
        </p:sp>
        <p:sp>
          <p:nvSpPr>
            <p:cNvPr id="20" name="TextBox 20"/>
            <p:cNvSpPr txBox="1"/>
            <p:nvPr/>
          </p:nvSpPr>
          <p:spPr>
            <a:xfrm>
              <a:off x="5748570" y="5990317"/>
              <a:ext cx="3433674" cy="731738"/>
            </a:xfrm>
            <a:prstGeom prst="rect">
              <a:avLst/>
            </a:prstGeom>
          </p:spPr>
          <p:txBody>
            <a:bodyPr lIns="0" tIns="0" rIns="0" bIns="0" rtlCol="0" anchor="t">
              <a:spAutoFit/>
            </a:bodyPr>
            <a:lstStyle/>
            <a:p>
              <a:pPr algn="ctr" defTabSz="609630">
                <a:lnSpc>
                  <a:spcPts val="3106"/>
                </a:lnSpc>
                <a:spcBef>
                  <a:spcPct val="0"/>
                </a:spcBef>
              </a:pPr>
              <a:r>
                <a:rPr lang="en-US" sz="2000" dirty="0">
                  <a:solidFill>
                    <a:srgbClr val="FFFFFF"/>
                  </a:solidFill>
                  <a:latin typeface="Arimo Bold"/>
                </a:rPr>
                <a:t>MARKET SPACE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4199086" cy="7569200"/>
          </a:xfrm>
          <a:prstGeom prst="rect">
            <a:avLst/>
          </a:prstGeom>
          <a:solidFill>
            <a:srgbClr val="1E4844"/>
          </a:solidFill>
        </p:spPr>
      </p:sp>
      <p:sp>
        <p:nvSpPr>
          <p:cNvPr id="3" name="TextBox 3"/>
          <p:cNvSpPr txBox="1"/>
          <p:nvPr/>
        </p:nvSpPr>
        <p:spPr>
          <a:xfrm>
            <a:off x="398142" y="3222626"/>
            <a:ext cx="3402801" cy="577081"/>
          </a:xfrm>
          <a:prstGeom prst="rect">
            <a:avLst/>
          </a:prstGeom>
        </p:spPr>
        <p:txBody>
          <a:bodyPr lIns="0" tIns="0" rIns="0" bIns="0" rtlCol="0" anchor="t">
            <a:spAutoFit/>
          </a:bodyPr>
          <a:lstStyle/>
          <a:p>
            <a:pPr defTabSz="609630">
              <a:lnSpc>
                <a:spcPts val="4520"/>
              </a:lnSpc>
            </a:pPr>
            <a:r>
              <a:rPr lang="en-US" sz="3766">
                <a:solidFill>
                  <a:srgbClr val="FFFFFF"/>
                </a:solidFill>
                <a:latin typeface="Muli Bold"/>
              </a:rPr>
              <a:t>THE PROBLEM</a:t>
            </a:r>
          </a:p>
        </p:txBody>
      </p:sp>
      <p:sp>
        <p:nvSpPr>
          <p:cNvPr id="4" name="TextBox 4"/>
          <p:cNvSpPr txBox="1"/>
          <p:nvPr/>
        </p:nvSpPr>
        <p:spPr>
          <a:xfrm>
            <a:off x="4633326" y="1704746"/>
            <a:ext cx="7101290" cy="4753865"/>
          </a:xfrm>
          <a:prstGeom prst="rect">
            <a:avLst/>
          </a:prstGeom>
        </p:spPr>
        <p:txBody>
          <a:bodyPr lIns="0" tIns="0" rIns="0" bIns="0" rtlCol="0" anchor="t">
            <a:spAutoFit/>
          </a:bodyPr>
          <a:lstStyle/>
          <a:p>
            <a:pPr algn="ctr" defTabSz="609630">
              <a:lnSpc>
                <a:spcPts val="3417"/>
              </a:lnSpc>
            </a:pPr>
            <a:r>
              <a:rPr lang="en-US" sz="2441">
                <a:solidFill>
                  <a:srgbClr val="1E4844"/>
                </a:solidFill>
                <a:latin typeface="Lato"/>
              </a:rPr>
              <a:t>The 21st-century industry requirements demand that engineers be effective communicators for becoming expert problem solvers, technology leaders, and socially aware humans. However, it is evident that there is a lack among the engineers in the skills of language, accessing reliable knowledge, processing knowledge through different forms of thinking, and articulating themselves persuasively in order to effectively contribute to both local and global conversations</a:t>
            </a:r>
          </a:p>
          <a:p>
            <a:pPr algn="ctr" defTabSz="609630">
              <a:lnSpc>
                <a:spcPts val="3417"/>
              </a:lnSpc>
            </a:pPr>
            <a:endParaRPr lang="en-US" sz="2441">
              <a:solidFill>
                <a:srgbClr val="1E4844"/>
              </a:solidFill>
              <a:latin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4844"/>
        </a:solidFill>
        <a:effectLst/>
      </p:bgPr>
    </p:bg>
    <p:spTree>
      <p:nvGrpSpPr>
        <p:cNvPr id="1" name=""/>
        <p:cNvGrpSpPr/>
        <p:nvPr/>
      </p:nvGrpSpPr>
      <p:grpSpPr>
        <a:xfrm>
          <a:off x="0" y="0"/>
          <a:ext cx="0" cy="0"/>
          <a:chOff x="0" y="0"/>
          <a:chExt cx="0" cy="0"/>
        </a:xfrm>
      </p:grpSpPr>
      <p:grpSp>
        <p:nvGrpSpPr>
          <p:cNvPr id="2" name="Group 2"/>
          <p:cNvGrpSpPr/>
          <p:nvPr/>
        </p:nvGrpSpPr>
        <p:grpSpPr>
          <a:xfrm>
            <a:off x="691496" y="1684906"/>
            <a:ext cx="2411770" cy="2411770"/>
            <a:chOff x="0" y="0"/>
            <a:chExt cx="4823541" cy="4823541"/>
          </a:xfrm>
        </p:grpSpPr>
        <p:grpSp>
          <p:nvGrpSpPr>
            <p:cNvPr id="3" name="Group 3"/>
            <p:cNvGrpSpPr>
              <a:grpSpLocks noChangeAspect="1"/>
            </p:cNvGrpSpPr>
            <p:nvPr/>
          </p:nvGrpSpPr>
          <p:grpSpPr>
            <a:xfrm>
              <a:off x="0" y="0"/>
              <a:ext cx="4823541" cy="4823541"/>
              <a:chOff x="0" y="0"/>
              <a:chExt cx="2540000" cy="2540000"/>
            </a:xfrm>
          </p:grpSpPr>
          <p:sp>
            <p:nvSpPr>
              <p:cNvPr id="4" name="Freeform 4"/>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FFFFF"/>
              </a:solidFill>
            </p:spPr>
          </p:sp>
          <p:sp>
            <p:nvSpPr>
              <p:cNvPr id="5" name="Freeform 5"/>
              <p:cNvSpPr/>
              <p:nvPr/>
            </p:nvSpPr>
            <p:spPr>
              <a:xfrm>
                <a:off x="-117930" y="17180"/>
                <a:ext cx="2702759" cy="2575233"/>
              </a:xfrm>
              <a:custGeom>
                <a:avLst/>
                <a:gdLst/>
                <a:ahLst/>
                <a:cxnLst/>
                <a:rect l="l" t="t" r="r" b="b"/>
                <a:pathLst>
                  <a:path w="2702759" h="2575233">
                    <a:moveTo>
                      <a:pt x="1705430" y="23148"/>
                    </a:moveTo>
                    <a:cubicBezTo>
                      <a:pt x="2302678" y="177357"/>
                      <a:pt x="2702760" y="738418"/>
                      <a:pt x="2653947" y="1353319"/>
                    </a:cubicBezTo>
                    <a:cubicBezTo>
                      <a:pt x="2605135" y="1968221"/>
                      <a:pt x="2121545" y="2459134"/>
                      <a:pt x="1507448" y="2517184"/>
                    </a:cubicBezTo>
                    <a:cubicBezTo>
                      <a:pt x="893350" y="2575233"/>
                      <a:pt x="326338" y="2183630"/>
                      <a:pt x="163169" y="1588767"/>
                    </a:cubicBezTo>
                    <a:cubicBezTo>
                      <a:pt x="0" y="993904"/>
                      <a:pt x="287863" y="367813"/>
                      <a:pt x="845636" y="104422"/>
                    </a:cubicBezTo>
                    <a:cubicBezTo>
                      <a:pt x="927764" y="65190"/>
                      <a:pt x="1024605" y="72900"/>
                      <a:pt x="1099491" y="124631"/>
                    </a:cubicBezTo>
                    <a:cubicBezTo>
                      <a:pt x="1174377" y="176363"/>
                      <a:pt x="1215859" y="264209"/>
                      <a:pt x="1208231" y="354906"/>
                    </a:cubicBezTo>
                    <a:cubicBezTo>
                      <a:pt x="1200602" y="445603"/>
                      <a:pt x="1145029" y="525285"/>
                      <a:pt x="1062554" y="563781"/>
                    </a:cubicBezTo>
                    <a:cubicBezTo>
                      <a:pt x="727890" y="721816"/>
                      <a:pt x="555172" y="1097471"/>
                      <a:pt x="653073" y="1454388"/>
                    </a:cubicBezTo>
                    <a:cubicBezTo>
                      <a:pt x="750975" y="1811306"/>
                      <a:pt x="1091182" y="2046268"/>
                      <a:pt x="1459641" y="2011438"/>
                    </a:cubicBezTo>
                    <a:cubicBezTo>
                      <a:pt x="1828099" y="1976609"/>
                      <a:pt x="2118253" y="1682060"/>
                      <a:pt x="2147540" y="1313120"/>
                    </a:cubicBezTo>
                    <a:cubicBezTo>
                      <a:pt x="2176828" y="944179"/>
                      <a:pt x="1936779" y="607542"/>
                      <a:pt x="1578430" y="515017"/>
                    </a:cubicBezTo>
                    <a:cubicBezTo>
                      <a:pt x="1490202" y="492657"/>
                      <a:pt x="1420682" y="424799"/>
                      <a:pt x="1396194" y="337138"/>
                    </a:cubicBezTo>
                    <a:cubicBezTo>
                      <a:pt x="1371706" y="249478"/>
                      <a:pt x="1395992" y="155414"/>
                      <a:pt x="1459858" y="90567"/>
                    </a:cubicBezTo>
                    <a:cubicBezTo>
                      <a:pt x="1523724" y="25719"/>
                      <a:pt x="1617406" y="0"/>
                      <a:pt x="1705430" y="23148"/>
                    </a:cubicBezTo>
                    <a:close/>
                  </a:path>
                </a:pathLst>
              </a:custGeom>
              <a:solidFill>
                <a:srgbClr val="A6A6A6"/>
              </a:solidFill>
            </p:spPr>
          </p:sp>
        </p:grpSp>
      </p:grpSp>
      <p:grpSp>
        <p:nvGrpSpPr>
          <p:cNvPr id="6" name="Group 6"/>
          <p:cNvGrpSpPr/>
          <p:nvPr/>
        </p:nvGrpSpPr>
        <p:grpSpPr>
          <a:xfrm>
            <a:off x="6096000" y="1698442"/>
            <a:ext cx="2411770" cy="2411770"/>
            <a:chOff x="0" y="0"/>
            <a:chExt cx="4823541" cy="4823541"/>
          </a:xfrm>
        </p:grpSpPr>
        <p:grpSp>
          <p:nvGrpSpPr>
            <p:cNvPr id="7" name="Group 7"/>
            <p:cNvGrpSpPr>
              <a:grpSpLocks noChangeAspect="1"/>
            </p:cNvGrpSpPr>
            <p:nvPr/>
          </p:nvGrpSpPr>
          <p:grpSpPr>
            <a:xfrm>
              <a:off x="0" y="0"/>
              <a:ext cx="4823541" cy="4823541"/>
              <a:chOff x="0" y="0"/>
              <a:chExt cx="2540000" cy="2540000"/>
            </a:xfrm>
          </p:grpSpPr>
          <p:sp>
            <p:nvSpPr>
              <p:cNvPr id="8" name="Freeform 8"/>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FFFFF"/>
              </a:solidFill>
            </p:spPr>
          </p:sp>
          <p:sp>
            <p:nvSpPr>
              <p:cNvPr id="9" name="Freeform 9"/>
              <p:cNvSpPr/>
              <p:nvPr/>
            </p:nvSpPr>
            <p:spPr>
              <a:xfrm>
                <a:off x="576700" y="17180"/>
                <a:ext cx="2035656" cy="2607294"/>
              </a:xfrm>
              <a:custGeom>
                <a:avLst/>
                <a:gdLst/>
                <a:ahLst/>
                <a:cxnLst/>
                <a:rect l="l" t="t" r="r" b="b"/>
                <a:pathLst>
                  <a:path w="2035656" h="2607294">
                    <a:moveTo>
                      <a:pt x="1010800" y="23148"/>
                    </a:moveTo>
                    <a:cubicBezTo>
                      <a:pt x="1477442" y="143634"/>
                      <a:pt x="1835677" y="517873"/>
                      <a:pt x="1935666" y="989332"/>
                    </a:cubicBezTo>
                    <a:cubicBezTo>
                      <a:pt x="2035656" y="1460792"/>
                      <a:pt x="1860169" y="1948225"/>
                      <a:pt x="1482606" y="2247755"/>
                    </a:cubicBezTo>
                    <a:cubicBezTo>
                      <a:pt x="1105044" y="2547285"/>
                      <a:pt x="590470" y="2607293"/>
                      <a:pt x="154115" y="2402681"/>
                    </a:cubicBezTo>
                    <a:cubicBezTo>
                      <a:pt x="71536" y="2364408"/>
                      <a:pt x="15748" y="2284876"/>
                      <a:pt x="7874" y="2194201"/>
                    </a:cubicBezTo>
                    <a:cubicBezTo>
                      <a:pt x="0" y="2103525"/>
                      <a:pt x="41244" y="2015567"/>
                      <a:pt x="115990" y="1963632"/>
                    </a:cubicBezTo>
                    <a:cubicBezTo>
                      <a:pt x="190736" y="1911698"/>
                      <a:pt x="287556" y="1903727"/>
                      <a:pt x="369789" y="1942737"/>
                    </a:cubicBezTo>
                    <a:cubicBezTo>
                      <a:pt x="631602" y="2065504"/>
                      <a:pt x="940346" y="2029499"/>
                      <a:pt x="1166883" y="1849781"/>
                    </a:cubicBezTo>
                    <a:cubicBezTo>
                      <a:pt x="1393421" y="1670063"/>
                      <a:pt x="1498713" y="1377603"/>
                      <a:pt x="1438719" y="1094727"/>
                    </a:cubicBezTo>
                    <a:cubicBezTo>
                      <a:pt x="1378726" y="811852"/>
                      <a:pt x="1163785" y="587309"/>
                      <a:pt x="883800" y="515017"/>
                    </a:cubicBezTo>
                    <a:cubicBezTo>
                      <a:pt x="795572" y="492657"/>
                      <a:pt x="726052" y="424799"/>
                      <a:pt x="701564" y="337138"/>
                    </a:cubicBezTo>
                    <a:cubicBezTo>
                      <a:pt x="677076" y="249478"/>
                      <a:pt x="701362" y="155414"/>
                      <a:pt x="765228" y="90567"/>
                    </a:cubicBezTo>
                    <a:cubicBezTo>
                      <a:pt x="829094" y="25719"/>
                      <a:pt x="922776" y="0"/>
                      <a:pt x="1010800" y="23148"/>
                    </a:cubicBezTo>
                    <a:close/>
                  </a:path>
                </a:pathLst>
              </a:custGeom>
              <a:solidFill>
                <a:srgbClr val="A6A6A6"/>
              </a:solidFill>
            </p:spPr>
          </p:sp>
        </p:grpSp>
      </p:grpSp>
      <p:grpSp>
        <p:nvGrpSpPr>
          <p:cNvPr id="10" name="Group 10"/>
          <p:cNvGrpSpPr/>
          <p:nvPr/>
        </p:nvGrpSpPr>
        <p:grpSpPr>
          <a:xfrm>
            <a:off x="8850670" y="1537364"/>
            <a:ext cx="2418120" cy="2418120"/>
            <a:chOff x="0" y="0"/>
            <a:chExt cx="4836241" cy="4836241"/>
          </a:xfrm>
        </p:grpSpPr>
        <p:grpSp>
          <p:nvGrpSpPr>
            <p:cNvPr id="11" name="Group 11"/>
            <p:cNvGrpSpPr>
              <a:grpSpLocks noChangeAspect="1"/>
            </p:cNvGrpSpPr>
            <p:nvPr/>
          </p:nvGrpSpPr>
          <p:grpSpPr>
            <a:xfrm>
              <a:off x="0" y="0"/>
              <a:ext cx="4836241" cy="4836241"/>
              <a:chOff x="0" y="0"/>
              <a:chExt cx="2540000" cy="2540000"/>
            </a:xfrm>
          </p:grpSpPr>
          <p:sp>
            <p:nvSpPr>
              <p:cNvPr id="12" name="Freeform 12"/>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FFFFF"/>
              </a:solidFill>
            </p:spPr>
          </p:sp>
          <p:sp>
            <p:nvSpPr>
              <p:cNvPr id="13" name="Freeform 13"/>
              <p:cNvSpPr/>
              <p:nvPr/>
            </p:nvSpPr>
            <p:spPr>
              <a:xfrm>
                <a:off x="1253776" y="17180"/>
                <a:ext cx="540449" cy="538165"/>
              </a:xfrm>
              <a:custGeom>
                <a:avLst/>
                <a:gdLst/>
                <a:ahLst/>
                <a:cxnLst/>
                <a:rect l="l" t="t" r="r" b="b"/>
                <a:pathLst>
                  <a:path w="540449" h="538165">
                    <a:moveTo>
                      <a:pt x="333724" y="23148"/>
                    </a:moveTo>
                    <a:cubicBezTo>
                      <a:pt x="421952" y="45508"/>
                      <a:pt x="491472" y="113365"/>
                      <a:pt x="515960" y="201026"/>
                    </a:cubicBezTo>
                    <a:cubicBezTo>
                      <a:pt x="540449" y="288687"/>
                      <a:pt x="516162" y="382750"/>
                      <a:pt x="452296" y="447598"/>
                    </a:cubicBezTo>
                    <a:cubicBezTo>
                      <a:pt x="388430" y="512446"/>
                      <a:pt x="294748" y="538165"/>
                      <a:pt x="206724" y="515017"/>
                    </a:cubicBezTo>
                    <a:cubicBezTo>
                      <a:pt x="118496" y="492657"/>
                      <a:pt x="48976" y="424799"/>
                      <a:pt x="24488" y="337138"/>
                    </a:cubicBezTo>
                    <a:cubicBezTo>
                      <a:pt x="0" y="249478"/>
                      <a:pt x="24286" y="155414"/>
                      <a:pt x="88152" y="90567"/>
                    </a:cubicBezTo>
                    <a:cubicBezTo>
                      <a:pt x="152018" y="25719"/>
                      <a:pt x="245700" y="0"/>
                      <a:pt x="333724" y="23148"/>
                    </a:cubicBezTo>
                    <a:close/>
                  </a:path>
                </a:pathLst>
              </a:custGeom>
              <a:solidFill>
                <a:srgbClr val="A6A6A6"/>
              </a:solidFill>
            </p:spPr>
          </p:sp>
        </p:grpSp>
      </p:grpSp>
      <p:grpSp>
        <p:nvGrpSpPr>
          <p:cNvPr id="14" name="Group 14"/>
          <p:cNvGrpSpPr/>
          <p:nvPr/>
        </p:nvGrpSpPr>
        <p:grpSpPr>
          <a:xfrm>
            <a:off x="3427692" y="1714106"/>
            <a:ext cx="2325602" cy="2325602"/>
            <a:chOff x="0" y="0"/>
            <a:chExt cx="4651204" cy="4651204"/>
          </a:xfrm>
        </p:grpSpPr>
        <p:grpSp>
          <p:nvGrpSpPr>
            <p:cNvPr id="15" name="Group 15"/>
            <p:cNvGrpSpPr>
              <a:grpSpLocks noChangeAspect="1"/>
            </p:cNvGrpSpPr>
            <p:nvPr/>
          </p:nvGrpSpPr>
          <p:grpSpPr>
            <a:xfrm>
              <a:off x="0" y="0"/>
              <a:ext cx="4651204" cy="4651204"/>
              <a:chOff x="0" y="0"/>
              <a:chExt cx="2540000" cy="2540000"/>
            </a:xfrm>
          </p:grpSpPr>
          <p:sp>
            <p:nvSpPr>
              <p:cNvPr id="16" name="Freeform 16"/>
              <p:cNvSpPr/>
              <p:nvPr/>
            </p:nvSpPr>
            <p:spPr>
              <a:xfrm>
                <a:off x="-62725" y="-2035"/>
                <a:ext cx="2665449" cy="2544070"/>
              </a:xfrm>
              <a:custGeom>
                <a:avLst/>
                <a:gdLst/>
                <a:ahLst/>
                <a:cxnLst/>
                <a:rect l="l" t="t" r="r" b="b"/>
                <a:pathLst>
                  <a:path w="2665449" h="2544070">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FFFFFF"/>
              </a:solidFill>
            </p:spPr>
          </p:sp>
          <p:sp>
            <p:nvSpPr>
              <p:cNvPr id="17" name="Freeform 17"/>
              <p:cNvSpPr/>
              <p:nvPr/>
            </p:nvSpPr>
            <p:spPr>
              <a:xfrm>
                <a:off x="106014" y="17180"/>
                <a:ext cx="2437032" cy="2625231"/>
              </a:xfrm>
              <a:custGeom>
                <a:avLst/>
                <a:gdLst/>
                <a:ahLst/>
                <a:cxnLst/>
                <a:rect l="l" t="t" r="r" b="b"/>
                <a:pathLst>
                  <a:path w="2437032" h="2625231">
                    <a:moveTo>
                      <a:pt x="1481486" y="23148"/>
                    </a:moveTo>
                    <a:cubicBezTo>
                      <a:pt x="2044627" y="168550"/>
                      <a:pt x="2437032" y="677909"/>
                      <a:pt x="2433968" y="1259510"/>
                    </a:cubicBezTo>
                    <a:cubicBezTo>
                      <a:pt x="2430904" y="1841112"/>
                      <a:pt x="2033155" y="2346308"/>
                      <a:pt x="1468513" y="2485769"/>
                    </a:cubicBezTo>
                    <a:cubicBezTo>
                      <a:pt x="903871" y="2625230"/>
                      <a:pt x="316651" y="2363313"/>
                      <a:pt x="43158" y="1850018"/>
                    </a:cubicBezTo>
                    <a:cubicBezTo>
                      <a:pt x="0" y="1769884"/>
                      <a:pt x="3017" y="1672783"/>
                      <a:pt x="51067" y="1595482"/>
                    </a:cubicBezTo>
                    <a:cubicBezTo>
                      <a:pt x="99117" y="1518182"/>
                      <a:pt x="184854" y="1472500"/>
                      <a:pt x="275813" y="1475733"/>
                    </a:cubicBezTo>
                    <a:cubicBezTo>
                      <a:pt x="366773" y="1478967"/>
                      <a:pt x="449050" y="1530622"/>
                      <a:pt x="491489" y="1611139"/>
                    </a:cubicBezTo>
                    <a:cubicBezTo>
                      <a:pt x="655585" y="1919116"/>
                      <a:pt x="1007917" y="2076266"/>
                      <a:pt x="1346702" y="1992589"/>
                    </a:cubicBezTo>
                    <a:cubicBezTo>
                      <a:pt x="1685487" y="1908913"/>
                      <a:pt x="1924137" y="1605795"/>
                      <a:pt x="1925975" y="1256834"/>
                    </a:cubicBezTo>
                    <a:cubicBezTo>
                      <a:pt x="1927814" y="907873"/>
                      <a:pt x="1692371" y="602258"/>
                      <a:pt x="1354486" y="515017"/>
                    </a:cubicBezTo>
                    <a:cubicBezTo>
                      <a:pt x="1266258" y="492657"/>
                      <a:pt x="1196738" y="424799"/>
                      <a:pt x="1172250" y="337138"/>
                    </a:cubicBezTo>
                    <a:cubicBezTo>
                      <a:pt x="1147762" y="249478"/>
                      <a:pt x="1172048" y="155414"/>
                      <a:pt x="1235914" y="90567"/>
                    </a:cubicBezTo>
                    <a:cubicBezTo>
                      <a:pt x="1299780" y="25719"/>
                      <a:pt x="1393462" y="0"/>
                      <a:pt x="1481486" y="23148"/>
                    </a:cubicBezTo>
                    <a:close/>
                  </a:path>
                </a:pathLst>
              </a:custGeom>
              <a:solidFill>
                <a:srgbClr val="A6A6A6"/>
              </a:solidFill>
            </p:spPr>
          </p:sp>
        </p:grpSp>
      </p:grpSp>
      <p:sp>
        <p:nvSpPr>
          <p:cNvPr id="18" name="TextBox 18"/>
          <p:cNvSpPr txBox="1"/>
          <p:nvPr/>
        </p:nvSpPr>
        <p:spPr>
          <a:xfrm>
            <a:off x="197843" y="2664086"/>
            <a:ext cx="3388023" cy="396391"/>
          </a:xfrm>
          <a:prstGeom prst="rect">
            <a:avLst/>
          </a:prstGeom>
        </p:spPr>
        <p:txBody>
          <a:bodyPr lIns="0" tIns="0" rIns="0" bIns="0" rtlCol="0" anchor="t">
            <a:spAutoFit/>
          </a:bodyPr>
          <a:lstStyle/>
          <a:p>
            <a:pPr algn="ctr" defTabSz="609630">
              <a:lnSpc>
                <a:spcPts val="3267"/>
              </a:lnSpc>
            </a:pPr>
            <a:r>
              <a:rPr lang="en-US" sz="2333">
                <a:solidFill>
                  <a:srgbClr val="FFFFFF"/>
                </a:solidFill>
                <a:latin typeface="Arimo Bold"/>
              </a:rPr>
              <a:t>97%</a:t>
            </a:r>
          </a:p>
        </p:txBody>
      </p:sp>
      <p:sp>
        <p:nvSpPr>
          <p:cNvPr id="19" name="TextBox 19"/>
          <p:cNvSpPr txBox="1"/>
          <p:nvPr/>
        </p:nvSpPr>
        <p:spPr>
          <a:xfrm>
            <a:off x="5596837" y="2682924"/>
            <a:ext cx="3388023" cy="396391"/>
          </a:xfrm>
          <a:prstGeom prst="rect">
            <a:avLst/>
          </a:prstGeom>
        </p:spPr>
        <p:txBody>
          <a:bodyPr lIns="0" tIns="0" rIns="0" bIns="0" rtlCol="0" anchor="t">
            <a:spAutoFit/>
          </a:bodyPr>
          <a:lstStyle/>
          <a:p>
            <a:pPr algn="ctr" defTabSz="609630">
              <a:lnSpc>
                <a:spcPts val="3267"/>
              </a:lnSpc>
            </a:pPr>
            <a:r>
              <a:rPr lang="en-US" sz="2333">
                <a:solidFill>
                  <a:srgbClr val="FFFFFF"/>
                </a:solidFill>
                <a:latin typeface="Arimo Bold"/>
              </a:rPr>
              <a:t>61%</a:t>
            </a:r>
          </a:p>
        </p:txBody>
      </p:sp>
      <p:sp>
        <p:nvSpPr>
          <p:cNvPr id="20" name="TextBox 20"/>
          <p:cNvSpPr txBox="1"/>
          <p:nvPr/>
        </p:nvSpPr>
        <p:spPr>
          <a:xfrm>
            <a:off x="8507770" y="2636665"/>
            <a:ext cx="3388023" cy="396391"/>
          </a:xfrm>
          <a:prstGeom prst="rect">
            <a:avLst/>
          </a:prstGeom>
        </p:spPr>
        <p:txBody>
          <a:bodyPr lIns="0" tIns="0" rIns="0" bIns="0" rtlCol="0" anchor="t">
            <a:spAutoFit/>
          </a:bodyPr>
          <a:lstStyle/>
          <a:p>
            <a:pPr algn="ctr" defTabSz="609630">
              <a:lnSpc>
                <a:spcPts val="3267"/>
              </a:lnSpc>
            </a:pPr>
            <a:r>
              <a:rPr lang="en-US" sz="2333">
                <a:solidFill>
                  <a:srgbClr val="FFFFFF"/>
                </a:solidFill>
                <a:latin typeface="Arimo Bold"/>
              </a:rPr>
              <a:t>6.8%</a:t>
            </a:r>
          </a:p>
        </p:txBody>
      </p:sp>
      <p:sp>
        <p:nvSpPr>
          <p:cNvPr id="21" name="TextBox 21"/>
          <p:cNvSpPr txBox="1"/>
          <p:nvPr/>
        </p:nvSpPr>
        <p:spPr>
          <a:xfrm>
            <a:off x="2896481" y="2613816"/>
            <a:ext cx="3388023" cy="396391"/>
          </a:xfrm>
          <a:prstGeom prst="rect">
            <a:avLst/>
          </a:prstGeom>
        </p:spPr>
        <p:txBody>
          <a:bodyPr lIns="0" tIns="0" rIns="0" bIns="0" rtlCol="0" anchor="t">
            <a:spAutoFit/>
          </a:bodyPr>
          <a:lstStyle/>
          <a:p>
            <a:pPr algn="ctr" defTabSz="609630">
              <a:lnSpc>
                <a:spcPts val="3266"/>
              </a:lnSpc>
            </a:pPr>
            <a:r>
              <a:rPr lang="en-US" sz="2333">
                <a:solidFill>
                  <a:srgbClr val="FFFFFF"/>
                </a:solidFill>
                <a:latin typeface="Arimo Bold"/>
              </a:rPr>
              <a:t>71.23%</a:t>
            </a:r>
          </a:p>
        </p:txBody>
      </p:sp>
      <p:sp>
        <p:nvSpPr>
          <p:cNvPr id="22" name="TextBox 22"/>
          <p:cNvSpPr txBox="1"/>
          <p:nvPr/>
        </p:nvSpPr>
        <p:spPr>
          <a:xfrm>
            <a:off x="691496" y="675074"/>
            <a:ext cx="11908218" cy="384721"/>
          </a:xfrm>
          <a:prstGeom prst="rect">
            <a:avLst/>
          </a:prstGeom>
        </p:spPr>
        <p:txBody>
          <a:bodyPr lIns="0" tIns="0" rIns="0" bIns="0" rtlCol="0" anchor="t">
            <a:spAutoFit/>
          </a:bodyPr>
          <a:lstStyle/>
          <a:p>
            <a:pPr defTabSz="609630">
              <a:lnSpc>
                <a:spcPts val="2985"/>
              </a:lnSpc>
            </a:pPr>
            <a:r>
              <a:rPr lang="en-US" sz="2619">
                <a:solidFill>
                  <a:srgbClr val="FFFFFF"/>
                </a:solidFill>
                <a:latin typeface="Arimo Bold"/>
              </a:rPr>
              <a:t>Engineering Students struggle with language and communication </a:t>
            </a:r>
          </a:p>
        </p:txBody>
      </p:sp>
      <p:sp>
        <p:nvSpPr>
          <p:cNvPr id="23" name="TextBox 23"/>
          <p:cNvSpPr txBox="1"/>
          <p:nvPr/>
        </p:nvSpPr>
        <p:spPr>
          <a:xfrm>
            <a:off x="441822" y="4287334"/>
            <a:ext cx="2900066" cy="1474121"/>
          </a:xfrm>
          <a:prstGeom prst="rect">
            <a:avLst/>
          </a:prstGeom>
        </p:spPr>
        <p:txBody>
          <a:bodyPr lIns="0" tIns="0" rIns="0" bIns="0" rtlCol="0" anchor="t">
            <a:spAutoFit/>
          </a:bodyPr>
          <a:lstStyle/>
          <a:p>
            <a:pPr algn="ctr" defTabSz="609630">
              <a:lnSpc>
                <a:spcPts val="2893"/>
              </a:lnSpc>
            </a:pPr>
            <a:r>
              <a:rPr lang="en-US" sz="2067">
                <a:solidFill>
                  <a:srgbClr val="FFFFFF"/>
                </a:solidFill>
                <a:latin typeface="Poppins Medium"/>
              </a:rPr>
              <a:t>students can </a:t>
            </a:r>
            <a:r>
              <a:rPr lang="en-US" sz="2067">
                <a:solidFill>
                  <a:srgbClr val="F8E278"/>
                </a:solidFill>
                <a:latin typeface="Poppins Medium Bold"/>
              </a:rPr>
              <a:t>not speak English</a:t>
            </a:r>
            <a:r>
              <a:rPr lang="en-US" sz="2067">
                <a:solidFill>
                  <a:srgbClr val="FFFFFF"/>
                </a:solidFill>
                <a:latin typeface="Poppins Medium"/>
              </a:rPr>
              <a:t> appropriate for corporate and consulting jobs</a:t>
            </a:r>
          </a:p>
        </p:txBody>
      </p:sp>
      <p:sp>
        <p:nvSpPr>
          <p:cNvPr id="24" name="TextBox 24"/>
          <p:cNvSpPr txBox="1"/>
          <p:nvPr/>
        </p:nvSpPr>
        <p:spPr>
          <a:xfrm>
            <a:off x="6096000" y="4375839"/>
            <a:ext cx="2726099" cy="1471813"/>
          </a:xfrm>
          <a:prstGeom prst="rect">
            <a:avLst/>
          </a:prstGeom>
        </p:spPr>
        <p:txBody>
          <a:bodyPr lIns="0" tIns="0" rIns="0" bIns="0" rtlCol="0" anchor="t">
            <a:spAutoFit/>
          </a:bodyPr>
          <a:lstStyle/>
          <a:p>
            <a:pPr algn="ctr" defTabSz="609630">
              <a:lnSpc>
                <a:spcPts val="2893"/>
              </a:lnSpc>
            </a:pPr>
            <a:r>
              <a:rPr lang="en-US" sz="2067">
                <a:solidFill>
                  <a:srgbClr val="FFFFFF"/>
                </a:solidFill>
                <a:latin typeface="Poppins Medium"/>
              </a:rPr>
              <a:t>students possess grammar skills almost equivalent to a</a:t>
            </a:r>
            <a:r>
              <a:rPr lang="en-US" sz="2067">
                <a:solidFill>
                  <a:srgbClr val="FFFFFF"/>
                </a:solidFill>
                <a:latin typeface="Poppins Medium Bold"/>
              </a:rPr>
              <a:t> </a:t>
            </a:r>
            <a:r>
              <a:rPr lang="en-US" sz="2067">
                <a:solidFill>
                  <a:srgbClr val="F8E278"/>
                </a:solidFill>
                <a:latin typeface="Poppins Medium Bold"/>
              </a:rPr>
              <a:t>7th grader</a:t>
            </a:r>
          </a:p>
        </p:txBody>
      </p:sp>
      <p:sp>
        <p:nvSpPr>
          <p:cNvPr id="25" name="TextBox 25"/>
          <p:cNvSpPr txBox="1"/>
          <p:nvPr/>
        </p:nvSpPr>
        <p:spPr>
          <a:xfrm>
            <a:off x="8984860" y="4375839"/>
            <a:ext cx="2665706" cy="1102161"/>
          </a:xfrm>
          <a:prstGeom prst="rect">
            <a:avLst/>
          </a:prstGeom>
        </p:spPr>
        <p:txBody>
          <a:bodyPr lIns="0" tIns="0" rIns="0" bIns="0" rtlCol="0" anchor="t">
            <a:spAutoFit/>
          </a:bodyPr>
          <a:lstStyle/>
          <a:p>
            <a:pPr algn="ctr" defTabSz="609630">
              <a:lnSpc>
                <a:spcPts val="2893"/>
              </a:lnSpc>
            </a:pPr>
            <a:r>
              <a:rPr lang="en-US" sz="2066">
                <a:solidFill>
                  <a:srgbClr val="FFFFFF"/>
                </a:solidFill>
                <a:latin typeface="Poppins Medium"/>
              </a:rPr>
              <a:t>students only</a:t>
            </a:r>
            <a:r>
              <a:rPr lang="en-US" sz="2066">
                <a:solidFill>
                  <a:srgbClr val="F8E278"/>
                </a:solidFill>
                <a:latin typeface="Poppins Medium"/>
              </a:rPr>
              <a:t> </a:t>
            </a:r>
            <a:r>
              <a:rPr lang="en-US" sz="2066">
                <a:solidFill>
                  <a:srgbClr val="F8E278"/>
                </a:solidFill>
                <a:latin typeface="Poppins Medium Bold"/>
              </a:rPr>
              <a:t>can speak and respond</a:t>
            </a:r>
            <a:r>
              <a:rPr lang="en-US" sz="2066">
                <a:solidFill>
                  <a:srgbClr val="FFFFFF"/>
                </a:solidFill>
                <a:latin typeface="Poppins Medium"/>
              </a:rPr>
              <a:t> spontaneously</a:t>
            </a:r>
          </a:p>
        </p:txBody>
      </p:sp>
      <p:sp>
        <p:nvSpPr>
          <p:cNvPr id="26" name="TextBox 26"/>
          <p:cNvSpPr txBox="1"/>
          <p:nvPr/>
        </p:nvSpPr>
        <p:spPr>
          <a:xfrm>
            <a:off x="3427692" y="4375839"/>
            <a:ext cx="2411407" cy="1102161"/>
          </a:xfrm>
          <a:prstGeom prst="rect">
            <a:avLst/>
          </a:prstGeom>
        </p:spPr>
        <p:txBody>
          <a:bodyPr lIns="0" tIns="0" rIns="0" bIns="0" rtlCol="0" anchor="t">
            <a:spAutoFit/>
          </a:bodyPr>
          <a:lstStyle/>
          <a:p>
            <a:pPr algn="ctr" defTabSz="609630">
              <a:lnSpc>
                <a:spcPts val="2893"/>
              </a:lnSpc>
            </a:pPr>
            <a:r>
              <a:rPr lang="en-US" sz="2066">
                <a:solidFill>
                  <a:srgbClr val="FFFFFF"/>
                </a:solidFill>
                <a:latin typeface="Poppins Medium"/>
              </a:rPr>
              <a:t>students lack </a:t>
            </a:r>
            <a:r>
              <a:rPr lang="en-US" sz="2066">
                <a:solidFill>
                  <a:srgbClr val="F8E278"/>
                </a:solidFill>
                <a:latin typeface="Poppins Medium"/>
              </a:rPr>
              <a:t>soft and cognitive</a:t>
            </a:r>
            <a:r>
              <a:rPr lang="en-US" sz="2066">
                <a:solidFill>
                  <a:srgbClr val="FFFFFF"/>
                </a:solidFill>
                <a:latin typeface="Poppins Medium"/>
              </a:rPr>
              <a:t> skills </a:t>
            </a:r>
          </a:p>
        </p:txBody>
      </p:sp>
      <p:sp>
        <p:nvSpPr>
          <p:cNvPr id="27" name="TextBox 27"/>
          <p:cNvSpPr txBox="1"/>
          <p:nvPr/>
        </p:nvSpPr>
        <p:spPr>
          <a:xfrm>
            <a:off x="5839099" y="6202945"/>
            <a:ext cx="6114531" cy="521553"/>
          </a:xfrm>
          <a:prstGeom prst="rect">
            <a:avLst/>
          </a:prstGeom>
        </p:spPr>
        <p:txBody>
          <a:bodyPr lIns="0" tIns="0" rIns="0" bIns="0" rtlCol="0" anchor="t">
            <a:spAutoFit/>
          </a:bodyPr>
          <a:lstStyle/>
          <a:p>
            <a:pPr defTabSz="609630">
              <a:lnSpc>
                <a:spcPts val="2079"/>
              </a:lnSpc>
            </a:pPr>
            <a:r>
              <a:rPr lang="en-US" sz="1485">
                <a:solidFill>
                  <a:srgbClr val="FFFFFF"/>
                </a:solidFill>
                <a:latin typeface="Arimo"/>
              </a:rPr>
              <a:t>Source: The National Spoken English Skills of Engineers Report 2015  &amp; </a:t>
            </a:r>
          </a:p>
          <a:p>
            <a:pPr defTabSz="609630">
              <a:lnSpc>
                <a:spcPts val="2079"/>
              </a:lnSpc>
            </a:pPr>
            <a:r>
              <a:rPr lang="en-US" sz="1485">
                <a:solidFill>
                  <a:srgbClr val="FFFFFF"/>
                </a:solidFill>
                <a:latin typeface="Arimo"/>
              </a:rPr>
              <a:t>National Employability Report for Engineering Graduates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350E-D4D8-B09E-DEB5-58079DCE7B8E}"/>
              </a:ext>
            </a:extLst>
          </p:cNvPr>
          <p:cNvSpPr>
            <a:spLocks noGrp="1"/>
          </p:cNvSpPr>
          <p:nvPr>
            <p:ph type="title"/>
          </p:nvPr>
        </p:nvSpPr>
        <p:spPr>
          <a:xfrm>
            <a:off x="993829" y="3202039"/>
            <a:ext cx="9613861" cy="1080938"/>
          </a:xfrm>
        </p:spPr>
        <p:txBody>
          <a:bodyPr>
            <a:normAutofit fontScale="90000"/>
          </a:bodyPr>
          <a:lstStyle/>
          <a:p>
            <a:pPr algn="ctr"/>
            <a:r>
              <a:rPr lang="en-US" sz="5400" b="1" dirty="0"/>
              <a:t>Your Communication Challenges</a:t>
            </a:r>
          </a:p>
        </p:txBody>
      </p:sp>
    </p:spTree>
    <p:extLst>
      <p:ext uri="{BB962C8B-B14F-4D97-AF65-F5344CB8AC3E}">
        <p14:creationId xmlns:p14="http://schemas.microsoft.com/office/powerpoint/2010/main" val="138336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990256" y="-1796686"/>
            <a:ext cx="5785945" cy="8763022"/>
          </a:xfrm>
          <a:prstGeom prst="rect">
            <a:avLst/>
          </a:prstGeom>
          <a:solidFill>
            <a:srgbClr val="1E4844"/>
          </a:solidFill>
        </p:spPr>
      </p:sp>
      <p:sp>
        <p:nvSpPr>
          <p:cNvPr id="3" name="TextBox 3"/>
          <p:cNvSpPr txBox="1"/>
          <p:nvPr/>
        </p:nvSpPr>
        <p:spPr>
          <a:xfrm>
            <a:off x="7441189" y="3133725"/>
            <a:ext cx="3669644" cy="633828"/>
          </a:xfrm>
          <a:prstGeom prst="rect">
            <a:avLst/>
          </a:prstGeom>
        </p:spPr>
        <p:txBody>
          <a:bodyPr lIns="0" tIns="0" rIns="0" bIns="0" rtlCol="0" anchor="t">
            <a:spAutoFit/>
          </a:bodyPr>
          <a:lstStyle/>
          <a:p>
            <a:pPr defTabSz="609630">
              <a:lnSpc>
                <a:spcPts val="5080"/>
              </a:lnSpc>
            </a:pPr>
            <a:r>
              <a:rPr lang="en-US" sz="4233">
                <a:solidFill>
                  <a:srgbClr val="FFFFFF"/>
                </a:solidFill>
                <a:latin typeface="Arimo Bold"/>
              </a:rPr>
              <a:t>ABOUT CTLC</a:t>
            </a:r>
          </a:p>
        </p:txBody>
      </p:sp>
      <p:sp>
        <p:nvSpPr>
          <p:cNvPr id="4" name="TextBox 4"/>
          <p:cNvSpPr txBox="1"/>
          <p:nvPr/>
        </p:nvSpPr>
        <p:spPr>
          <a:xfrm>
            <a:off x="685969" y="1846717"/>
            <a:ext cx="5711735" cy="4224105"/>
          </a:xfrm>
          <a:prstGeom prst="rect">
            <a:avLst/>
          </a:prstGeom>
        </p:spPr>
        <p:txBody>
          <a:bodyPr lIns="0" tIns="0" rIns="0" bIns="0" rtlCol="0" anchor="t">
            <a:spAutoFit/>
          </a:bodyPr>
          <a:lstStyle/>
          <a:p>
            <a:pPr algn="ctr" defTabSz="609630">
              <a:lnSpc>
                <a:spcPts val="3707"/>
              </a:lnSpc>
            </a:pPr>
            <a:r>
              <a:rPr lang="en-US" sz="2647">
                <a:solidFill>
                  <a:srgbClr val="1E4844"/>
                </a:solidFill>
                <a:latin typeface="Lato"/>
              </a:rPr>
              <a:t>The CTLC is designed to offer spaces, opportunities, and products that will deepen and enhance the power of thinking, language, and communication in the students, staff, and faculty of Plaksha University and enable them to develop their personal communication style</a:t>
            </a:r>
          </a:p>
          <a:p>
            <a:pPr defTabSz="609630">
              <a:lnSpc>
                <a:spcPts val="3707"/>
              </a:lnSpc>
            </a:pPr>
            <a:endParaRPr lang="en-US" sz="2647">
              <a:solidFill>
                <a:srgbClr val="1E4844"/>
              </a:solidFill>
              <a:latin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4844"/>
        </a:solidFill>
        <a:effectLst/>
      </p:bgPr>
    </p:bg>
    <p:spTree>
      <p:nvGrpSpPr>
        <p:cNvPr id="1" name=""/>
        <p:cNvGrpSpPr/>
        <p:nvPr/>
      </p:nvGrpSpPr>
      <p:grpSpPr>
        <a:xfrm>
          <a:off x="0" y="0"/>
          <a:ext cx="0" cy="0"/>
          <a:chOff x="0" y="0"/>
          <a:chExt cx="0" cy="0"/>
        </a:xfrm>
      </p:grpSpPr>
      <p:sp>
        <p:nvSpPr>
          <p:cNvPr id="2" name="AutoShape 2"/>
          <p:cNvSpPr/>
          <p:nvPr/>
        </p:nvSpPr>
        <p:spPr>
          <a:xfrm>
            <a:off x="8737600" y="0"/>
            <a:ext cx="3454400" cy="6858000"/>
          </a:xfrm>
          <a:prstGeom prst="rect">
            <a:avLst/>
          </a:prstGeom>
          <a:solidFill>
            <a:srgbClr val="FFFFFF"/>
          </a:solidFill>
        </p:spPr>
      </p:sp>
      <p:sp>
        <p:nvSpPr>
          <p:cNvPr id="3" name="TextBox 3"/>
          <p:cNvSpPr txBox="1"/>
          <p:nvPr/>
        </p:nvSpPr>
        <p:spPr>
          <a:xfrm>
            <a:off x="8869834" y="3052954"/>
            <a:ext cx="3147318" cy="734753"/>
          </a:xfrm>
          <a:prstGeom prst="rect">
            <a:avLst/>
          </a:prstGeom>
        </p:spPr>
        <p:txBody>
          <a:bodyPr lIns="0" tIns="0" rIns="0" bIns="0" rtlCol="0" anchor="t">
            <a:spAutoFit/>
          </a:bodyPr>
          <a:lstStyle/>
          <a:p>
            <a:pPr algn="ctr" defTabSz="609630">
              <a:lnSpc>
                <a:spcPts val="6122"/>
              </a:lnSpc>
            </a:pPr>
            <a:r>
              <a:rPr lang="en-US" sz="4373">
                <a:solidFill>
                  <a:srgbClr val="1E4844"/>
                </a:solidFill>
                <a:latin typeface="Arimo Bold"/>
              </a:rPr>
              <a:t>THE VISION</a:t>
            </a:r>
          </a:p>
        </p:txBody>
      </p:sp>
      <p:sp>
        <p:nvSpPr>
          <p:cNvPr id="4" name="TextBox 4"/>
          <p:cNvSpPr txBox="1"/>
          <p:nvPr/>
        </p:nvSpPr>
        <p:spPr>
          <a:xfrm>
            <a:off x="573854" y="1927485"/>
            <a:ext cx="7580853" cy="3996094"/>
          </a:xfrm>
          <a:prstGeom prst="rect">
            <a:avLst/>
          </a:prstGeom>
        </p:spPr>
        <p:txBody>
          <a:bodyPr lIns="0" tIns="0" rIns="0" bIns="0" rtlCol="0" anchor="t">
            <a:spAutoFit/>
          </a:bodyPr>
          <a:lstStyle/>
          <a:p>
            <a:pPr algn="ctr" defTabSz="609630">
              <a:lnSpc>
                <a:spcPts val="3524"/>
              </a:lnSpc>
            </a:pPr>
            <a:r>
              <a:rPr lang="en-US" sz="2517">
                <a:solidFill>
                  <a:srgbClr val="FFFFFF"/>
                </a:solidFill>
                <a:latin typeface="Lato"/>
              </a:rPr>
              <a:t>To enhance the </a:t>
            </a:r>
            <a:r>
              <a:rPr lang="en-US" sz="2517">
                <a:solidFill>
                  <a:srgbClr val="F8E278"/>
                </a:solidFill>
                <a:latin typeface="Lato Bold"/>
              </a:rPr>
              <a:t>thinking, linguistic and communicative</a:t>
            </a:r>
            <a:r>
              <a:rPr lang="en-US" sz="2517">
                <a:solidFill>
                  <a:srgbClr val="FFFFFF"/>
                </a:solidFill>
                <a:latin typeface="Lato Bold"/>
              </a:rPr>
              <a:t> </a:t>
            </a:r>
            <a:r>
              <a:rPr lang="en-US" sz="2517">
                <a:solidFill>
                  <a:srgbClr val="FFFFFF"/>
                </a:solidFill>
                <a:latin typeface="Lato"/>
              </a:rPr>
              <a:t>capacities of engineers so that they are not only empowered to optimally realize their </a:t>
            </a:r>
            <a:r>
              <a:rPr lang="en-US" sz="2517">
                <a:solidFill>
                  <a:srgbClr val="F8E278"/>
                </a:solidFill>
                <a:latin typeface="Lato Bold"/>
              </a:rPr>
              <a:t>human potential</a:t>
            </a:r>
            <a:r>
              <a:rPr lang="en-US" sz="2517">
                <a:solidFill>
                  <a:srgbClr val="727272"/>
                </a:solidFill>
                <a:latin typeface="Lato"/>
              </a:rPr>
              <a:t> </a:t>
            </a:r>
            <a:r>
              <a:rPr lang="en-US" sz="2517">
                <a:solidFill>
                  <a:srgbClr val="FFFFFF"/>
                </a:solidFill>
                <a:latin typeface="Lato"/>
              </a:rPr>
              <a:t>but are also able to effectively participate in global conversations that seek</a:t>
            </a:r>
            <a:r>
              <a:rPr lang="en-US" sz="2517">
                <a:solidFill>
                  <a:srgbClr val="F8E278"/>
                </a:solidFill>
                <a:latin typeface="Lato"/>
              </a:rPr>
              <a:t> </a:t>
            </a:r>
            <a:r>
              <a:rPr lang="en-US" sz="2517">
                <a:solidFill>
                  <a:srgbClr val="F8E278"/>
                </a:solidFill>
                <a:latin typeface="Lato Bold"/>
              </a:rPr>
              <a:t>to solve real-time challenges</a:t>
            </a:r>
            <a:r>
              <a:rPr lang="en-US" sz="2517">
                <a:solidFill>
                  <a:srgbClr val="ECEDEF"/>
                </a:solidFill>
                <a:latin typeface="Lato"/>
              </a:rPr>
              <a:t> </a:t>
            </a:r>
            <a:r>
              <a:rPr lang="en-US" sz="2517">
                <a:solidFill>
                  <a:srgbClr val="FFFFFF"/>
                </a:solidFill>
                <a:latin typeface="Lato"/>
              </a:rPr>
              <a:t>facing our planet by enrolling themselves in the field of academia, research, entrepreneurship or the corporate world</a:t>
            </a:r>
          </a:p>
          <a:p>
            <a:pPr algn="ctr" defTabSz="609630">
              <a:lnSpc>
                <a:spcPts val="3524"/>
              </a:lnSpc>
              <a:spcBef>
                <a:spcPct val="0"/>
              </a:spcBef>
            </a:pPr>
            <a:endParaRPr lang="en-US" sz="2517">
              <a:solidFill>
                <a:srgbClr val="FFFFFF"/>
              </a:solidFill>
              <a:latin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97400" y="2408253"/>
            <a:ext cx="2226477" cy="3465334"/>
          </a:xfrm>
          <a:prstGeom prst="rect">
            <a:avLst/>
          </a:prstGeom>
        </p:spPr>
      </p:pic>
      <p:pic>
        <p:nvPicPr>
          <p:cNvPr id="3" name="Picture 3"/>
          <p:cNvPicPr>
            <a:picLocks noChangeAspect="1"/>
          </p:cNvPicPr>
          <p:nvPr/>
        </p:nvPicPr>
        <p:blipFill>
          <a:blip r:embed="rId3"/>
          <a:srcRect/>
          <a:stretch>
            <a:fillRect/>
          </a:stretch>
        </p:blipFill>
        <p:spPr>
          <a:xfrm>
            <a:off x="2767378" y="2408253"/>
            <a:ext cx="2303868" cy="3437943"/>
          </a:xfrm>
          <a:prstGeom prst="rect">
            <a:avLst/>
          </a:prstGeom>
        </p:spPr>
      </p:pic>
      <p:sp>
        <p:nvSpPr>
          <p:cNvPr id="4" name="AutoShape 4"/>
          <p:cNvSpPr/>
          <p:nvPr/>
        </p:nvSpPr>
        <p:spPr>
          <a:xfrm rot="-5400000">
            <a:off x="4612289" y="-6752897"/>
            <a:ext cx="3565635" cy="13190483"/>
          </a:xfrm>
          <a:prstGeom prst="rect">
            <a:avLst/>
          </a:prstGeom>
          <a:solidFill>
            <a:srgbClr val="1E4844"/>
          </a:solidFill>
        </p:spPr>
      </p:sp>
      <p:sp>
        <p:nvSpPr>
          <p:cNvPr id="5" name="TextBox 5"/>
          <p:cNvSpPr txBox="1"/>
          <p:nvPr/>
        </p:nvSpPr>
        <p:spPr>
          <a:xfrm>
            <a:off x="1410639" y="577102"/>
            <a:ext cx="9577699" cy="546240"/>
          </a:xfrm>
          <a:prstGeom prst="rect">
            <a:avLst/>
          </a:prstGeom>
        </p:spPr>
        <p:txBody>
          <a:bodyPr lIns="0" tIns="0" rIns="0" bIns="0" rtlCol="0" anchor="t">
            <a:spAutoFit/>
          </a:bodyPr>
          <a:lstStyle/>
          <a:p>
            <a:pPr algn="ctr" defTabSz="609630">
              <a:lnSpc>
                <a:spcPts val="4360"/>
              </a:lnSpc>
            </a:pPr>
            <a:r>
              <a:rPr lang="en-US" sz="3634">
                <a:solidFill>
                  <a:srgbClr val="FFFFFF"/>
                </a:solidFill>
                <a:latin typeface="Arimo Bold"/>
              </a:rPr>
              <a:t>COMMUNICATION IN THE UNIVERSITY</a:t>
            </a:r>
          </a:p>
        </p:txBody>
      </p:sp>
      <p:sp>
        <p:nvSpPr>
          <p:cNvPr id="6" name="TextBox 6"/>
          <p:cNvSpPr txBox="1"/>
          <p:nvPr/>
        </p:nvSpPr>
        <p:spPr>
          <a:xfrm>
            <a:off x="5327131" y="1757714"/>
            <a:ext cx="6527000" cy="4985980"/>
          </a:xfrm>
          <a:prstGeom prst="rect">
            <a:avLst/>
          </a:prstGeom>
        </p:spPr>
        <p:txBody>
          <a:bodyPr lIns="0" tIns="0" rIns="0" bIns="0" rtlCol="0" anchor="t">
            <a:spAutoFit/>
          </a:bodyPr>
          <a:lstStyle/>
          <a:p>
            <a:pPr marL="359851" lvl="1" indent="-179926" defTabSz="609630">
              <a:lnSpc>
                <a:spcPts val="2333"/>
              </a:lnSpc>
              <a:buFont typeface="Arial"/>
              <a:buChar char="•"/>
            </a:pPr>
            <a:r>
              <a:rPr lang="en-US" sz="1666">
                <a:solidFill>
                  <a:srgbClr val="652A2F"/>
                </a:solidFill>
                <a:latin typeface="Lato"/>
              </a:rPr>
              <a:t>When the intellect has once been properly trained </a:t>
            </a:r>
            <a:r>
              <a:rPr lang="en-US" sz="1666">
                <a:solidFill>
                  <a:srgbClr val="1E4844"/>
                </a:solidFill>
                <a:latin typeface="Lato"/>
              </a:rPr>
              <a:t>and formed to have a connected view or grasp of things, it will display its powers with more or less effect according to its particular quality and capacity in the individual. </a:t>
            </a:r>
          </a:p>
          <a:p>
            <a:pPr defTabSz="609630">
              <a:lnSpc>
                <a:spcPts val="2333"/>
              </a:lnSpc>
            </a:pPr>
            <a:endParaRPr lang="en-US" sz="1666">
              <a:solidFill>
                <a:srgbClr val="1E4844"/>
              </a:solidFill>
              <a:latin typeface="Lato"/>
            </a:endParaRPr>
          </a:p>
          <a:p>
            <a:pPr marL="359851" lvl="1" indent="-179926" defTabSz="609630">
              <a:lnSpc>
                <a:spcPts val="2333"/>
              </a:lnSpc>
              <a:buFont typeface="Arial"/>
              <a:buChar char="•"/>
            </a:pPr>
            <a:r>
              <a:rPr lang="en-US" sz="1666">
                <a:solidFill>
                  <a:srgbClr val="1E4844"/>
                </a:solidFill>
                <a:latin typeface="Lato"/>
              </a:rPr>
              <a:t>In the case of most men, it makes itself felt in the </a:t>
            </a:r>
            <a:r>
              <a:rPr lang="en-US" sz="1666">
                <a:solidFill>
                  <a:srgbClr val="652A2F"/>
                </a:solidFill>
                <a:latin typeface="Lato"/>
              </a:rPr>
              <a:t>good sense, sobriety of thought, reasonableness, candour, self-command, and steadiness of view</a:t>
            </a:r>
            <a:r>
              <a:rPr lang="en-US" sz="1666">
                <a:solidFill>
                  <a:srgbClr val="1E4844"/>
                </a:solidFill>
                <a:latin typeface="Lato"/>
              </a:rPr>
              <a:t>, which characterize it. </a:t>
            </a:r>
          </a:p>
          <a:p>
            <a:pPr defTabSz="609630">
              <a:lnSpc>
                <a:spcPts val="2333"/>
              </a:lnSpc>
            </a:pPr>
            <a:endParaRPr lang="en-US" sz="1666">
              <a:solidFill>
                <a:srgbClr val="1E4844"/>
              </a:solidFill>
              <a:latin typeface="Lato"/>
            </a:endParaRPr>
          </a:p>
          <a:p>
            <a:pPr marL="359851" lvl="1" indent="-179926" defTabSz="609630">
              <a:lnSpc>
                <a:spcPts val="2333"/>
              </a:lnSpc>
              <a:buFont typeface="Arial"/>
              <a:buChar char="•"/>
            </a:pPr>
            <a:r>
              <a:rPr lang="en-US" sz="1666">
                <a:solidFill>
                  <a:srgbClr val="1E4844"/>
                </a:solidFill>
                <a:latin typeface="Lato"/>
              </a:rPr>
              <a:t>In some, it will have developed </a:t>
            </a:r>
            <a:r>
              <a:rPr lang="en-US" sz="1666">
                <a:solidFill>
                  <a:srgbClr val="652A2F"/>
                </a:solidFill>
                <a:latin typeface="Lato"/>
              </a:rPr>
              <a:t>habits of business, power of influencing others, and sagacity</a:t>
            </a:r>
            <a:r>
              <a:rPr lang="en-US" sz="1666">
                <a:solidFill>
                  <a:srgbClr val="1E4844"/>
                </a:solidFill>
                <a:latin typeface="Lato"/>
              </a:rPr>
              <a:t>. In others, it will elicit </a:t>
            </a:r>
            <a:r>
              <a:rPr lang="en-US" sz="1666">
                <a:solidFill>
                  <a:srgbClr val="652A2F"/>
                </a:solidFill>
                <a:latin typeface="Lato"/>
              </a:rPr>
              <a:t>the talent of philosophical speculation </a:t>
            </a:r>
            <a:r>
              <a:rPr lang="en-US" sz="1666">
                <a:solidFill>
                  <a:srgbClr val="1E4844"/>
                </a:solidFill>
                <a:latin typeface="Lato"/>
              </a:rPr>
              <a:t>and lead the mind forward to eminence in this or that intellectual department. </a:t>
            </a:r>
          </a:p>
          <a:p>
            <a:pPr defTabSz="609630">
              <a:lnSpc>
                <a:spcPts val="2333"/>
              </a:lnSpc>
            </a:pPr>
            <a:endParaRPr lang="en-US" sz="1666">
              <a:solidFill>
                <a:srgbClr val="1E4844"/>
              </a:solidFill>
              <a:latin typeface="Lato"/>
            </a:endParaRPr>
          </a:p>
          <a:p>
            <a:pPr marL="359851" lvl="1" indent="-179926" defTabSz="609630">
              <a:lnSpc>
                <a:spcPts val="2333"/>
              </a:lnSpc>
              <a:buFont typeface="Arial"/>
              <a:buChar char="•"/>
            </a:pPr>
            <a:r>
              <a:rPr lang="en-US" sz="1666">
                <a:solidFill>
                  <a:srgbClr val="1E4844"/>
                </a:solidFill>
                <a:latin typeface="Lato"/>
              </a:rPr>
              <a:t>In all, it will be a faculty of entering with comparative ease into </a:t>
            </a:r>
            <a:r>
              <a:rPr lang="en-US" sz="1666">
                <a:solidFill>
                  <a:srgbClr val="652A2F"/>
                </a:solidFill>
                <a:latin typeface="Lato"/>
              </a:rPr>
              <a:t>any subject of thought and taking up with aptitude any science or profession.</a:t>
            </a: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ternational Equal Pay Day by Slidesgo">
  <a:themeElements>
    <a:clrScheme name="Simple Light">
      <a:dk1>
        <a:srgbClr val="303030"/>
      </a:dk1>
      <a:lt1>
        <a:srgbClr val="FFFDF4"/>
      </a:lt1>
      <a:dk2>
        <a:srgbClr val="CFEBC1"/>
      </a:dk2>
      <a:lt2>
        <a:srgbClr val="FFFFFF"/>
      </a:lt2>
      <a:accent1>
        <a:srgbClr val="FFFFFF"/>
      </a:accent1>
      <a:accent2>
        <a:srgbClr val="FFFFFF"/>
      </a:accent2>
      <a:accent3>
        <a:srgbClr val="FFFFFF"/>
      </a:accent3>
      <a:accent4>
        <a:srgbClr val="FFFFFF"/>
      </a:accent4>
      <a:accent5>
        <a:srgbClr val="FFFFFF"/>
      </a:accent5>
      <a:accent6>
        <a:srgbClr val="FFFFFF"/>
      </a:accent6>
      <a:hlink>
        <a:srgbClr val="3030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{365481E6-3EB3-2C4B-B0DD-1418F6ADCC36}tf10001057</Template>
  <TotalTime>390</TotalTime>
  <Words>767</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16</vt:i4>
      </vt:variant>
    </vt:vector>
  </HeadingPairs>
  <TitlesOfParts>
    <vt:vector size="35" baseType="lpstr">
      <vt:lpstr>Arial</vt:lpstr>
      <vt:lpstr>Arimo</vt:lpstr>
      <vt:lpstr>Arimo Bold</vt:lpstr>
      <vt:lpstr>Arimo Bold Italics</vt:lpstr>
      <vt:lpstr>Bebas Neue</vt:lpstr>
      <vt:lpstr>Calibri</vt:lpstr>
      <vt:lpstr>Cormorant</vt:lpstr>
      <vt:lpstr>Lato</vt:lpstr>
      <vt:lpstr>Lato Bold</vt:lpstr>
      <vt:lpstr>Muli Bold</vt:lpstr>
      <vt:lpstr>Nunito Light</vt:lpstr>
      <vt:lpstr>Playfair Display</vt:lpstr>
      <vt:lpstr>Poppins Medium</vt:lpstr>
      <vt:lpstr>Poppins Medium Bold</vt:lpstr>
      <vt:lpstr>PT Sans</vt:lpstr>
      <vt:lpstr>Trebuchet MS</vt:lpstr>
      <vt:lpstr>Berlin</vt:lpstr>
      <vt:lpstr>Office Theme</vt:lpstr>
      <vt:lpstr>International Equal Pay Day by Slidesgo</vt:lpstr>
      <vt:lpstr>Innovating Language: Effective Communication of Technology Leaders</vt:lpstr>
      <vt:lpstr>Effective Communication of Technology Leaders</vt:lpstr>
      <vt:lpstr>PowerPoint Presentation</vt:lpstr>
      <vt:lpstr>PowerPoint Presentation</vt:lpstr>
      <vt:lpstr>PowerPoint Presentation</vt:lpstr>
      <vt:lpstr>Your Communication Challenges</vt:lpstr>
      <vt:lpstr>PowerPoint Presentation</vt:lpstr>
      <vt:lpstr>PowerPoint Presentation</vt:lpstr>
      <vt:lpstr>PowerPoint Presentation</vt:lpstr>
      <vt:lpstr>PowerPoint Presentation</vt:lpstr>
      <vt:lpstr>PowerPoint Presentation</vt:lpstr>
      <vt:lpstr> Six Linguistic Capacities</vt:lpstr>
      <vt:lpstr>Purpose and Goal:  Successful STEM Fraternity</vt:lpstr>
      <vt:lpstr>Pedagogical Framework</vt:lpstr>
      <vt:lpstr>Pedagogical Process – Capacity Building  Baseline Assessment - administered live in class Reading Material Lecture Session Workshop Session - Worksheet 1 Assignment - Worksheet 2 Tutorial - Worksheet 3 Exit Assessment</vt:lpstr>
      <vt:lpstr>Baseline Assessment:  Intentionality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Innovating Language: Effective Communication of Technology Leaders</dc:title>
  <dc:creator>Brainerd Prince</dc:creator>
  <cp:lastModifiedBy>Kishlay Kumar</cp:lastModifiedBy>
  <cp:revision>3</cp:revision>
  <dcterms:created xsi:type="dcterms:W3CDTF">2022-10-04T00:05:43Z</dcterms:created>
  <dcterms:modified xsi:type="dcterms:W3CDTF">2022-10-06T03:31:36Z</dcterms:modified>
</cp:coreProperties>
</file>