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F8CB459-E622-4E63-AF13-BBC18CF94F8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Summer_Olympic_medallists_1896-2008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1BC2E7B-8FDC-4675-B0FB-8E2A3C47B8E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4/22/2025 6:28:43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D3363D3A-74D4-48D4-BF33-5CA54EC348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883" y="0"/>
            <a:ext cx="68162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987DB4B7-A5BA-43C7-9CA0-90FEFD2103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77" y="0"/>
            <a:ext cx="90900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64436F96-2CF5-4A5B-BD61-161CE1D6C9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83" y="0"/>
            <a:ext cx="10712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22695AED-CB5C-47D7-A0BC-0C2630FB13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230" y="0"/>
            <a:ext cx="9225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6" name="slide6">
            <a:extLst>
              <a:ext uri="{FF2B5EF4-FFF2-40B4-BE49-F238E27FC236}">
                <a16:creationId xmlns:a16="http://schemas.microsoft.com/office/drawing/2014/main" id="{4CB30884-3EF4-43DD-A0A5-05BCAC17E6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2025-04-22T12:58:44Z</dcterms:created>
  <dcterms:modified xsi:type="dcterms:W3CDTF">2025-04-22T12:58:44Z</dcterms:modified>
</cp:coreProperties>
</file>