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395162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236528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418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328340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9755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1482821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414808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258314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394377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8FF29-49ED-4F8F-9473-E23248D87489}" type="datetimeFigureOut">
              <a:rPr lang="en-IN" smtClean="0"/>
              <a:t>22-01-2022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189855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8FF29-49ED-4F8F-9473-E23248D87489}"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26289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8FF29-49ED-4F8F-9473-E23248D87489}" type="datetimeFigureOut">
              <a:rPr lang="en-IN" smtClean="0"/>
              <a:t>22-01-2022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330093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8FF29-49ED-4F8F-9473-E23248D87489}" type="datetimeFigureOut">
              <a:rPr lang="en-IN" smtClean="0"/>
              <a:t>22-01-2022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305350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8FF29-49ED-4F8F-9473-E23248D87489}" type="datetimeFigureOut">
              <a:rPr lang="en-IN" smtClean="0"/>
              <a:t>22-01-2022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339228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D8FF29-49ED-4F8F-9473-E23248D87489}"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33284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8FF29-49ED-4F8F-9473-E23248D87489}" type="datetimeFigureOut">
              <a:rPr lang="en-IN" smtClean="0"/>
              <a:t>22-01-2022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AAD2F-3DB7-431F-B6D1-732DF0594B6B}" type="slidenum">
              <a:rPr lang="en-IN" smtClean="0"/>
              <a:t>‹#›</a:t>
            </a:fld>
            <a:endParaRPr lang="en-IN"/>
          </a:p>
        </p:txBody>
      </p:sp>
    </p:spTree>
    <p:extLst>
      <p:ext uri="{BB962C8B-B14F-4D97-AF65-F5344CB8AC3E}">
        <p14:creationId xmlns:p14="http://schemas.microsoft.com/office/powerpoint/2010/main" val="57658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D8FF29-49ED-4F8F-9473-E23248D87489}" type="datetimeFigureOut">
              <a:rPr lang="en-IN" smtClean="0"/>
              <a:t>22-01-2022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CAAD2F-3DB7-431F-B6D1-732DF0594B6B}" type="slidenum">
              <a:rPr lang="en-IN" smtClean="0"/>
              <a:t>‹#›</a:t>
            </a:fld>
            <a:endParaRPr lang="en-IN"/>
          </a:p>
        </p:txBody>
      </p:sp>
    </p:spTree>
    <p:extLst>
      <p:ext uri="{BB962C8B-B14F-4D97-AF65-F5344CB8AC3E}">
        <p14:creationId xmlns:p14="http://schemas.microsoft.com/office/powerpoint/2010/main" val="5769906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0382-CBEF-46B1-A572-1FFE7C32641C}"/>
              </a:ext>
            </a:extLst>
          </p:cNvPr>
          <p:cNvSpPr>
            <a:spLocks noGrp="1"/>
          </p:cNvSpPr>
          <p:nvPr>
            <p:ph type="ctrTitle"/>
          </p:nvPr>
        </p:nvSpPr>
        <p:spPr/>
        <p:txBody>
          <a:bodyPr/>
          <a:lstStyle/>
          <a:p>
            <a:r>
              <a:rPr lang="en-US" dirty="0"/>
              <a:t>Mini Project</a:t>
            </a:r>
            <a:endParaRPr lang="en-IN" dirty="0"/>
          </a:p>
        </p:txBody>
      </p:sp>
      <p:sp>
        <p:nvSpPr>
          <p:cNvPr id="3" name="Subtitle 2">
            <a:extLst>
              <a:ext uri="{FF2B5EF4-FFF2-40B4-BE49-F238E27FC236}">
                <a16:creationId xmlns:a16="http://schemas.microsoft.com/office/drawing/2014/main" id="{B3AA6035-4D5E-485F-A309-784B6458DFDE}"/>
              </a:ext>
            </a:extLst>
          </p:cNvPr>
          <p:cNvSpPr>
            <a:spLocks noGrp="1"/>
          </p:cNvSpPr>
          <p:nvPr>
            <p:ph type="subTitle" idx="1"/>
          </p:nvPr>
        </p:nvSpPr>
        <p:spPr/>
        <p:txBody>
          <a:bodyPr/>
          <a:lstStyle/>
          <a:p>
            <a:r>
              <a:rPr lang="en-US" dirty="0"/>
              <a:t>C Program</a:t>
            </a:r>
            <a:endParaRPr lang="en-IN" dirty="0"/>
          </a:p>
        </p:txBody>
      </p:sp>
    </p:spTree>
    <p:extLst>
      <p:ext uri="{BB962C8B-B14F-4D97-AF65-F5344CB8AC3E}">
        <p14:creationId xmlns:p14="http://schemas.microsoft.com/office/powerpoint/2010/main" val="390470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657A-F89A-4609-B220-50B9112B40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005BDB-1620-4B21-BA70-25C71275B1A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9F07D73-C0BF-41A7-84DF-CF63B862988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85674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1DFC-2E04-4BA5-A6DE-164DF81536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80BD43-602A-453F-B316-F0088C1FBDD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143BFCE-C486-466A-9682-652056ACC7C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3821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3F3C-F88A-4AC4-9120-617BA61929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D11A30-91F0-4A7F-B787-4E7EBA9369D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BA9816E-5DE4-4160-B2C2-02FC002CA91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9960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14DB-8A24-4FF9-9DBC-3736DEBB71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F46749-87AD-476F-B90A-088B3338A0E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E2DBB32-5673-4DE7-A460-602C0C07537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02985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1A39-57AC-4087-8D5A-87CEC563BD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167718-A7F0-4CF9-8055-ACA21A07C4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0DDF3A-D49C-48C4-AA4F-44884E9F027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77087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52C2-55DF-47F7-B643-8A71ABF7E1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A88931-975F-42D1-A423-BE0B7999585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C5BC31-A717-4B25-91C6-80AEE6E1F27C}"/>
              </a:ext>
            </a:extLst>
          </p:cNvPr>
          <p:cNvPicPr>
            <a:picLocks noChangeAspect="1"/>
          </p:cNvPicPr>
          <p:nvPr/>
        </p:nvPicPr>
        <p:blipFill rotWithShape="1">
          <a:blip r:embed="rId2"/>
          <a:srcRect b="29631"/>
          <a:stretch/>
        </p:blipFill>
        <p:spPr>
          <a:xfrm>
            <a:off x="0" y="1673"/>
            <a:ext cx="12192000" cy="6856327"/>
          </a:xfrm>
          <a:prstGeom prst="rect">
            <a:avLst/>
          </a:prstGeom>
        </p:spPr>
      </p:pic>
    </p:spTree>
    <p:extLst>
      <p:ext uri="{BB962C8B-B14F-4D97-AF65-F5344CB8AC3E}">
        <p14:creationId xmlns:p14="http://schemas.microsoft.com/office/powerpoint/2010/main" val="242844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C6B9-3ED5-4A2E-8A3B-8DB4DA90A1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812A1F-B45B-4841-83EC-597C8BBCDBF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9D799F8-318E-4D51-AB8C-7BF614966B7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85719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525C-C68D-4010-9D18-E946C401B6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3BEE9B-0991-4EF8-9111-D17013A835E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4DC1BE7-3B66-436A-B8AD-8A9B41199D9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29865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387F-2C5D-414B-9C56-547F6F1AD131}"/>
              </a:ext>
            </a:extLst>
          </p:cNvPr>
          <p:cNvSpPr>
            <a:spLocks noGrp="1"/>
          </p:cNvSpPr>
          <p:nvPr>
            <p:ph type="title"/>
          </p:nvPr>
        </p:nvSpPr>
        <p:spPr/>
        <p:txBody>
          <a:bodyPr/>
          <a:lstStyle/>
          <a:p>
            <a:r>
              <a:rPr lang="en-IN" dirty="0"/>
              <a:t>Restaurant-management-system</a:t>
            </a:r>
          </a:p>
        </p:txBody>
      </p:sp>
      <p:sp>
        <p:nvSpPr>
          <p:cNvPr id="3" name="Content Placeholder 2">
            <a:extLst>
              <a:ext uri="{FF2B5EF4-FFF2-40B4-BE49-F238E27FC236}">
                <a16:creationId xmlns:a16="http://schemas.microsoft.com/office/drawing/2014/main" id="{C636BA09-E7DE-4EA7-82AA-5F4DBF4A5FB3}"/>
              </a:ext>
            </a:extLst>
          </p:cNvPr>
          <p:cNvSpPr>
            <a:spLocks noGrp="1"/>
          </p:cNvSpPr>
          <p:nvPr>
            <p:ph idx="1"/>
          </p:nvPr>
        </p:nvSpPr>
        <p:spPr/>
        <p:txBody>
          <a:bodyPr>
            <a:normAutofit lnSpcReduction="10000"/>
          </a:bodyPr>
          <a:lstStyle/>
          <a:p>
            <a:r>
              <a:rPr lang="en-US" sz="3200" b="1" i="0" dirty="0">
                <a:solidFill>
                  <a:srgbClr val="24292F"/>
                </a:solidFill>
                <a:effectLst/>
                <a:latin typeface="-apple-system"/>
              </a:rPr>
              <a:t>Restaurant-management-system is a system made in C language by me which is special than other restaurant management projects because it is generated by token system. If someone orders his dishes but immediately you need to take another order and bill out, this token system then helps you properly. This may give very much interaction to you I believe. </a:t>
            </a:r>
            <a:endParaRPr lang="en-IN" sz="3200" b="1" dirty="0"/>
          </a:p>
        </p:txBody>
      </p:sp>
    </p:spTree>
    <p:extLst>
      <p:ext uri="{BB962C8B-B14F-4D97-AF65-F5344CB8AC3E}">
        <p14:creationId xmlns:p14="http://schemas.microsoft.com/office/powerpoint/2010/main" val="29364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D65B-BD2B-4A65-B9FB-D922EE118BF8}"/>
              </a:ext>
            </a:extLst>
          </p:cNvPr>
          <p:cNvSpPr>
            <a:spLocks noGrp="1"/>
          </p:cNvSpPr>
          <p:nvPr>
            <p:ph type="title"/>
          </p:nvPr>
        </p:nvSpPr>
        <p:spPr/>
        <p:txBody>
          <a:bodyPr/>
          <a:lstStyle/>
          <a:p>
            <a:r>
              <a:rPr lang="en-US" dirty="0"/>
              <a:t>Things I have used</a:t>
            </a:r>
            <a:endParaRPr lang="en-IN" dirty="0"/>
          </a:p>
        </p:txBody>
      </p:sp>
      <p:sp>
        <p:nvSpPr>
          <p:cNvPr id="3" name="Content Placeholder 2">
            <a:extLst>
              <a:ext uri="{FF2B5EF4-FFF2-40B4-BE49-F238E27FC236}">
                <a16:creationId xmlns:a16="http://schemas.microsoft.com/office/drawing/2014/main" id="{4F274AF7-3139-432D-AB8B-355A73416074}"/>
              </a:ext>
            </a:extLst>
          </p:cNvPr>
          <p:cNvSpPr>
            <a:spLocks noGrp="1"/>
          </p:cNvSpPr>
          <p:nvPr>
            <p:ph idx="1"/>
          </p:nvPr>
        </p:nvSpPr>
        <p:spPr/>
        <p:txBody>
          <a:bodyPr>
            <a:normAutofit lnSpcReduction="10000"/>
          </a:bodyPr>
          <a:lstStyle/>
          <a:p>
            <a:r>
              <a:rPr lang="en-US" sz="3200" b="1" dirty="0">
                <a:latin typeface="Calibri" panose="020F0502020204030204" pitchFamily="34" charset="0"/>
                <a:cs typeface="Calibri" panose="020F0502020204030204" pitchFamily="34" charset="0"/>
              </a:rPr>
              <a:t>#include&lt;windows.h&gt;– for changing back ground color</a:t>
            </a:r>
          </a:p>
          <a:p>
            <a:r>
              <a:rPr lang="en-US" sz="3200" b="1" dirty="0">
                <a:latin typeface="Calibri" panose="020F0502020204030204" pitchFamily="34" charset="0"/>
                <a:cs typeface="Calibri" panose="020F0502020204030204" pitchFamily="34" charset="0"/>
              </a:rPr>
              <a:t>If else – for selecting options(conditional statement)</a:t>
            </a:r>
          </a:p>
          <a:p>
            <a:r>
              <a:rPr lang="en-US" sz="3200" b="1" dirty="0" err="1">
                <a:latin typeface="Calibri" panose="020F0502020204030204" pitchFamily="34" charset="0"/>
                <a:cs typeface="Calibri" panose="020F0502020204030204" pitchFamily="34" charset="0"/>
              </a:rPr>
              <a:t>Arrarys</a:t>
            </a:r>
            <a:r>
              <a:rPr lang="en-US" sz="3200" b="1" dirty="0">
                <a:latin typeface="Calibri" panose="020F0502020204030204" pitchFamily="34" charset="0"/>
                <a:cs typeface="Calibri" panose="020F0502020204030204" pitchFamily="34" charset="0"/>
              </a:rPr>
              <a:t> – for storing food items</a:t>
            </a:r>
          </a:p>
          <a:p>
            <a:r>
              <a:rPr lang="en-US" sz="3200" b="1" dirty="0">
                <a:latin typeface="Calibri" panose="020F0502020204030204" pitchFamily="34" charset="0"/>
                <a:cs typeface="Calibri" panose="020F0502020204030204" pitchFamily="34" charset="0"/>
              </a:rPr>
              <a:t>Logical operator – for giving discount</a:t>
            </a:r>
          </a:p>
          <a:p>
            <a:r>
              <a:rPr lang="en-US" sz="3200" b="1" dirty="0">
                <a:latin typeface="Calibri" panose="020F0502020204030204" pitchFamily="34" charset="0"/>
                <a:cs typeface="Calibri" panose="020F0502020204030204" pitchFamily="34" charset="0"/>
              </a:rPr>
              <a:t>Functions – for running functions</a:t>
            </a:r>
          </a:p>
          <a:p>
            <a:endParaRPr lang="en-US" dirty="0"/>
          </a:p>
          <a:p>
            <a:endParaRPr lang="en-US" dirty="0"/>
          </a:p>
          <a:p>
            <a:endParaRPr lang="en-IN" dirty="0"/>
          </a:p>
        </p:txBody>
      </p:sp>
    </p:spTree>
    <p:extLst>
      <p:ext uri="{BB962C8B-B14F-4D97-AF65-F5344CB8AC3E}">
        <p14:creationId xmlns:p14="http://schemas.microsoft.com/office/powerpoint/2010/main" val="328279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7607-35BD-4B65-8345-4AF11A27E4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4C89B6-12CC-4B71-81AA-75197B832FD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0C7D1F1-854F-4F13-B469-508A24CEC50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53071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3DA9-12FE-4B1E-B81F-7BD91EB55D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027E77-B504-4906-8F6B-7924A75692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BBCD8A2-3DE1-4075-9C65-69355E1E3A5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20536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E98B-57B0-48EB-82A8-6687ECF472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3B32FE-D7E0-4A4A-9569-B05BA526A12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41E8F19-DCA7-4181-A700-F4F01C9F56C1}"/>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2435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A1AA-488C-4DE7-ABAA-384CA5C49B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57D3A1-2C9B-4E62-A08A-16BD7FF934A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48B1AC1-FFFC-4C09-A85F-D7F3BD38A5E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8203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481-9284-4B66-9649-7EA5DEB8B5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927EFF-2267-44AA-81FE-2F4A0186272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1D3C8F8-A41D-4133-BCF9-B7FD48F66BA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97126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1AD9-D28F-4E41-9F06-DEB0E76DA7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F326AF-312D-4334-B58C-408BDFC0CB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7088060-5B0C-4CA6-9EB5-A5A42EE2E3F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0219223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74</TotalTime>
  <Words>110</Words>
  <Application>Microsoft Office PowerPoint</Application>
  <PresentationFormat>Widescreen</PresentationFormat>
  <Paragraphs>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Trebuchet MS</vt:lpstr>
      <vt:lpstr>Wingdings 3</vt:lpstr>
      <vt:lpstr>Facet</vt:lpstr>
      <vt:lpstr>Mini Project</vt:lpstr>
      <vt:lpstr>Restaurant-management-system</vt:lpstr>
      <vt:lpstr>Things I have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kishore c</dc:creator>
  <cp:lastModifiedBy>kishore c</cp:lastModifiedBy>
  <cp:revision>5</cp:revision>
  <dcterms:created xsi:type="dcterms:W3CDTF">2022-01-22T12:38:10Z</dcterms:created>
  <dcterms:modified xsi:type="dcterms:W3CDTF">2022-01-22T13:53:06Z</dcterms:modified>
</cp:coreProperties>
</file>