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A45A-10CF-4409-AE0E-1605405C469E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A1C5-A955-48D5-9B4D-F409B8FD5C1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7984" y="40466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object model is a design pattern + approach+ Data driven framework+ TestNG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179512" y="1268760"/>
            <a:ext cx="25922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your  rate page</a:t>
            </a:r>
          </a:p>
          <a:p>
            <a:pPr marL="228600" indent="-228600" algn="ctr">
              <a:buAutoNum type="arabicParenR"/>
            </a:pPr>
            <a:r>
              <a:rPr lang="en-US" sz="1200" dirty="0" smtClean="0"/>
              <a:t>Web objects/Elements(</a:t>
            </a:r>
            <a:r>
              <a:rPr lang="en-US" sz="1200" dirty="0" err="1" smtClean="0"/>
              <a:t>Oreps</a:t>
            </a:r>
            <a:r>
              <a:rPr lang="en-US" sz="1200" dirty="0" smtClean="0"/>
              <a:t>)</a:t>
            </a:r>
          </a:p>
          <a:p>
            <a:pPr marL="228600" indent="-228600" algn="ctr">
              <a:buAutoNum type="arabicParenR"/>
            </a:pPr>
            <a:r>
              <a:rPr lang="en-US" sz="1200" dirty="0" smtClean="0"/>
              <a:t>2)Actions/Methods-features(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395536" y="227687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Personal information</a:t>
            </a:r>
            <a:endParaRPr lang="en-IN" sz="1200" dirty="0"/>
          </a:p>
        </p:txBody>
      </p:sp>
      <p:sp>
        <p:nvSpPr>
          <p:cNvPr id="7" name="Rectangle 6"/>
          <p:cNvSpPr/>
          <p:nvPr/>
        </p:nvSpPr>
        <p:spPr>
          <a:xfrm>
            <a:off x="539552" y="306896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Loan eligibility page	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1124744"/>
            <a:ext cx="1120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Clickonsigninlink()</a:t>
            </a:r>
          </a:p>
          <a:p>
            <a:r>
              <a:rPr lang="en-US" sz="1200" dirty="0" smtClean="0"/>
              <a:t>Fillpagefrom()</a:t>
            </a:r>
          </a:p>
          <a:p>
            <a:r>
              <a:rPr lang="en-US" sz="1200" dirty="0" smtClean="0"/>
              <a:t>Click submit()</a:t>
            </a:r>
            <a:endParaRPr lang="en-IN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79512" y="4462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 smtClean="0"/>
              <a:t>Package=</a:t>
            </a:r>
            <a:r>
              <a:rPr lang="en-US" sz="1200" b="1" dirty="0" err="1" smtClean="0"/>
              <a:t>TestNGupgrade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1) Parent class( </a:t>
            </a:r>
            <a:r>
              <a:rPr lang="en-US" sz="1200" b="1" dirty="0" err="1" smtClean="0"/>
              <a:t>Testbase.upgradeJava</a:t>
            </a:r>
            <a:r>
              <a:rPr lang="en-US" sz="1200" b="1" dirty="0" smtClean="0"/>
              <a:t>)</a:t>
            </a:r>
          </a:p>
          <a:p>
            <a:pPr algn="ctr"/>
            <a:endParaRPr lang="en-IN" sz="1200" b="1" dirty="0"/>
          </a:p>
        </p:txBody>
      </p:sp>
      <p:sp>
        <p:nvSpPr>
          <p:cNvPr id="16" name="Oval 15"/>
          <p:cNvSpPr/>
          <p:nvPr/>
        </p:nvSpPr>
        <p:spPr>
          <a:xfrm>
            <a:off x="3491880" y="2636912"/>
            <a:ext cx="31683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 Tests</a:t>
            </a:r>
            <a:endParaRPr lang="en-IN" sz="1200" dirty="0"/>
          </a:p>
        </p:txBody>
      </p:sp>
      <p:sp>
        <p:nvSpPr>
          <p:cNvPr id="17" name="Rectangle 16"/>
          <p:cNvSpPr/>
          <p:nvPr/>
        </p:nvSpPr>
        <p:spPr>
          <a:xfrm>
            <a:off x="3635896" y="1916832"/>
            <a:ext cx="28803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dirty="0" smtClean="0"/>
              <a:t>) Test  Layers in Test NG</a:t>
            </a:r>
            <a:endParaRPr lang="en-IN" sz="1200" dirty="0"/>
          </a:p>
        </p:txBody>
      </p:sp>
      <p:sp>
        <p:nvSpPr>
          <p:cNvPr id="18" name="Oval 17"/>
          <p:cNvSpPr/>
          <p:nvPr/>
        </p:nvSpPr>
        <p:spPr>
          <a:xfrm>
            <a:off x="3491880" y="3068960"/>
            <a:ext cx="31683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Basicinfo</a:t>
            </a:r>
            <a:r>
              <a:rPr lang="en-US" sz="1200" dirty="0" smtClean="0"/>
              <a:t> tests</a:t>
            </a:r>
            <a:endParaRPr lang="en-IN" sz="1200" dirty="0"/>
          </a:p>
        </p:txBody>
      </p:sp>
      <p:sp>
        <p:nvSpPr>
          <p:cNvPr id="19" name="Oval 18"/>
          <p:cNvSpPr/>
          <p:nvPr/>
        </p:nvSpPr>
        <p:spPr>
          <a:xfrm>
            <a:off x="3491880" y="3501008"/>
            <a:ext cx="31683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Text validation test</a:t>
            </a:r>
            <a:endParaRPr lang="en-IN" sz="1200" dirty="0"/>
          </a:p>
        </p:txBody>
      </p:sp>
      <p:sp>
        <p:nvSpPr>
          <p:cNvPr id="20" name="Oval 19"/>
          <p:cNvSpPr/>
          <p:nvPr/>
        </p:nvSpPr>
        <p:spPr>
          <a:xfrm>
            <a:off x="3563888" y="3933056"/>
            <a:ext cx="31683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Signout</a:t>
            </a:r>
            <a:r>
              <a:rPr lang="en-US" sz="1200" dirty="0" smtClean="0"/>
              <a:t> tests</a:t>
            </a:r>
            <a:endParaRPr lang="en-IN" sz="1200" dirty="0"/>
          </a:p>
        </p:txBody>
      </p:sp>
      <p:sp>
        <p:nvSpPr>
          <p:cNvPr id="21" name="Oval 20"/>
          <p:cNvSpPr/>
          <p:nvPr/>
        </p:nvSpPr>
        <p:spPr>
          <a:xfrm>
            <a:off x="3563888" y="4365104"/>
            <a:ext cx="31683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your rate test</a:t>
            </a:r>
            <a:endParaRPr lang="en-IN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179512" y="692696"/>
            <a:ext cx="28083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) Page layer with all the classes for each page</a:t>
            </a:r>
            <a:endParaRPr lang="en-IN" sz="1200" dirty="0"/>
          </a:p>
        </p:txBody>
      </p:sp>
      <p:sp>
        <p:nvSpPr>
          <p:cNvPr id="23" name="Arc 22"/>
          <p:cNvSpPr/>
          <p:nvPr/>
        </p:nvSpPr>
        <p:spPr>
          <a:xfrm>
            <a:off x="1619672" y="548680"/>
            <a:ext cx="1368152" cy="3240360"/>
          </a:xfrm>
          <a:prstGeom prst="arc">
            <a:avLst>
              <a:gd name="adj1" fmla="val 16200000"/>
              <a:gd name="adj2" fmla="val 6316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4" name="Arc 23"/>
          <p:cNvSpPr/>
          <p:nvPr/>
        </p:nvSpPr>
        <p:spPr>
          <a:xfrm>
            <a:off x="1619672" y="116632"/>
            <a:ext cx="1296144" cy="2736304"/>
          </a:xfrm>
          <a:prstGeom prst="arc">
            <a:avLst>
              <a:gd name="adj1" fmla="val 16200000"/>
              <a:gd name="adj2" fmla="val 6544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5" name="Arc 24"/>
          <p:cNvSpPr/>
          <p:nvPr/>
        </p:nvSpPr>
        <p:spPr>
          <a:xfrm>
            <a:off x="2555776" y="404664"/>
            <a:ext cx="504056" cy="1152128"/>
          </a:xfrm>
          <a:prstGeom prst="arc">
            <a:avLst>
              <a:gd name="adj1" fmla="val 16200000"/>
              <a:gd name="adj2" fmla="val 51510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7" name="Arc 26"/>
          <p:cNvSpPr/>
          <p:nvPr/>
        </p:nvSpPr>
        <p:spPr>
          <a:xfrm>
            <a:off x="1547664" y="404664"/>
            <a:ext cx="1656184" cy="4248472"/>
          </a:xfrm>
          <a:prstGeom prst="arc">
            <a:avLst>
              <a:gd name="adj1" fmla="val 16200000"/>
              <a:gd name="adj2" fmla="val 6273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3" name="TextBox 32"/>
          <p:cNvSpPr txBox="1"/>
          <p:nvPr/>
        </p:nvSpPr>
        <p:spPr>
          <a:xfrm>
            <a:off x="3059832" y="1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Web driver  Driver =New chrome driver()</a:t>
            </a:r>
          </a:p>
          <a:p>
            <a:r>
              <a:rPr lang="en-US" sz="1000" dirty="0" smtClean="0"/>
              <a:t>maximize Window()</a:t>
            </a:r>
          </a:p>
          <a:p>
            <a:r>
              <a:rPr lang="en-US" sz="1000" dirty="0" smtClean="0"/>
              <a:t>Pageloadtime</a:t>
            </a:r>
            <a:r>
              <a:rPr lang="en-IN" sz="1000" dirty="0" smtClean="0"/>
              <a:t>()</a:t>
            </a:r>
          </a:p>
          <a:p>
            <a:r>
              <a:rPr lang="en-US" sz="1000" dirty="0" smtClean="0"/>
              <a:t>Implicit wait()</a:t>
            </a:r>
          </a:p>
          <a:p>
            <a:r>
              <a:rPr lang="en-US" sz="1000" dirty="0" smtClean="0"/>
              <a:t>Delete allcookies()</a:t>
            </a:r>
          </a:p>
          <a:p>
            <a:r>
              <a:rPr lang="en-US" sz="1000" dirty="0" smtClean="0"/>
              <a:t>Geturl()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20272" y="1556792"/>
            <a:ext cx="1922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4) Environmental variables</a:t>
            </a:r>
          </a:p>
          <a:p>
            <a:pPr algn="ctr"/>
            <a:r>
              <a:rPr lang="en-US" sz="1200" dirty="0" smtClean="0"/>
              <a:t>Config.properties</a:t>
            </a:r>
          </a:p>
          <a:p>
            <a:pPr algn="ctr"/>
            <a:r>
              <a:rPr lang="en-US" sz="1200" dirty="0" smtClean="0"/>
              <a:t>Url,username,Password</a:t>
            </a:r>
          </a:p>
          <a:p>
            <a:pPr algn="ctr"/>
            <a:r>
              <a:rPr lang="en-US" sz="1200" dirty="0" smtClean="0"/>
              <a:t>Broswer,others</a:t>
            </a:r>
            <a:endParaRPr lang="en-IN" sz="1200" dirty="0"/>
          </a:p>
        </p:txBody>
      </p:sp>
      <p:sp>
        <p:nvSpPr>
          <p:cNvPr id="35" name="Rectangle 34"/>
          <p:cNvSpPr/>
          <p:nvPr/>
        </p:nvSpPr>
        <p:spPr>
          <a:xfrm>
            <a:off x="7020272" y="2730624"/>
            <a:ext cx="1922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5) Test data.xls(apache poi)</a:t>
            </a:r>
            <a:endParaRPr lang="en-IN" sz="1200" dirty="0"/>
          </a:p>
        </p:txBody>
      </p:sp>
      <p:sp>
        <p:nvSpPr>
          <p:cNvPr id="36" name="Rectangle 35"/>
          <p:cNvSpPr/>
          <p:nvPr/>
        </p:nvSpPr>
        <p:spPr>
          <a:xfrm>
            <a:off x="7041976" y="3882752"/>
            <a:ext cx="1922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6)</a:t>
            </a:r>
            <a:r>
              <a:rPr lang="en-US" sz="1200" dirty="0" err="1" smtClean="0"/>
              <a:t>Testutil.Java</a:t>
            </a:r>
            <a:endParaRPr lang="en-US" sz="1200" dirty="0"/>
          </a:p>
          <a:p>
            <a:pPr algn="ctr"/>
            <a:r>
              <a:rPr lang="en-US" sz="1200" dirty="0" smtClean="0"/>
              <a:t>Screenshots()</a:t>
            </a:r>
          </a:p>
          <a:p>
            <a:pPr algn="ctr"/>
            <a:r>
              <a:rPr lang="en-US" sz="1200" dirty="0" smtClean="0"/>
              <a:t>Send mail()</a:t>
            </a:r>
          </a:p>
          <a:p>
            <a:pPr algn="ctr"/>
            <a:r>
              <a:rPr lang="en-US" sz="1200" dirty="0" smtClean="0"/>
              <a:t>Commonutils()</a:t>
            </a:r>
          </a:p>
          <a:p>
            <a:pPr algn="ctr"/>
            <a:r>
              <a:rPr lang="en-US" sz="1200" dirty="0" smtClean="0"/>
              <a:t>Genericfunctions()</a:t>
            </a:r>
            <a:endParaRPr lang="en-IN" sz="1200" dirty="0"/>
          </a:p>
        </p:txBody>
      </p:sp>
      <p:sp>
        <p:nvSpPr>
          <p:cNvPr id="37" name="Rectangle 36"/>
          <p:cNvSpPr/>
          <p:nvPr/>
        </p:nvSpPr>
        <p:spPr>
          <a:xfrm>
            <a:off x="6969968" y="5301208"/>
            <a:ext cx="1922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7)Test report: pass/fail</a:t>
            </a:r>
          </a:p>
          <a:p>
            <a:pPr algn="ctr"/>
            <a:r>
              <a:rPr lang="en-US" sz="1200" dirty="0" err="1" smtClean="0"/>
              <a:t>lHTML</a:t>
            </a:r>
            <a:endParaRPr lang="en-US" sz="1200" dirty="0" smtClean="0"/>
          </a:p>
          <a:p>
            <a:pPr algn="ctr"/>
            <a:r>
              <a:rPr lang="en-US" sz="1200" dirty="0" smtClean="0"/>
              <a:t>TestNG</a:t>
            </a:r>
          </a:p>
          <a:p>
            <a:pPr algn="ctr"/>
            <a:r>
              <a:rPr lang="en-US" sz="1200" dirty="0" smtClean="0"/>
              <a:t>XML reports</a:t>
            </a:r>
            <a:endParaRPr lang="en-IN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045176" y="2431921"/>
            <a:ext cx="2179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Package = </a:t>
            </a:r>
            <a:r>
              <a:rPr lang="en-US" sz="1200" dirty="0" err="1" smtClean="0"/>
              <a:t>Com.upgrade.qa.data</a:t>
            </a:r>
            <a:endParaRPr lang="en-IN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1207785"/>
            <a:ext cx="2595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Package =</a:t>
            </a:r>
            <a:r>
              <a:rPr lang="en-US" sz="1200" dirty="0" err="1" smtClean="0"/>
              <a:t>Com.upgrde</a:t>
            </a:r>
            <a:r>
              <a:rPr lang="en-US" sz="1200" dirty="0" smtClean="0"/>
              <a:t> </a:t>
            </a:r>
            <a:r>
              <a:rPr lang="en-US" sz="1200" dirty="0" err="1" smtClean="0"/>
              <a:t>qa.Environment</a:t>
            </a:r>
            <a:endParaRPr lang="en-IN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5337" y="4869160"/>
            <a:ext cx="1223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upgrade.qa.tests</a:t>
            </a:r>
            <a:endParaRPr lang="en-IN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876256" y="4941168"/>
            <a:ext cx="2326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Package =</a:t>
            </a:r>
            <a:r>
              <a:rPr lang="en-US" sz="1200" dirty="0" err="1" smtClean="0"/>
              <a:t>Com.upgrade.qa.reports</a:t>
            </a:r>
            <a:endParaRPr lang="en-IN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027418" y="3563724"/>
            <a:ext cx="24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Package</a:t>
            </a:r>
            <a:r>
              <a:rPr lang="en-US" dirty="0" smtClean="0"/>
              <a:t> = </a:t>
            </a:r>
            <a:r>
              <a:rPr lang="en-US" sz="1200" dirty="0" err="1" smtClean="0"/>
              <a:t>Com.upgrade.qa.testutil</a:t>
            </a:r>
            <a:endParaRPr lang="en-IN" sz="1200" dirty="0"/>
          </a:p>
        </p:txBody>
      </p:sp>
      <p:sp>
        <p:nvSpPr>
          <p:cNvPr id="44" name="Rectangle 43"/>
          <p:cNvSpPr/>
          <p:nvPr/>
        </p:nvSpPr>
        <p:spPr>
          <a:xfrm>
            <a:off x="611560" y="3861048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in  page	</a:t>
            </a:r>
            <a:endParaRPr lang="en-I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49694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584" y="476672"/>
            <a:ext cx="353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Upgrade project </a:t>
            </a:r>
            <a:r>
              <a:rPr lang="en-US" dirty="0" smtClean="0"/>
              <a:t>structure in eclipse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149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Kishor</dc:creator>
  <cp:lastModifiedBy>Kishor</cp:lastModifiedBy>
  <cp:revision>10</cp:revision>
  <dcterms:created xsi:type="dcterms:W3CDTF">2019-09-05T21:30:11Z</dcterms:created>
  <dcterms:modified xsi:type="dcterms:W3CDTF">2019-09-19T02:32:54Z</dcterms:modified>
</cp:coreProperties>
</file>