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7"/>
  </p:notesMasterIdLst>
  <p:handoutMasterIdLst>
    <p:handoutMasterId r:id="rId8"/>
  </p:handoutMasterIdLst>
  <p:sldIdLst>
    <p:sldId id="324" r:id="rId5"/>
    <p:sldId id="323" r:id="rId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63" d="100"/>
          <a:sy n="63" d="100"/>
        </p:scale>
        <p:origin x="804" y="5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2D7A-C5B7-8AD3-928F-AF81E52245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02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A023-1799-F5DE-9C3B-7EC18B3D3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442C1-7E67-74C2-4D7B-0A8D8307F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0E56D-41F3-2594-1854-0692EBE483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194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{3712D0F5-C6C6-49F5-A816-A9ABFA380D60}tf78438558_win32</Template>
  <TotalTime>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Sabon Next LT</vt:lpstr>
      <vt:lpstr>Custom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Kishorkumar K</dc:creator>
  <cp:lastModifiedBy>Kishorkumar K</cp:lastModifiedBy>
  <cp:revision>1</cp:revision>
  <dcterms:created xsi:type="dcterms:W3CDTF">2025-08-27T11:19:42Z</dcterms:created>
  <dcterms:modified xsi:type="dcterms:W3CDTF">2025-08-27T11:20:23Z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