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87" d="100"/>
          <a:sy n="87" d="100"/>
        </p:scale>
        <p:origin x="29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633412"/>
            <a:ext cx="10673862" cy="587289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Title : Phishing Awareness Training</a:t>
            </a:r>
            <a:br>
              <a:rPr lang="en-IN" dirty="0"/>
            </a:br>
            <a:br>
              <a:rPr lang="en-IN" dirty="0"/>
            </a:br>
            <a:r>
              <a:rPr lang="en-US" b="1" dirty="0">
                <a:solidFill>
                  <a:schemeClr val="tx1"/>
                </a:solidFill>
              </a:rPr>
              <a:t>Introduction to Phishing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What is Phishing?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Definition: Phishing is a cyber attack where          attackers pose as legitimate entities to trick individuals into providing sensitive information, such as usernames, passwords, or financial details.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Importance: Understanding phishing is crucial to protecting personal and organizational data.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6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25C34F-CB43-B643-59EE-3E68DB1E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31" y="21875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884E-F354-2205-31D4-9954DCF5065A}"/>
              </a:ext>
            </a:extLst>
          </p:cNvPr>
          <p:cNvSpPr txBox="1"/>
          <p:nvPr/>
        </p:nvSpPr>
        <p:spPr>
          <a:xfrm>
            <a:off x="316523" y="474785"/>
            <a:ext cx="8836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Common Types of Phishing Attacks</a:t>
            </a:r>
            <a:endParaRPr lang="en-IN" sz="24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4A696AD-4FEB-C077-161F-F23421F8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309"/>
            <a:ext cx="1128932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Phishing: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Fake emails that appear to be from trusted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An email from a “bank” asking to verify account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2.Spear Phishing: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Targeted phishing attacks aimed at specific individuals or organizations.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An email to a CEO pretending to be from a business partner.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3.Smishing: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Phishing attacks via SMS/text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 text claiming to be from a courier service asking for delivery confirmation</a:t>
            </a:r>
          </a:p>
          <a:p>
            <a:r>
              <a:rPr lang="en-US" sz="2000" b="1" dirty="0"/>
              <a:t>4.Vishing: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Description: Voice phishing, where attackers call victims to extract sensitive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A phone call pretending to be from tech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C8D02-63D7-9329-C234-2E51EC9C896F}"/>
              </a:ext>
            </a:extLst>
          </p:cNvPr>
          <p:cNvSpPr txBox="1"/>
          <p:nvPr/>
        </p:nvSpPr>
        <p:spPr>
          <a:xfrm>
            <a:off x="202223" y="404446"/>
            <a:ext cx="8950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Recognizing Phishing Emails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9D503-7A42-2A1E-B81F-9AEA57BD9DC0}"/>
              </a:ext>
            </a:extLst>
          </p:cNvPr>
          <p:cNvSpPr txBox="1"/>
          <p:nvPr/>
        </p:nvSpPr>
        <p:spPr>
          <a:xfrm>
            <a:off x="422030" y="1151792"/>
            <a:ext cx="98561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Red Flags to Look Out For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Urgent Language:</a:t>
            </a:r>
            <a:r>
              <a:rPr lang="en-US" sz="2800" dirty="0"/>
              <a:t> Phrases like "Immediate Action Required."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Suspicious Links:</a:t>
            </a:r>
            <a:r>
              <a:rPr lang="en-US" sz="2800" dirty="0"/>
              <a:t> Hover over links to see if the URL matches the supposed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Spelling and Grammar Errors:</a:t>
            </a:r>
            <a:r>
              <a:rPr lang="en-US" sz="2800" dirty="0"/>
              <a:t> Legitimate companies usually proofread their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Unexpected Attachments:</a:t>
            </a:r>
            <a:r>
              <a:rPr lang="en-US" sz="2800" dirty="0"/>
              <a:t> Be cautious of unsolicited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Mismatched Email Addresses:</a:t>
            </a:r>
            <a:r>
              <a:rPr lang="en-US" sz="2800" dirty="0"/>
              <a:t> Check if the sender’s email address matches the company domain.</a:t>
            </a:r>
          </a:p>
        </p:txBody>
      </p:sp>
    </p:spTree>
    <p:extLst>
      <p:ext uri="{BB962C8B-B14F-4D97-AF65-F5344CB8AC3E}">
        <p14:creationId xmlns:p14="http://schemas.microsoft.com/office/powerpoint/2010/main" val="10821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AE7BE-D57B-0557-05F3-D55F103E0867}"/>
              </a:ext>
            </a:extLst>
          </p:cNvPr>
          <p:cNvSpPr txBox="1"/>
          <p:nvPr/>
        </p:nvSpPr>
        <p:spPr>
          <a:xfrm>
            <a:off x="202223" y="430823"/>
            <a:ext cx="8950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Phishing Websites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64198-4DFD-C69A-5FDB-8D039168D58C}"/>
              </a:ext>
            </a:extLst>
          </p:cNvPr>
          <p:cNvSpPr txBox="1"/>
          <p:nvPr/>
        </p:nvSpPr>
        <p:spPr>
          <a:xfrm>
            <a:off x="422031" y="1134208"/>
            <a:ext cx="9372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How to Identify Fake Websites: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Check the URL:</a:t>
            </a:r>
            <a:r>
              <a:rPr lang="en-US" sz="2800" dirty="0"/>
              <a:t> Look for misspellings or unusual domains (e.g., .co instead of .com).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SSL Certificates:</a:t>
            </a:r>
            <a:r>
              <a:rPr lang="en-US" sz="2800" dirty="0"/>
              <a:t> Ensure the site is secure with "https://" and a padlock icon.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Poor Design and Content:</a:t>
            </a:r>
            <a:r>
              <a:rPr lang="en-US" sz="2800" dirty="0"/>
              <a:t> Fake sites often have low-quality design and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Pop-Up Requests:</a:t>
            </a:r>
            <a:r>
              <a:rPr lang="en-US" sz="2800" dirty="0"/>
              <a:t> Be wary of websites that ask for personal information through pop-ups.</a:t>
            </a:r>
          </a:p>
        </p:txBody>
      </p:sp>
    </p:spTree>
    <p:extLst>
      <p:ext uri="{BB962C8B-B14F-4D97-AF65-F5344CB8AC3E}">
        <p14:creationId xmlns:p14="http://schemas.microsoft.com/office/powerpoint/2010/main" val="26494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C7AAC-450C-ED1F-390F-E0EB92FC0209}"/>
              </a:ext>
            </a:extLst>
          </p:cNvPr>
          <p:cNvSpPr txBox="1"/>
          <p:nvPr/>
        </p:nvSpPr>
        <p:spPr>
          <a:xfrm>
            <a:off x="0" y="87924"/>
            <a:ext cx="9152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Social Engineering Tactics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BB16B-E24A-D3B7-FFF4-772FEB6C7412}"/>
              </a:ext>
            </a:extLst>
          </p:cNvPr>
          <p:cNvSpPr txBox="1"/>
          <p:nvPr/>
        </p:nvSpPr>
        <p:spPr>
          <a:xfrm>
            <a:off x="246185" y="958362"/>
            <a:ext cx="9390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What is Social Engineering?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Definition: Manipulation techniques used by attackers to trick individuals into divulging confidential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Common Tactics: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Pretexting:</a:t>
            </a:r>
            <a:r>
              <a:rPr lang="en-US" sz="2800" dirty="0"/>
              <a:t> Creating a fabricated scenario to obtain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Baiting:</a:t>
            </a:r>
            <a:r>
              <a:rPr lang="en-US" sz="2800" dirty="0"/>
              <a:t> Offering something enticing to get individuals to reveal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Tailgating:</a:t>
            </a:r>
            <a:r>
              <a:rPr lang="en-US" sz="2800" dirty="0"/>
              <a:t> Physically following someone into a restricted area.</a:t>
            </a:r>
          </a:p>
        </p:txBody>
      </p:sp>
    </p:spTree>
    <p:extLst>
      <p:ext uri="{BB962C8B-B14F-4D97-AF65-F5344CB8AC3E}">
        <p14:creationId xmlns:p14="http://schemas.microsoft.com/office/powerpoint/2010/main" val="26436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01A0E-5A53-92D1-33EE-EE4B4DC1D2C6}"/>
              </a:ext>
            </a:extLst>
          </p:cNvPr>
          <p:cNvSpPr txBox="1"/>
          <p:nvPr/>
        </p:nvSpPr>
        <p:spPr>
          <a:xfrm>
            <a:off x="184638" y="175846"/>
            <a:ext cx="95220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Real-World Phishing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2DB5A-6759-86E8-DB17-891A3180D476}"/>
              </a:ext>
            </a:extLst>
          </p:cNvPr>
          <p:cNvSpPr txBox="1"/>
          <p:nvPr/>
        </p:nvSpPr>
        <p:spPr>
          <a:xfrm>
            <a:off x="246185" y="1072662"/>
            <a:ext cx="890660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Example 1:</a:t>
            </a:r>
            <a:r>
              <a:rPr lang="en-US" sz="3200" dirty="0"/>
              <a:t> Business Email Compromise (BEC)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Description: An attacker impersonates a high-ranking executive, requesting a wire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Example 2:</a:t>
            </a:r>
            <a:r>
              <a:rPr lang="en-US" sz="3200" dirty="0"/>
              <a:t> Fake Invoice Scam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Description: An email claims to be an unpaid invoice from a known vendor, urging immediate payment.</a:t>
            </a:r>
          </a:p>
        </p:txBody>
      </p:sp>
    </p:spTree>
    <p:extLst>
      <p:ext uri="{BB962C8B-B14F-4D97-AF65-F5344CB8AC3E}">
        <p14:creationId xmlns:p14="http://schemas.microsoft.com/office/powerpoint/2010/main" val="8986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DB926-C920-6396-F912-3F8FBFF2161A}"/>
              </a:ext>
            </a:extLst>
          </p:cNvPr>
          <p:cNvSpPr txBox="1"/>
          <p:nvPr/>
        </p:nvSpPr>
        <p:spPr>
          <a:xfrm>
            <a:off x="61546" y="184638"/>
            <a:ext cx="9091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How to Protect Yourself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8C13F-EA4C-8E90-6C47-C4DA94C7FBFC}"/>
              </a:ext>
            </a:extLst>
          </p:cNvPr>
          <p:cNvSpPr txBox="1"/>
          <p:nvPr/>
        </p:nvSpPr>
        <p:spPr>
          <a:xfrm>
            <a:off x="325315" y="914401"/>
            <a:ext cx="88032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Best Practices: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Think Before You Click:</a:t>
            </a:r>
            <a:r>
              <a:rPr lang="en-US" sz="2400" dirty="0"/>
              <a:t> Always verify the sender before clicking on links or downloading attachments.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 Multi-Factor Authentication (MFA):</a:t>
            </a:r>
            <a:r>
              <a:rPr lang="en-US" sz="2400" dirty="0"/>
              <a:t> Add an extra layer of security to your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Regularly Update Passwords:</a:t>
            </a:r>
            <a:r>
              <a:rPr lang="en-US" sz="2400" dirty="0"/>
              <a:t> Use complex passwords and change them periodically.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Enable Security Features:</a:t>
            </a:r>
            <a:r>
              <a:rPr lang="en-US" sz="2400" dirty="0"/>
              <a:t> Keep software and antivirus up to 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Report Phishing Attempts:</a:t>
            </a:r>
            <a:r>
              <a:rPr lang="en-US" sz="2400" dirty="0"/>
              <a:t> Notify your IT department or the relevant authorities if you suspect a phishing attempt.</a:t>
            </a:r>
          </a:p>
        </p:txBody>
      </p:sp>
    </p:spTree>
    <p:extLst>
      <p:ext uri="{BB962C8B-B14F-4D97-AF65-F5344CB8AC3E}">
        <p14:creationId xmlns:p14="http://schemas.microsoft.com/office/powerpoint/2010/main" val="5135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ED5AB-FBE3-B2E6-3D99-3CE801007FE5}"/>
              </a:ext>
            </a:extLst>
          </p:cNvPr>
          <p:cNvSpPr txBox="1"/>
          <p:nvPr/>
        </p:nvSpPr>
        <p:spPr>
          <a:xfrm>
            <a:off x="105508" y="87923"/>
            <a:ext cx="9047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Organizational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B9101-B69A-6478-8CDC-6A41AE27FEAE}"/>
              </a:ext>
            </a:extLst>
          </p:cNvPr>
          <p:cNvSpPr txBox="1"/>
          <p:nvPr/>
        </p:nvSpPr>
        <p:spPr>
          <a:xfrm>
            <a:off x="509954" y="1230922"/>
            <a:ext cx="94605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Employee Training:</a:t>
            </a:r>
            <a:r>
              <a:rPr lang="en-US" sz="3200" dirty="0"/>
              <a:t> Regular phishing awareness training for all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Phishing Simulations:</a:t>
            </a:r>
            <a:r>
              <a:rPr lang="en-US" sz="3200" dirty="0"/>
              <a:t> Conduct mock phishing exercises to test employee vigilance.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Incident Response Plan:</a:t>
            </a:r>
            <a:r>
              <a:rPr lang="en-US" sz="3200" dirty="0"/>
              <a:t> Have a clear protocol for responding to phishing incidents.</a:t>
            </a:r>
          </a:p>
        </p:txBody>
      </p:sp>
    </p:spTree>
    <p:extLst>
      <p:ext uri="{BB962C8B-B14F-4D97-AF65-F5344CB8AC3E}">
        <p14:creationId xmlns:p14="http://schemas.microsoft.com/office/powerpoint/2010/main" val="14538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3B7B0F-0990-80F1-B625-D84CC30AC524}"/>
              </a:ext>
            </a:extLst>
          </p:cNvPr>
          <p:cNvSpPr txBox="1"/>
          <p:nvPr/>
        </p:nvSpPr>
        <p:spPr>
          <a:xfrm>
            <a:off x="184638" y="263769"/>
            <a:ext cx="8968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Interactive Quiz/Assessment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B7270-B08F-0894-6011-5F8D102FC1B2}"/>
              </a:ext>
            </a:extLst>
          </p:cNvPr>
          <p:cNvSpPr txBox="1"/>
          <p:nvPr/>
        </p:nvSpPr>
        <p:spPr>
          <a:xfrm>
            <a:off x="184638" y="1222132"/>
            <a:ext cx="98034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Quiz:</a:t>
            </a:r>
            <a:r>
              <a:rPr lang="en-US" sz="3200" dirty="0"/>
              <a:t> Include a few questions to test the audience’s understanding of the </a:t>
            </a:r>
            <a:r>
              <a:rPr lang="en-US" sz="3200" dirty="0" err="1"/>
              <a:t>material.Example</a:t>
            </a:r>
            <a:r>
              <a:rPr lang="en-US" sz="3200" dirty="0"/>
              <a:t>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a common sign of a phishing email?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How can you verify if a website is legitimate?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the purpose of multi-factor authentication?</a:t>
            </a:r>
          </a:p>
        </p:txBody>
      </p:sp>
    </p:spTree>
    <p:extLst>
      <p:ext uri="{BB962C8B-B14F-4D97-AF65-F5344CB8AC3E}">
        <p14:creationId xmlns:p14="http://schemas.microsoft.com/office/powerpoint/2010/main" val="772120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tf00001240_wac</Template>
  <TotalTime>20</TotalTime>
  <Words>619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             Title : Phishing Awareness Training  Introduction to Phishing What is Phishing?       Definition: Phishing is a cyber attack where          attackers pose as legitimate entities to trick individuals into providing sensitive information, such as usernames, passwords, or financial details.       Importance: Understanding phishing is crucial to protecting personal and organizational data.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 R</dc:creator>
  <cp:lastModifiedBy>KISHOR R</cp:lastModifiedBy>
  <cp:revision>1</cp:revision>
  <dcterms:created xsi:type="dcterms:W3CDTF">2024-08-16T11:04:22Z</dcterms:created>
  <dcterms:modified xsi:type="dcterms:W3CDTF">2024-08-16T11:24:53Z</dcterms:modified>
</cp:coreProperties>
</file>