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KISHORE KUMAR A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312214403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 8358D4193D5A46FBA83484D0B02AEECC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602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60</cp:revision>
  <dcterms:created xsi:type="dcterms:W3CDTF">2024-03-29T15:07:22Z</dcterms:created>
  <dcterms:modified xsi:type="dcterms:W3CDTF">2024-08-30T11:21:24Z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