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FEE01F-CE6F-4589-9E9D-330AA7210711}">
          <p14:sldIdLst>
            <p14:sldId id="256"/>
          </p14:sldIdLst>
        </p14:section>
        <p14:section name="Untitled Section" id="{2E4C34F7-ACA2-41C9-8EE3-17BC250BC18C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E9673-8DE4-4D37-9253-268A363F6F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13121-2FB9-41E9-9C70-49CBD5F66768}">
      <dgm:prSet phldrT="[Text]"/>
      <dgm:spPr/>
      <dgm:t>
        <a:bodyPr/>
        <a:lstStyle/>
        <a:p>
          <a:r>
            <a:rPr lang="en-US" dirty="0" smtClean="0"/>
            <a:t>View Manager Details</a:t>
          </a:r>
          <a:endParaRPr lang="en-US" dirty="0"/>
        </a:p>
      </dgm:t>
    </dgm:pt>
    <dgm:pt modelId="{FD5A3C40-2D57-4DAF-B3B1-5C144BF31901}" type="parTrans" cxnId="{1FEB3621-488B-49E2-B98D-460FD2A3B2F5}">
      <dgm:prSet/>
      <dgm:spPr/>
      <dgm:t>
        <a:bodyPr/>
        <a:lstStyle/>
        <a:p>
          <a:endParaRPr lang="en-US"/>
        </a:p>
      </dgm:t>
    </dgm:pt>
    <dgm:pt modelId="{D39F96ED-42FA-429A-84DD-F27D2900C3D9}" type="sibTrans" cxnId="{1FEB3621-488B-49E2-B98D-460FD2A3B2F5}">
      <dgm:prSet/>
      <dgm:spPr/>
      <dgm:t>
        <a:bodyPr/>
        <a:lstStyle/>
        <a:p>
          <a:r>
            <a:rPr lang="en-US" dirty="0" smtClean="0"/>
            <a:t>View Event </a:t>
          </a:r>
          <a:r>
            <a:rPr lang="en-US" dirty="0" err="1" smtClean="0"/>
            <a:t>DEtails</a:t>
          </a:r>
          <a:endParaRPr lang="en-US" dirty="0"/>
        </a:p>
      </dgm:t>
    </dgm:pt>
    <dgm:pt modelId="{75557616-621A-47B1-B93C-E0CE6D03B78C}">
      <dgm:prSet phldrT="[Text]" phldr="1"/>
      <dgm:spPr/>
      <dgm:t>
        <a:bodyPr/>
        <a:lstStyle/>
        <a:p>
          <a:endParaRPr lang="en-US"/>
        </a:p>
      </dgm:t>
    </dgm:pt>
    <dgm:pt modelId="{50503D0F-9102-495F-B325-6ACEC3750BB2}" type="parTrans" cxnId="{73176B46-A443-434F-9438-E27032906D31}">
      <dgm:prSet/>
      <dgm:spPr/>
      <dgm:t>
        <a:bodyPr/>
        <a:lstStyle/>
        <a:p>
          <a:endParaRPr lang="en-US"/>
        </a:p>
      </dgm:t>
    </dgm:pt>
    <dgm:pt modelId="{92C8B000-F30F-47A9-BE60-CF94577CCD7C}" type="sibTrans" cxnId="{73176B46-A443-434F-9438-E27032906D31}">
      <dgm:prSet/>
      <dgm:spPr/>
      <dgm:t>
        <a:bodyPr/>
        <a:lstStyle/>
        <a:p>
          <a:endParaRPr lang="en-US"/>
        </a:p>
      </dgm:t>
    </dgm:pt>
    <dgm:pt modelId="{63448352-7971-48A2-833A-BC95ED62DA7A}">
      <dgm:prSet phldrT="[Text]"/>
      <dgm:spPr/>
      <dgm:t>
        <a:bodyPr/>
        <a:lstStyle/>
        <a:p>
          <a:r>
            <a:rPr lang="en-US" dirty="0" smtClean="0"/>
            <a:t>View Users</a:t>
          </a:r>
          <a:endParaRPr lang="en-US" dirty="0"/>
        </a:p>
      </dgm:t>
    </dgm:pt>
    <dgm:pt modelId="{0F3F9FFA-9086-4D2F-A120-85D71A3DDEB4}" type="parTrans" cxnId="{F904E754-05C5-4C84-A9D8-9D14F3E63077}">
      <dgm:prSet/>
      <dgm:spPr/>
      <dgm:t>
        <a:bodyPr/>
        <a:lstStyle/>
        <a:p>
          <a:endParaRPr lang="en-US"/>
        </a:p>
      </dgm:t>
    </dgm:pt>
    <dgm:pt modelId="{6526E572-5398-4E66-BC0E-279034DCFE8F}" type="sibTrans" cxnId="{F904E754-05C5-4C84-A9D8-9D14F3E63077}">
      <dgm:prSet/>
      <dgm:spPr/>
      <dgm:t>
        <a:bodyPr/>
        <a:lstStyle/>
        <a:p>
          <a:r>
            <a:rPr lang="en-US" dirty="0" smtClean="0"/>
            <a:t>View booked events</a:t>
          </a:r>
          <a:endParaRPr lang="en-US" dirty="0"/>
        </a:p>
      </dgm:t>
    </dgm:pt>
    <dgm:pt modelId="{794854AA-8E76-4A74-AB6E-1EE80C174485}">
      <dgm:prSet phldrT="[Text]" phldr="1"/>
      <dgm:spPr/>
      <dgm:t>
        <a:bodyPr/>
        <a:lstStyle/>
        <a:p>
          <a:endParaRPr lang="en-US"/>
        </a:p>
      </dgm:t>
    </dgm:pt>
    <dgm:pt modelId="{8C2B0EF0-C39C-4C9A-AD41-20FB21C6FB20}" type="parTrans" cxnId="{694AE5CD-3E77-435D-ABB2-D14DA2950A3D}">
      <dgm:prSet/>
      <dgm:spPr/>
      <dgm:t>
        <a:bodyPr/>
        <a:lstStyle/>
        <a:p>
          <a:endParaRPr lang="en-US"/>
        </a:p>
      </dgm:t>
    </dgm:pt>
    <dgm:pt modelId="{1D75421F-8A54-4F72-8885-6C805B68A9D5}" type="sibTrans" cxnId="{694AE5CD-3E77-435D-ABB2-D14DA2950A3D}">
      <dgm:prSet/>
      <dgm:spPr/>
      <dgm:t>
        <a:bodyPr/>
        <a:lstStyle/>
        <a:p>
          <a:endParaRPr lang="en-US"/>
        </a:p>
      </dgm:t>
    </dgm:pt>
    <dgm:pt modelId="{FE8D85FF-C5B9-4477-AEAE-C1C3CE8CA4C4}">
      <dgm:prSet phldrT="[Text]"/>
      <dgm:spPr/>
      <dgm:t>
        <a:bodyPr/>
        <a:lstStyle/>
        <a:p>
          <a:r>
            <a:rPr lang="en-US" dirty="0" smtClean="0"/>
            <a:t>Delete Manager</a:t>
          </a:r>
          <a:endParaRPr lang="en-US" dirty="0"/>
        </a:p>
      </dgm:t>
    </dgm:pt>
    <dgm:pt modelId="{59773FBB-FE3C-4E9A-AF27-F743B0A7DD49}" type="parTrans" cxnId="{1D4A1173-0A1A-4FF9-9AFC-E9CA86F5C4A8}">
      <dgm:prSet/>
      <dgm:spPr/>
      <dgm:t>
        <a:bodyPr/>
        <a:lstStyle/>
        <a:p>
          <a:endParaRPr lang="en-US"/>
        </a:p>
      </dgm:t>
    </dgm:pt>
    <dgm:pt modelId="{1ABDBFF0-7D08-4D62-A780-AB3A722C8A64}" type="sibTrans" cxnId="{1D4A1173-0A1A-4FF9-9AFC-E9CA86F5C4A8}">
      <dgm:prSet/>
      <dgm:spPr/>
      <dgm:t>
        <a:bodyPr/>
        <a:lstStyle/>
        <a:p>
          <a:endParaRPr lang="en-US" dirty="0"/>
        </a:p>
      </dgm:t>
    </dgm:pt>
    <dgm:pt modelId="{F99F12CF-23B9-486A-B459-C3D6747B7FDE}">
      <dgm:prSet phldrT="[Text]" phldr="1"/>
      <dgm:spPr/>
      <dgm:t>
        <a:bodyPr/>
        <a:lstStyle/>
        <a:p>
          <a:endParaRPr lang="en-US"/>
        </a:p>
      </dgm:t>
    </dgm:pt>
    <dgm:pt modelId="{864A5CBF-2C83-4E9F-AF9A-AD92C974FD3A}" type="parTrans" cxnId="{0FC141B9-3E3E-4BCE-93E7-63B03D0D5D29}">
      <dgm:prSet/>
      <dgm:spPr/>
      <dgm:t>
        <a:bodyPr/>
        <a:lstStyle/>
        <a:p>
          <a:endParaRPr lang="en-US"/>
        </a:p>
      </dgm:t>
    </dgm:pt>
    <dgm:pt modelId="{8079516E-1198-49C3-BE5B-05FA78BD153C}" type="sibTrans" cxnId="{0FC141B9-3E3E-4BCE-93E7-63B03D0D5D29}">
      <dgm:prSet/>
      <dgm:spPr/>
      <dgm:t>
        <a:bodyPr/>
        <a:lstStyle/>
        <a:p>
          <a:endParaRPr lang="en-US"/>
        </a:p>
      </dgm:t>
    </dgm:pt>
    <dgm:pt modelId="{2063EC4E-2A0E-4E49-AC14-6FBC45B4C206}" type="pres">
      <dgm:prSet presAssocID="{88CE9673-8DE4-4D37-9253-268A363F6FA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98FC94-8F4F-4F4B-BFA3-938EC70DBA92}" type="pres">
      <dgm:prSet presAssocID="{AC313121-2FB9-41E9-9C70-49CBD5F66768}" presName="composite" presStyleCnt="0"/>
      <dgm:spPr/>
    </dgm:pt>
    <dgm:pt modelId="{1E3B49B0-7EF0-4E84-B206-54F39B67FB04}" type="pres">
      <dgm:prSet presAssocID="{AC313121-2FB9-41E9-9C70-49CBD5F667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63364-9C78-4C1C-A5C6-49BD25D55108}" type="pres">
      <dgm:prSet presAssocID="{AC313121-2FB9-41E9-9C70-49CBD5F667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0198D-82AF-4837-A84E-75CAFDE67C0F}" type="pres">
      <dgm:prSet presAssocID="{AC313121-2FB9-41E9-9C70-49CBD5F66768}" presName="BalanceSpacing" presStyleCnt="0"/>
      <dgm:spPr/>
    </dgm:pt>
    <dgm:pt modelId="{ABED5DCC-8E13-45B3-BAD1-B2D40CA04C9B}" type="pres">
      <dgm:prSet presAssocID="{AC313121-2FB9-41E9-9C70-49CBD5F66768}" presName="BalanceSpacing1" presStyleCnt="0"/>
      <dgm:spPr/>
    </dgm:pt>
    <dgm:pt modelId="{ABD0D188-5ECD-4AF8-B478-8C57832702BF}" type="pres">
      <dgm:prSet presAssocID="{D39F96ED-42FA-429A-84DD-F27D2900C3D9}" presName="Accent1Text" presStyleLbl="node1" presStyleIdx="1" presStyleCnt="6"/>
      <dgm:spPr/>
      <dgm:t>
        <a:bodyPr/>
        <a:lstStyle/>
        <a:p>
          <a:endParaRPr lang="en-US"/>
        </a:p>
      </dgm:t>
    </dgm:pt>
    <dgm:pt modelId="{0951E22F-F68D-486E-B801-BA08152D3A79}" type="pres">
      <dgm:prSet presAssocID="{D39F96ED-42FA-429A-84DD-F27D2900C3D9}" presName="spaceBetweenRectangles" presStyleCnt="0"/>
      <dgm:spPr/>
    </dgm:pt>
    <dgm:pt modelId="{D734D791-C9A5-4C29-9A3C-150BA42CB0A6}" type="pres">
      <dgm:prSet presAssocID="{63448352-7971-48A2-833A-BC95ED62DA7A}" presName="composite" presStyleCnt="0"/>
      <dgm:spPr/>
    </dgm:pt>
    <dgm:pt modelId="{0ECD8834-C90F-49B3-B120-20F693C26E3F}" type="pres">
      <dgm:prSet presAssocID="{63448352-7971-48A2-833A-BC95ED62DA7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B65BC-0045-44DE-BAA3-4B8649EC37EE}" type="pres">
      <dgm:prSet presAssocID="{63448352-7971-48A2-833A-BC95ED62DA7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8D4C0-965F-4F70-9A83-4B2E8B8524A3}" type="pres">
      <dgm:prSet presAssocID="{63448352-7971-48A2-833A-BC95ED62DA7A}" presName="BalanceSpacing" presStyleCnt="0"/>
      <dgm:spPr/>
    </dgm:pt>
    <dgm:pt modelId="{D7EA4DDA-6BF6-4867-82F6-367541E29EB2}" type="pres">
      <dgm:prSet presAssocID="{63448352-7971-48A2-833A-BC95ED62DA7A}" presName="BalanceSpacing1" presStyleCnt="0"/>
      <dgm:spPr/>
    </dgm:pt>
    <dgm:pt modelId="{47D6A3E6-302D-49B3-B673-FA57ED525457}" type="pres">
      <dgm:prSet presAssocID="{6526E572-5398-4E66-BC0E-279034DCFE8F}" presName="Accent1Text" presStyleLbl="node1" presStyleIdx="3" presStyleCnt="6"/>
      <dgm:spPr/>
      <dgm:t>
        <a:bodyPr/>
        <a:lstStyle/>
        <a:p>
          <a:endParaRPr lang="en-US"/>
        </a:p>
      </dgm:t>
    </dgm:pt>
    <dgm:pt modelId="{3D73275C-F01D-4170-B3D0-19A08D59687F}" type="pres">
      <dgm:prSet presAssocID="{6526E572-5398-4E66-BC0E-279034DCFE8F}" presName="spaceBetweenRectangles" presStyleCnt="0"/>
      <dgm:spPr/>
    </dgm:pt>
    <dgm:pt modelId="{4683753A-82D3-48A3-900C-CA80825F85CC}" type="pres">
      <dgm:prSet presAssocID="{FE8D85FF-C5B9-4477-AEAE-C1C3CE8CA4C4}" presName="composite" presStyleCnt="0"/>
      <dgm:spPr/>
    </dgm:pt>
    <dgm:pt modelId="{F1E43850-B5F8-40EC-9379-2D1470D26114}" type="pres">
      <dgm:prSet presAssocID="{FE8D85FF-C5B9-4477-AEAE-C1C3CE8CA4C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DB400-8064-44F6-B7A6-F77063C20530}" type="pres">
      <dgm:prSet presAssocID="{FE8D85FF-C5B9-4477-AEAE-C1C3CE8CA4C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3004A-09B1-4686-8399-AE0AB83FC6E6}" type="pres">
      <dgm:prSet presAssocID="{FE8D85FF-C5B9-4477-AEAE-C1C3CE8CA4C4}" presName="BalanceSpacing" presStyleCnt="0"/>
      <dgm:spPr/>
    </dgm:pt>
    <dgm:pt modelId="{BF059E98-FC6F-4E55-BDB8-DEB774F398AB}" type="pres">
      <dgm:prSet presAssocID="{FE8D85FF-C5B9-4477-AEAE-C1C3CE8CA4C4}" presName="BalanceSpacing1" presStyleCnt="0"/>
      <dgm:spPr/>
    </dgm:pt>
    <dgm:pt modelId="{7D561E5D-77E1-426E-9D7B-979373BB38C3}" type="pres">
      <dgm:prSet presAssocID="{1ABDBFF0-7D08-4D62-A780-AB3A722C8A64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39983DF-18F8-4363-92CA-B7CCB27BABEB}" type="presOf" srcId="{D39F96ED-42FA-429A-84DD-F27D2900C3D9}" destId="{ABD0D188-5ECD-4AF8-B478-8C57832702BF}" srcOrd="0" destOrd="0" presId="urn:microsoft.com/office/officeart/2008/layout/AlternatingHexagons"/>
    <dgm:cxn modelId="{F904E754-05C5-4C84-A9D8-9D14F3E63077}" srcId="{88CE9673-8DE4-4D37-9253-268A363F6FAE}" destId="{63448352-7971-48A2-833A-BC95ED62DA7A}" srcOrd="1" destOrd="0" parTransId="{0F3F9FFA-9086-4D2F-A120-85D71A3DDEB4}" sibTransId="{6526E572-5398-4E66-BC0E-279034DCFE8F}"/>
    <dgm:cxn modelId="{BDD2EDA9-E837-419B-95DD-AB3DA24F8DBA}" type="presOf" srcId="{F99F12CF-23B9-486A-B459-C3D6747B7FDE}" destId="{AB1DB400-8064-44F6-B7A6-F77063C20530}" srcOrd="0" destOrd="0" presId="urn:microsoft.com/office/officeart/2008/layout/AlternatingHexagons"/>
    <dgm:cxn modelId="{1FEB3621-488B-49E2-B98D-460FD2A3B2F5}" srcId="{88CE9673-8DE4-4D37-9253-268A363F6FAE}" destId="{AC313121-2FB9-41E9-9C70-49CBD5F66768}" srcOrd="0" destOrd="0" parTransId="{FD5A3C40-2D57-4DAF-B3B1-5C144BF31901}" sibTransId="{D39F96ED-42FA-429A-84DD-F27D2900C3D9}"/>
    <dgm:cxn modelId="{3394EC84-B8AC-4A36-ADAE-D412BD0C560A}" type="presOf" srcId="{AC313121-2FB9-41E9-9C70-49CBD5F66768}" destId="{1E3B49B0-7EF0-4E84-B206-54F39B67FB04}" srcOrd="0" destOrd="0" presId="urn:microsoft.com/office/officeart/2008/layout/AlternatingHexagons"/>
    <dgm:cxn modelId="{1D4A1173-0A1A-4FF9-9AFC-E9CA86F5C4A8}" srcId="{88CE9673-8DE4-4D37-9253-268A363F6FAE}" destId="{FE8D85FF-C5B9-4477-AEAE-C1C3CE8CA4C4}" srcOrd="2" destOrd="0" parTransId="{59773FBB-FE3C-4E9A-AF27-F743B0A7DD49}" sibTransId="{1ABDBFF0-7D08-4D62-A780-AB3A722C8A64}"/>
    <dgm:cxn modelId="{73176B46-A443-434F-9438-E27032906D31}" srcId="{AC313121-2FB9-41E9-9C70-49CBD5F66768}" destId="{75557616-621A-47B1-B93C-E0CE6D03B78C}" srcOrd="0" destOrd="0" parTransId="{50503D0F-9102-495F-B325-6ACEC3750BB2}" sibTransId="{92C8B000-F30F-47A9-BE60-CF94577CCD7C}"/>
    <dgm:cxn modelId="{EEBBBD03-1393-4E0F-9C2B-47FA548F28F5}" type="presOf" srcId="{6526E572-5398-4E66-BC0E-279034DCFE8F}" destId="{47D6A3E6-302D-49B3-B673-FA57ED525457}" srcOrd="0" destOrd="0" presId="urn:microsoft.com/office/officeart/2008/layout/AlternatingHexagons"/>
    <dgm:cxn modelId="{0FC141B9-3E3E-4BCE-93E7-63B03D0D5D29}" srcId="{FE8D85FF-C5B9-4477-AEAE-C1C3CE8CA4C4}" destId="{F99F12CF-23B9-486A-B459-C3D6747B7FDE}" srcOrd="0" destOrd="0" parTransId="{864A5CBF-2C83-4E9F-AF9A-AD92C974FD3A}" sibTransId="{8079516E-1198-49C3-BE5B-05FA78BD153C}"/>
    <dgm:cxn modelId="{C84DA181-EB0F-41B7-8D42-BA67E69EFD19}" type="presOf" srcId="{1ABDBFF0-7D08-4D62-A780-AB3A722C8A64}" destId="{7D561E5D-77E1-426E-9D7B-979373BB38C3}" srcOrd="0" destOrd="0" presId="urn:microsoft.com/office/officeart/2008/layout/AlternatingHexagons"/>
    <dgm:cxn modelId="{931601A4-00F3-4D23-84EC-E2D13B82FB8E}" type="presOf" srcId="{63448352-7971-48A2-833A-BC95ED62DA7A}" destId="{0ECD8834-C90F-49B3-B120-20F693C26E3F}" srcOrd="0" destOrd="0" presId="urn:microsoft.com/office/officeart/2008/layout/AlternatingHexagons"/>
    <dgm:cxn modelId="{694AE5CD-3E77-435D-ABB2-D14DA2950A3D}" srcId="{63448352-7971-48A2-833A-BC95ED62DA7A}" destId="{794854AA-8E76-4A74-AB6E-1EE80C174485}" srcOrd="0" destOrd="0" parTransId="{8C2B0EF0-C39C-4C9A-AD41-20FB21C6FB20}" sibTransId="{1D75421F-8A54-4F72-8885-6C805B68A9D5}"/>
    <dgm:cxn modelId="{CDE76DB5-13DC-48CB-9BA5-D32AEE8EB388}" type="presOf" srcId="{75557616-621A-47B1-B93C-E0CE6D03B78C}" destId="{D4563364-9C78-4C1C-A5C6-49BD25D55108}" srcOrd="0" destOrd="0" presId="urn:microsoft.com/office/officeart/2008/layout/AlternatingHexagons"/>
    <dgm:cxn modelId="{89FB3610-4C3A-4724-BEFD-68B31C368870}" type="presOf" srcId="{88CE9673-8DE4-4D37-9253-268A363F6FAE}" destId="{2063EC4E-2A0E-4E49-AC14-6FBC45B4C206}" srcOrd="0" destOrd="0" presId="urn:microsoft.com/office/officeart/2008/layout/AlternatingHexagons"/>
    <dgm:cxn modelId="{18DF80ED-8311-4AD0-9714-52910DD4B625}" type="presOf" srcId="{794854AA-8E76-4A74-AB6E-1EE80C174485}" destId="{8B7B65BC-0045-44DE-BAA3-4B8649EC37EE}" srcOrd="0" destOrd="0" presId="urn:microsoft.com/office/officeart/2008/layout/AlternatingHexagons"/>
    <dgm:cxn modelId="{4E43D1AB-4C6E-4584-B9DA-4BC2C5C9198B}" type="presOf" srcId="{FE8D85FF-C5B9-4477-AEAE-C1C3CE8CA4C4}" destId="{F1E43850-B5F8-40EC-9379-2D1470D26114}" srcOrd="0" destOrd="0" presId="urn:microsoft.com/office/officeart/2008/layout/AlternatingHexagons"/>
    <dgm:cxn modelId="{3D1FA320-9E33-40DD-AD87-3838D1741828}" type="presParOf" srcId="{2063EC4E-2A0E-4E49-AC14-6FBC45B4C206}" destId="{BB98FC94-8F4F-4F4B-BFA3-938EC70DBA92}" srcOrd="0" destOrd="0" presId="urn:microsoft.com/office/officeart/2008/layout/AlternatingHexagons"/>
    <dgm:cxn modelId="{C877832A-7BF4-4D6A-BECB-451D918A6B82}" type="presParOf" srcId="{BB98FC94-8F4F-4F4B-BFA3-938EC70DBA92}" destId="{1E3B49B0-7EF0-4E84-B206-54F39B67FB04}" srcOrd="0" destOrd="0" presId="urn:microsoft.com/office/officeart/2008/layout/AlternatingHexagons"/>
    <dgm:cxn modelId="{91521E38-34CC-4D68-A684-AE1284A8BBC9}" type="presParOf" srcId="{BB98FC94-8F4F-4F4B-BFA3-938EC70DBA92}" destId="{D4563364-9C78-4C1C-A5C6-49BD25D55108}" srcOrd="1" destOrd="0" presId="urn:microsoft.com/office/officeart/2008/layout/AlternatingHexagons"/>
    <dgm:cxn modelId="{4E6FA5B8-CDA0-4E6B-9202-0C2A679ACFB0}" type="presParOf" srcId="{BB98FC94-8F4F-4F4B-BFA3-938EC70DBA92}" destId="{BBD0198D-82AF-4837-A84E-75CAFDE67C0F}" srcOrd="2" destOrd="0" presId="urn:microsoft.com/office/officeart/2008/layout/AlternatingHexagons"/>
    <dgm:cxn modelId="{9C2E1480-C037-44AA-8F38-458A87A6AB6A}" type="presParOf" srcId="{BB98FC94-8F4F-4F4B-BFA3-938EC70DBA92}" destId="{ABED5DCC-8E13-45B3-BAD1-B2D40CA04C9B}" srcOrd="3" destOrd="0" presId="urn:microsoft.com/office/officeart/2008/layout/AlternatingHexagons"/>
    <dgm:cxn modelId="{699213C4-1147-41AE-BE66-A5AD5A09DD17}" type="presParOf" srcId="{BB98FC94-8F4F-4F4B-BFA3-938EC70DBA92}" destId="{ABD0D188-5ECD-4AF8-B478-8C57832702BF}" srcOrd="4" destOrd="0" presId="urn:microsoft.com/office/officeart/2008/layout/AlternatingHexagons"/>
    <dgm:cxn modelId="{235A4C65-5CDD-42CA-81D3-90B8CC7017C1}" type="presParOf" srcId="{2063EC4E-2A0E-4E49-AC14-6FBC45B4C206}" destId="{0951E22F-F68D-486E-B801-BA08152D3A79}" srcOrd="1" destOrd="0" presId="urn:microsoft.com/office/officeart/2008/layout/AlternatingHexagons"/>
    <dgm:cxn modelId="{7EFA33F9-AB68-4E96-9CE6-B9DC7B9C0408}" type="presParOf" srcId="{2063EC4E-2A0E-4E49-AC14-6FBC45B4C206}" destId="{D734D791-C9A5-4C29-9A3C-150BA42CB0A6}" srcOrd="2" destOrd="0" presId="urn:microsoft.com/office/officeart/2008/layout/AlternatingHexagons"/>
    <dgm:cxn modelId="{327B974D-A06D-4664-AD0F-DE254BC9800A}" type="presParOf" srcId="{D734D791-C9A5-4C29-9A3C-150BA42CB0A6}" destId="{0ECD8834-C90F-49B3-B120-20F693C26E3F}" srcOrd="0" destOrd="0" presId="urn:microsoft.com/office/officeart/2008/layout/AlternatingHexagons"/>
    <dgm:cxn modelId="{33AACDC1-2B25-4FFF-BE97-B200AF3F1C45}" type="presParOf" srcId="{D734D791-C9A5-4C29-9A3C-150BA42CB0A6}" destId="{8B7B65BC-0045-44DE-BAA3-4B8649EC37EE}" srcOrd="1" destOrd="0" presId="urn:microsoft.com/office/officeart/2008/layout/AlternatingHexagons"/>
    <dgm:cxn modelId="{3B2B3FF6-A6AD-4A8C-9D00-65C9996BF705}" type="presParOf" srcId="{D734D791-C9A5-4C29-9A3C-150BA42CB0A6}" destId="{89B8D4C0-965F-4F70-9A83-4B2E8B8524A3}" srcOrd="2" destOrd="0" presId="urn:microsoft.com/office/officeart/2008/layout/AlternatingHexagons"/>
    <dgm:cxn modelId="{8F14ED9B-A0C3-4632-BAF1-AB45FB35D1F7}" type="presParOf" srcId="{D734D791-C9A5-4C29-9A3C-150BA42CB0A6}" destId="{D7EA4DDA-6BF6-4867-82F6-367541E29EB2}" srcOrd="3" destOrd="0" presId="urn:microsoft.com/office/officeart/2008/layout/AlternatingHexagons"/>
    <dgm:cxn modelId="{0A9D8C4E-BA22-4286-8979-A804BD10F47D}" type="presParOf" srcId="{D734D791-C9A5-4C29-9A3C-150BA42CB0A6}" destId="{47D6A3E6-302D-49B3-B673-FA57ED525457}" srcOrd="4" destOrd="0" presId="urn:microsoft.com/office/officeart/2008/layout/AlternatingHexagons"/>
    <dgm:cxn modelId="{BD0230F8-AF81-4608-A2C5-9271FC9D8763}" type="presParOf" srcId="{2063EC4E-2A0E-4E49-AC14-6FBC45B4C206}" destId="{3D73275C-F01D-4170-B3D0-19A08D59687F}" srcOrd="3" destOrd="0" presId="urn:microsoft.com/office/officeart/2008/layout/AlternatingHexagons"/>
    <dgm:cxn modelId="{6AB06EB1-CD30-4659-A2D8-A17E125B30AC}" type="presParOf" srcId="{2063EC4E-2A0E-4E49-AC14-6FBC45B4C206}" destId="{4683753A-82D3-48A3-900C-CA80825F85CC}" srcOrd="4" destOrd="0" presId="urn:microsoft.com/office/officeart/2008/layout/AlternatingHexagons"/>
    <dgm:cxn modelId="{02A3402F-CEDC-468F-8798-2BC13B94C45C}" type="presParOf" srcId="{4683753A-82D3-48A3-900C-CA80825F85CC}" destId="{F1E43850-B5F8-40EC-9379-2D1470D26114}" srcOrd="0" destOrd="0" presId="urn:microsoft.com/office/officeart/2008/layout/AlternatingHexagons"/>
    <dgm:cxn modelId="{5A36C866-4E09-49D8-8BCD-C550BEFB6B5F}" type="presParOf" srcId="{4683753A-82D3-48A3-900C-CA80825F85CC}" destId="{AB1DB400-8064-44F6-B7A6-F77063C20530}" srcOrd="1" destOrd="0" presId="urn:microsoft.com/office/officeart/2008/layout/AlternatingHexagons"/>
    <dgm:cxn modelId="{9F9D4CD7-0F72-4E30-9966-E99D34B764A3}" type="presParOf" srcId="{4683753A-82D3-48A3-900C-CA80825F85CC}" destId="{20E3004A-09B1-4686-8399-AE0AB83FC6E6}" srcOrd="2" destOrd="0" presId="urn:microsoft.com/office/officeart/2008/layout/AlternatingHexagons"/>
    <dgm:cxn modelId="{4CF87BE2-C7A1-434F-9342-CC0EC0787D85}" type="presParOf" srcId="{4683753A-82D3-48A3-900C-CA80825F85CC}" destId="{BF059E98-FC6F-4E55-BDB8-DEB774F398AB}" srcOrd="3" destOrd="0" presId="urn:microsoft.com/office/officeart/2008/layout/AlternatingHexagons"/>
    <dgm:cxn modelId="{D3448960-92FD-423C-BD6B-6641F330143B}" type="presParOf" srcId="{4683753A-82D3-48A3-900C-CA80825F85CC}" destId="{7D561E5D-77E1-426E-9D7B-979373BB38C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B49B0-7EF0-4E84-B206-54F39B67FB04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View Manager Details</a:t>
          </a:r>
          <a:endParaRPr lang="en-US" sz="2200" kern="1200" dirty="0"/>
        </a:p>
      </dsp:txBody>
      <dsp:txXfrm rot="-5400000">
        <a:off x="3909687" y="313106"/>
        <a:ext cx="1202866" cy="1382606"/>
      </dsp:txXfrm>
    </dsp:sp>
    <dsp:sp modelId="{D4563364-9C78-4C1C-A5C6-49BD25D55108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437901" y="401821"/>
        <a:ext cx="2241629" cy="1205177"/>
      </dsp:txXfrm>
    </dsp:sp>
    <dsp:sp modelId="{ABD0D188-5ECD-4AF8-B478-8C57832702BF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 Event </a:t>
          </a:r>
          <a:r>
            <a:rPr lang="en-US" sz="3300" kern="1200" dirty="0" err="1" smtClean="0"/>
            <a:t>DEtails</a:t>
          </a:r>
          <a:endParaRPr lang="en-US" sz="3300" kern="1200" dirty="0"/>
        </a:p>
      </dsp:txBody>
      <dsp:txXfrm rot="-5400000">
        <a:off x="2022380" y="313106"/>
        <a:ext cx="1202866" cy="1382606"/>
      </dsp:txXfrm>
    </dsp:sp>
    <dsp:sp modelId="{0ECD8834-C90F-49B3-B120-20F693C26E3F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View Users</a:t>
          </a:r>
          <a:endParaRPr lang="en-US" sz="2200" kern="1200" dirty="0"/>
        </a:p>
      </dsp:txBody>
      <dsp:txXfrm rot="-5400000">
        <a:off x="2962418" y="2018030"/>
        <a:ext cx="1202866" cy="1382606"/>
      </dsp:txXfrm>
    </dsp:sp>
    <dsp:sp modelId="{8B7B65BC-0045-44DE-BAA3-4B8649EC37EE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8468" y="2106744"/>
        <a:ext cx="2169318" cy="1205177"/>
      </dsp:txXfrm>
    </dsp:sp>
    <dsp:sp modelId="{47D6A3E6-302D-49B3-B673-FA57ED525457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View booked events</a:t>
          </a:r>
          <a:endParaRPr lang="en-US" sz="3100" kern="1200" dirty="0"/>
        </a:p>
      </dsp:txBody>
      <dsp:txXfrm rot="-5400000">
        <a:off x="4849725" y="2018030"/>
        <a:ext cx="1202866" cy="1382606"/>
      </dsp:txXfrm>
    </dsp:sp>
    <dsp:sp modelId="{F1E43850-B5F8-40EC-9379-2D1470D2611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Delete Manager</a:t>
          </a:r>
          <a:endParaRPr lang="en-US" sz="2200" kern="1200" dirty="0"/>
        </a:p>
      </dsp:txBody>
      <dsp:txXfrm rot="-5400000">
        <a:off x="3909687" y="3722953"/>
        <a:ext cx="1202866" cy="1382606"/>
      </dsp:txXfrm>
    </dsp:sp>
    <dsp:sp modelId="{AB1DB400-8064-44F6-B7A6-F77063C20530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437901" y="3811668"/>
        <a:ext cx="2241629" cy="1205177"/>
      </dsp:txXfrm>
    </dsp:sp>
    <dsp:sp modelId="{7D561E5D-77E1-426E-9D7B-979373BB38C3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27B2-BDCB-4261-9277-5A908766FDE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B38B-1D9F-44B3-B825-32C1FC43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88"/>
              </p:ext>
            </p:extLst>
          </p:nvPr>
        </p:nvGraphicFramePr>
        <p:xfrm>
          <a:off x="4092027" y="425376"/>
          <a:ext cx="3696140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26">
                  <a:extLst>
                    <a:ext uri="{9D8B030D-6E8A-4147-A177-3AD203B41FA5}">
                      <a16:colId xmlns:a16="http://schemas.microsoft.com/office/drawing/2014/main" val="1451584291"/>
                    </a:ext>
                  </a:extLst>
                </a:gridCol>
                <a:gridCol w="584664">
                  <a:extLst>
                    <a:ext uri="{9D8B030D-6E8A-4147-A177-3AD203B41FA5}">
                      <a16:colId xmlns:a16="http://schemas.microsoft.com/office/drawing/2014/main" val="3172736581"/>
                    </a:ext>
                  </a:extLst>
                </a:gridCol>
                <a:gridCol w="498046">
                  <a:extLst>
                    <a:ext uri="{9D8B030D-6E8A-4147-A177-3AD203B41FA5}">
                      <a16:colId xmlns:a16="http://schemas.microsoft.com/office/drawing/2014/main" val="2544829178"/>
                    </a:ext>
                  </a:extLst>
                </a:gridCol>
                <a:gridCol w="743460">
                  <a:extLst>
                    <a:ext uri="{9D8B030D-6E8A-4147-A177-3AD203B41FA5}">
                      <a16:colId xmlns:a16="http://schemas.microsoft.com/office/drawing/2014/main" val="3755168642"/>
                    </a:ext>
                  </a:extLst>
                </a:gridCol>
                <a:gridCol w="580049">
                  <a:extLst>
                    <a:ext uri="{9D8B030D-6E8A-4147-A177-3AD203B41FA5}">
                      <a16:colId xmlns:a16="http://schemas.microsoft.com/office/drawing/2014/main" val="464373089"/>
                    </a:ext>
                  </a:extLst>
                </a:gridCol>
                <a:gridCol w="960295">
                  <a:extLst>
                    <a:ext uri="{9D8B030D-6E8A-4147-A177-3AD203B41FA5}">
                      <a16:colId xmlns:a16="http://schemas.microsoft.com/office/drawing/2014/main" val="3865800250"/>
                    </a:ext>
                  </a:extLst>
                </a:gridCol>
              </a:tblGrid>
              <a:tr h="38201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MOBNO.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PASSWORD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91390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01715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9497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99919"/>
                  </a:ext>
                </a:extLst>
              </a:tr>
              <a:tr h="382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92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25277"/>
              </p:ext>
            </p:extLst>
          </p:nvPr>
        </p:nvGraphicFramePr>
        <p:xfrm>
          <a:off x="613100" y="425376"/>
          <a:ext cx="3265218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10">
                  <a:extLst>
                    <a:ext uri="{9D8B030D-6E8A-4147-A177-3AD203B41FA5}">
                      <a16:colId xmlns:a16="http://schemas.microsoft.com/office/drawing/2014/main" val="3333608128"/>
                    </a:ext>
                  </a:extLst>
                </a:gridCol>
                <a:gridCol w="750505">
                  <a:extLst>
                    <a:ext uri="{9D8B030D-6E8A-4147-A177-3AD203B41FA5}">
                      <a16:colId xmlns:a16="http://schemas.microsoft.com/office/drawing/2014/main" val="2200172077"/>
                    </a:ext>
                  </a:extLst>
                </a:gridCol>
                <a:gridCol w="953767">
                  <a:extLst>
                    <a:ext uri="{9D8B030D-6E8A-4147-A177-3AD203B41FA5}">
                      <a16:colId xmlns:a16="http://schemas.microsoft.com/office/drawing/2014/main" val="3267880031"/>
                    </a:ext>
                  </a:extLst>
                </a:gridCol>
                <a:gridCol w="852136">
                  <a:extLst>
                    <a:ext uri="{9D8B030D-6E8A-4147-A177-3AD203B41FA5}">
                      <a16:colId xmlns:a16="http://schemas.microsoft.com/office/drawing/2014/main" val="232928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ADMIN</a:t>
                      </a:r>
                      <a:r>
                        <a:rPr lang="en-US" sz="1100" baseline="0" dirty="0" smtClean="0">
                          <a:solidFill>
                            <a:srgbClr val="92D050"/>
                          </a:solidFill>
                        </a:rPr>
                        <a:t> ID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ADMIN Email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ADMIN 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ADDED CATEGORY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3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1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0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673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86112"/>
              </p:ext>
            </p:extLst>
          </p:nvPr>
        </p:nvGraphicFramePr>
        <p:xfrm>
          <a:off x="8001876" y="425376"/>
          <a:ext cx="357351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37">
                  <a:extLst>
                    <a:ext uri="{9D8B030D-6E8A-4147-A177-3AD203B41FA5}">
                      <a16:colId xmlns:a16="http://schemas.microsoft.com/office/drawing/2014/main" val="857252050"/>
                    </a:ext>
                  </a:extLst>
                </a:gridCol>
                <a:gridCol w="570584">
                  <a:extLst>
                    <a:ext uri="{9D8B030D-6E8A-4147-A177-3AD203B41FA5}">
                      <a16:colId xmlns:a16="http://schemas.microsoft.com/office/drawing/2014/main" val="1993701591"/>
                    </a:ext>
                  </a:extLst>
                </a:gridCol>
                <a:gridCol w="948294">
                  <a:extLst>
                    <a:ext uri="{9D8B030D-6E8A-4147-A177-3AD203B41FA5}">
                      <a16:colId xmlns:a16="http://schemas.microsoft.com/office/drawing/2014/main" val="3096643669"/>
                    </a:ext>
                  </a:extLst>
                </a:gridCol>
                <a:gridCol w="554511">
                  <a:extLst>
                    <a:ext uri="{9D8B030D-6E8A-4147-A177-3AD203B41FA5}">
                      <a16:colId xmlns:a16="http://schemas.microsoft.com/office/drawing/2014/main" val="2703658570"/>
                    </a:ext>
                  </a:extLst>
                </a:gridCol>
                <a:gridCol w="683093">
                  <a:extLst>
                    <a:ext uri="{9D8B030D-6E8A-4147-A177-3AD203B41FA5}">
                      <a16:colId xmlns:a16="http://schemas.microsoft.com/office/drawing/2014/main" val="258436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Manager</a:t>
                      </a:r>
                      <a:r>
                        <a:rPr lang="en-US" sz="1100" baseline="0" dirty="0" smtClean="0">
                          <a:solidFill>
                            <a:srgbClr val="92D050"/>
                          </a:solidFill>
                        </a:rPr>
                        <a:t> id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mobno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3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4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101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0453"/>
              </p:ext>
            </p:extLst>
          </p:nvPr>
        </p:nvGraphicFramePr>
        <p:xfrm>
          <a:off x="613099" y="2438416"/>
          <a:ext cx="109903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47">
                  <a:extLst>
                    <a:ext uri="{9D8B030D-6E8A-4147-A177-3AD203B41FA5}">
                      <a16:colId xmlns:a16="http://schemas.microsoft.com/office/drawing/2014/main" val="1857889333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2626071096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3172900290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1591795704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908935897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4150517135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3325356763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3753103558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1713060088"/>
                    </a:ext>
                  </a:extLst>
                </a:gridCol>
              </a:tblGrid>
              <a:tr h="7166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Event Id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</a:p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Event</a:t>
                      </a:r>
                    </a:p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Manager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</a:p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</a:p>
                    <a:p>
                      <a:r>
                        <a:rPr lang="en-US" dirty="0" smtClean="0"/>
                        <a:t>Rating</a:t>
                      </a:r>
                    </a:p>
                    <a:p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</a:p>
                    <a:p>
                      <a:r>
                        <a:rPr lang="en-US" dirty="0" smtClean="0"/>
                        <a:t>Feedback</a:t>
                      </a:r>
                    </a:p>
                    <a:p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22872"/>
                  </a:ext>
                </a:extLst>
              </a:tr>
              <a:tr h="286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2735"/>
                  </a:ext>
                </a:extLst>
              </a:tr>
              <a:tr h="286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79139"/>
                  </a:ext>
                </a:extLst>
              </a:tr>
              <a:tr h="286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0756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42068"/>
              </p:ext>
            </p:extLst>
          </p:nvPr>
        </p:nvGraphicFramePr>
        <p:xfrm>
          <a:off x="613097" y="4766149"/>
          <a:ext cx="904591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91">
                  <a:extLst>
                    <a:ext uri="{9D8B030D-6E8A-4147-A177-3AD203B41FA5}">
                      <a16:colId xmlns:a16="http://schemas.microsoft.com/office/drawing/2014/main" val="3396317611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4027647471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3340671078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935230122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1483568129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3171984499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1508179513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1619430937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1761604462"/>
                    </a:ext>
                  </a:extLst>
                </a:gridCol>
                <a:gridCol w="904591">
                  <a:extLst>
                    <a:ext uri="{9D8B030D-6E8A-4147-A177-3AD203B41FA5}">
                      <a16:colId xmlns:a16="http://schemas.microsoft.com/office/drawing/2014/main" val="15399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Booking Id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User 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 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 Name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Event Date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Manager 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859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41495" y="4766149"/>
            <a:ext cx="26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Green-Auto increment</a:t>
            </a:r>
          </a:p>
          <a:p>
            <a:r>
              <a:rPr lang="en-US" dirty="0" smtClean="0"/>
              <a:t>Yellow orange-Foreign Key</a:t>
            </a:r>
          </a:p>
        </p:txBody>
      </p:sp>
    </p:spTree>
    <p:extLst>
      <p:ext uri="{BB962C8B-B14F-4D97-AF65-F5344CB8AC3E}">
        <p14:creationId xmlns:p14="http://schemas.microsoft.com/office/powerpoint/2010/main" val="42217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057" y="154379"/>
            <a:ext cx="7137070" cy="504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Login as Admin!!</a:t>
            </a:r>
          </a:p>
          <a:p>
            <a:pPr algn="ctr"/>
            <a:r>
              <a:rPr lang="en-US" dirty="0" smtClean="0"/>
              <a:t>Login as Event Manager!!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8899" y="558140"/>
            <a:ext cx="1484415" cy="4512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8900" y="1235034"/>
            <a:ext cx="1472541" cy="415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573830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12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96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Ajay Kaswa</dc:creator>
  <cp:lastModifiedBy>Kunal Ajay Kaswa</cp:lastModifiedBy>
  <cp:revision>13</cp:revision>
  <dcterms:created xsi:type="dcterms:W3CDTF">2022-10-19T09:03:57Z</dcterms:created>
  <dcterms:modified xsi:type="dcterms:W3CDTF">2022-10-20T11:11:49Z</dcterms:modified>
</cp:coreProperties>
</file>