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  <p:sldId id="267" r:id="rId14"/>
    <p:sldId id="266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7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0448-408C-4168-B35F-124DB012EAC0}" type="datetimeFigureOut">
              <a:rPr lang="en-US" smtClean="0"/>
              <a:t>05-Dec-2017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3224-7B4F-4BA2-BA25-D9481BC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8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0448-408C-4168-B35F-124DB012EAC0}" type="datetimeFigureOut">
              <a:rPr lang="en-US" smtClean="0"/>
              <a:t>05-Dec-2017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3224-7B4F-4BA2-BA25-D9481BC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0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0448-408C-4168-B35F-124DB012EAC0}" type="datetimeFigureOut">
              <a:rPr lang="en-US" smtClean="0"/>
              <a:t>05-Dec-2017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3224-7B4F-4BA2-BA25-D9481BC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2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0448-408C-4168-B35F-124DB012EAC0}" type="datetimeFigureOut">
              <a:rPr lang="en-US" smtClean="0"/>
              <a:t>05-Dec-2017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3224-7B4F-4BA2-BA25-D9481BC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0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0448-408C-4168-B35F-124DB012EAC0}" type="datetimeFigureOut">
              <a:rPr lang="en-US" smtClean="0"/>
              <a:t>05-Dec-2017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3224-7B4F-4BA2-BA25-D9481BC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5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0448-408C-4168-B35F-124DB012EAC0}" type="datetimeFigureOut">
              <a:rPr lang="en-US" smtClean="0"/>
              <a:t>05-Dec-2017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3224-7B4F-4BA2-BA25-D9481BC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7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0448-408C-4168-B35F-124DB012EAC0}" type="datetimeFigureOut">
              <a:rPr lang="en-US" smtClean="0"/>
              <a:t>05-Dec-2017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3224-7B4F-4BA2-BA25-D9481BC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4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0448-408C-4168-B35F-124DB012EAC0}" type="datetimeFigureOut">
              <a:rPr lang="en-US" smtClean="0"/>
              <a:t>05-Dec-2017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3224-7B4F-4BA2-BA25-D9481BC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1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0448-408C-4168-B35F-124DB012EAC0}" type="datetimeFigureOut">
              <a:rPr lang="en-US" smtClean="0"/>
              <a:t>05-Dec-2017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3224-7B4F-4BA2-BA25-D9481BC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4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0448-408C-4168-B35F-124DB012EAC0}" type="datetimeFigureOut">
              <a:rPr lang="en-US" smtClean="0"/>
              <a:t>05-Dec-2017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3224-7B4F-4BA2-BA25-D9481BC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4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0448-408C-4168-B35F-124DB012EAC0}" type="datetimeFigureOut">
              <a:rPr lang="en-US" smtClean="0"/>
              <a:t>05-Dec-2017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3224-7B4F-4BA2-BA25-D9481BC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7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60448-408C-4168-B35F-124DB012EAC0}" type="datetimeFigureOut">
              <a:rPr lang="en-US" smtClean="0"/>
              <a:t>05-Dec-2017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43224-7B4F-4BA2-BA25-D9481BC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7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Evolutionary Computation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COMP </a:t>
            </a:r>
            <a:r>
              <a:rPr lang="en-US" dirty="0" smtClean="0"/>
              <a:t>8282</a:t>
            </a:r>
            <a:br>
              <a:rPr lang="en-US" dirty="0" smtClean="0"/>
            </a:br>
            <a:r>
              <a:rPr lang="en-US" dirty="0" smtClean="0"/>
              <a:t>Project </a:t>
            </a:r>
            <a:r>
              <a:rPr lang="en-US" dirty="0" smtClean="0"/>
              <a:t>Demo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838200"/>
          </a:xfrm>
        </p:spPr>
        <p:txBody>
          <a:bodyPr/>
          <a:lstStyle/>
          <a:p>
            <a:pPr algn="r"/>
            <a:r>
              <a:rPr lang="en-US" dirty="0" err="1" smtClean="0"/>
              <a:t>Kishor</a:t>
            </a:r>
            <a:r>
              <a:rPr lang="en-US" dirty="0" smtClean="0"/>
              <a:t> </a:t>
            </a:r>
            <a:r>
              <a:rPr lang="en-US" dirty="0" err="1" smtClean="0"/>
              <a:t>datta</a:t>
            </a:r>
            <a:r>
              <a:rPr lang="en-US" dirty="0" smtClean="0"/>
              <a:t> </a:t>
            </a:r>
            <a:r>
              <a:rPr lang="en-US" dirty="0" err="1" smtClean="0"/>
              <a:t>gupta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6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8305800" cy="6400800"/>
          </a:xfrm>
        </p:spPr>
      </p:pic>
    </p:spTree>
    <p:extLst>
      <p:ext uri="{BB962C8B-B14F-4D97-AF65-F5344CB8AC3E}">
        <p14:creationId xmlns:p14="http://schemas.microsoft.com/office/powerpoint/2010/main" val="2686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"/>
            <a:ext cx="8305800" cy="6400800"/>
          </a:xfrm>
        </p:spPr>
      </p:pic>
    </p:spTree>
    <p:extLst>
      <p:ext uri="{BB962C8B-B14F-4D97-AF65-F5344CB8AC3E}">
        <p14:creationId xmlns:p14="http://schemas.microsoft.com/office/powerpoint/2010/main" val="16147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686800" cy="6774110"/>
          </a:xfrm>
        </p:spPr>
      </p:pic>
    </p:spTree>
    <p:extLst>
      <p:ext uri="{BB962C8B-B14F-4D97-AF65-F5344CB8AC3E}">
        <p14:creationId xmlns:p14="http://schemas.microsoft.com/office/powerpoint/2010/main" val="135935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8534400" cy="6498672"/>
          </a:xfrm>
        </p:spPr>
      </p:pic>
    </p:spTree>
    <p:extLst>
      <p:ext uri="{BB962C8B-B14F-4D97-AF65-F5344CB8AC3E}">
        <p14:creationId xmlns:p14="http://schemas.microsoft.com/office/powerpoint/2010/main" val="36957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With </a:t>
            </a:r>
            <a:r>
              <a:rPr lang="en-US" dirty="0" smtClean="0"/>
              <a:t>20 size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16953"/>
            <a:ext cx="8839200" cy="5736247"/>
          </a:xfrm>
        </p:spPr>
      </p:pic>
    </p:spTree>
    <p:extLst>
      <p:ext uri="{BB962C8B-B14F-4D97-AF65-F5344CB8AC3E}">
        <p14:creationId xmlns:p14="http://schemas.microsoft.com/office/powerpoint/2010/main" val="8206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2705"/>
            <a:ext cx="8229600" cy="4520953"/>
          </a:xfrm>
        </p:spPr>
      </p:pic>
    </p:spTree>
    <p:extLst>
      <p:ext uri="{BB962C8B-B14F-4D97-AF65-F5344CB8AC3E}">
        <p14:creationId xmlns:p14="http://schemas.microsoft.com/office/powerpoint/2010/main" val="1584278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Without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8534400" cy="5943600"/>
          </a:xfrm>
        </p:spPr>
      </p:pic>
    </p:spTree>
    <p:extLst>
      <p:ext uri="{BB962C8B-B14F-4D97-AF65-F5344CB8AC3E}">
        <p14:creationId xmlns:p14="http://schemas.microsoft.com/office/powerpoint/2010/main" val="3390024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36" y="304800"/>
            <a:ext cx="8888437" cy="6172200"/>
          </a:xfrm>
        </p:spPr>
      </p:pic>
    </p:spTree>
    <p:extLst>
      <p:ext uri="{BB962C8B-B14F-4D97-AF65-F5344CB8AC3E}">
        <p14:creationId xmlns:p14="http://schemas.microsoft.com/office/powerpoint/2010/main" val="1527633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1"/>
            <a:ext cx="8229600" cy="5257800"/>
          </a:xfrm>
        </p:spPr>
      </p:pic>
    </p:spTree>
    <p:extLst>
      <p:ext uri="{BB962C8B-B14F-4D97-AF65-F5344CB8AC3E}">
        <p14:creationId xmlns:p14="http://schemas.microsoft.com/office/powerpoint/2010/main" val="53264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Without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36" y="914400"/>
            <a:ext cx="8944437" cy="5638799"/>
          </a:xfrm>
        </p:spPr>
      </p:pic>
    </p:spTree>
    <p:extLst>
      <p:ext uri="{BB962C8B-B14F-4D97-AF65-F5344CB8AC3E}">
        <p14:creationId xmlns:p14="http://schemas.microsoft.com/office/powerpoint/2010/main" val="85984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dotnet</a:t>
            </a:r>
            <a:r>
              <a:rPr lang="en-US" dirty="0" smtClean="0"/>
              <a:t> 4.5</a:t>
            </a:r>
          </a:p>
          <a:p>
            <a:r>
              <a:rPr lang="en-US" dirty="0" smtClean="0"/>
              <a:t>No external </a:t>
            </a:r>
            <a:r>
              <a:rPr lang="en-US" dirty="0" smtClean="0"/>
              <a:t>library for GA</a:t>
            </a:r>
          </a:p>
          <a:p>
            <a:r>
              <a:rPr lang="en-US" dirty="0" err="1" smtClean="0"/>
              <a:t>Aforge</a:t>
            </a:r>
            <a:r>
              <a:rPr lang="en-US" dirty="0" smtClean="0"/>
              <a:t> lib for </a:t>
            </a:r>
            <a:r>
              <a:rPr lang="en-US" dirty="0" err="1" smtClean="0"/>
              <a:t>greyscale</a:t>
            </a:r>
            <a:r>
              <a:rPr lang="en-US" dirty="0" smtClean="0"/>
              <a:t>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Issue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62000"/>
            <a:ext cx="8229600" cy="5791200"/>
          </a:xfrm>
        </p:spPr>
      </p:pic>
    </p:spTree>
    <p:extLst>
      <p:ext uri="{BB962C8B-B14F-4D97-AF65-F5344CB8AC3E}">
        <p14:creationId xmlns:p14="http://schemas.microsoft.com/office/powerpoint/2010/main" val="2208582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8229600" cy="5410199"/>
          </a:xfrm>
        </p:spPr>
      </p:pic>
    </p:spTree>
    <p:extLst>
      <p:ext uri="{BB962C8B-B14F-4D97-AF65-F5344CB8AC3E}">
        <p14:creationId xmlns:p14="http://schemas.microsoft.com/office/powerpoint/2010/main" val="2297722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r>
              <a:rPr lang="en-US" dirty="0" smtClean="0"/>
              <a:t>QR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82" y="990600"/>
            <a:ext cx="9453925" cy="5638800"/>
          </a:xfrm>
        </p:spPr>
      </p:pic>
    </p:spTree>
    <p:extLst>
      <p:ext uri="{BB962C8B-B14F-4D97-AF65-F5344CB8AC3E}">
        <p14:creationId xmlns:p14="http://schemas.microsoft.com/office/powerpoint/2010/main" val="1562656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QR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0128"/>
            <a:ext cx="8229600" cy="4166106"/>
          </a:xfrm>
        </p:spPr>
      </p:pic>
    </p:spTree>
    <p:extLst>
      <p:ext uri="{BB962C8B-B14F-4D97-AF65-F5344CB8AC3E}">
        <p14:creationId xmlns:p14="http://schemas.microsoft.com/office/powerpoint/2010/main" val="1255799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6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tournament method</a:t>
            </a:r>
          </a:p>
          <a:p>
            <a:r>
              <a:rPr lang="en-US" dirty="0" smtClean="0"/>
              <a:t>Elitism</a:t>
            </a:r>
          </a:p>
          <a:p>
            <a:r>
              <a:rPr lang="en-US" dirty="0" smtClean="0"/>
              <a:t>3 point crossover</a:t>
            </a:r>
          </a:p>
          <a:p>
            <a:r>
              <a:rPr lang="en-US" dirty="0" smtClean="0"/>
              <a:t>Mutation rate min 15% </a:t>
            </a:r>
          </a:p>
          <a:p>
            <a:r>
              <a:rPr lang="en-US" dirty="0" smtClean="0"/>
              <a:t>Initial population 24</a:t>
            </a:r>
          </a:p>
          <a:p>
            <a:r>
              <a:rPr lang="en-US" dirty="0" smtClean="0"/>
              <a:t>Per chromosome size </a:t>
            </a:r>
            <a:r>
              <a:rPr lang="en-US" dirty="0" err="1" smtClean="0"/>
              <a:t>imagesize</a:t>
            </a:r>
            <a:r>
              <a:rPr lang="en-US" dirty="0" smtClean="0"/>
              <a:t>*</a:t>
            </a:r>
            <a:r>
              <a:rPr lang="en-US" dirty="0" err="1" smtClean="0"/>
              <a:t>imagesize</a:t>
            </a:r>
            <a:r>
              <a:rPr lang="en-US" dirty="0" smtClean="0"/>
              <a:t> bit string consist of 0 and 1</a:t>
            </a:r>
          </a:p>
          <a:p>
            <a:r>
              <a:rPr lang="en-US" dirty="0" smtClean="0"/>
              <a:t>3 fitness 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9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resized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229600" cy="5257800"/>
          </a:xfrm>
        </p:spPr>
      </p:pic>
    </p:spTree>
    <p:extLst>
      <p:ext uri="{BB962C8B-B14F-4D97-AF65-F5344CB8AC3E}">
        <p14:creationId xmlns:p14="http://schemas.microsoft.com/office/powerpoint/2010/main" val="162785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772444"/>
            <a:ext cx="7486650" cy="4181475"/>
          </a:xfrm>
        </p:spPr>
      </p:pic>
    </p:spTree>
    <p:extLst>
      <p:ext uri="{BB962C8B-B14F-4D97-AF65-F5344CB8AC3E}">
        <p14:creationId xmlns:p14="http://schemas.microsoft.com/office/powerpoint/2010/main" val="207399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population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5105400"/>
          </a:xfrm>
        </p:spPr>
      </p:pic>
    </p:spTree>
    <p:extLst>
      <p:ext uri="{BB962C8B-B14F-4D97-AF65-F5344CB8AC3E}">
        <p14:creationId xmlns:p14="http://schemas.microsoft.com/office/powerpoint/2010/main" val="36208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Generation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1066800"/>
            <a:ext cx="8829048" cy="5105400"/>
          </a:xfrm>
        </p:spPr>
      </p:pic>
    </p:spTree>
    <p:extLst>
      <p:ext uri="{BB962C8B-B14F-4D97-AF65-F5344CB8AC3E}">
        <p14:creationId xmlns:p14="http://schemas.microsoft.com/office/powerpoint/2010/main" val="98825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Generation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762000"/>
            <a:ext cx="8829048" cy="5337289"/>
          </a:xfrm>
        </p:spPr>
      </p:pic>
    </p:spTree>
    <p:extLst>
      <p:ext uri="{BB962C8B-B14F-4D97-AF65-F5344CB8AC3E}">
        <p14:creationId xmlns:p14="http://schemas.microsoft.com/office/powerpoint/2010/main" val="30960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Generation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914400"/>
            <a:ext cx="8829048" cy="6019800"/>
          </a:xfrm>
        </p:spPr>
      </p:pic>
    </p:spTree>
    <p:extLst>
      <p:ext uri="{BB962C8B-B14F-4D97-AF65-F5344CB8AC3E}">
        <p14:creationId xmlns:p14="http://schemas.microsoft.com/office/powerpoint/2010/main" val="20759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79</Words>
  <Application>Microsoft Office PowerPoint</Application>
  <PresentationFormat>On-screen Show (4:3)</PresentationFormat>
  <Paragraphs>31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Evolutionary Computation COMP 8282 Project Demo Presentation</vt:lpstr>
      <vt:lpstr>Framework</vt:lpstr>
      <vt:lpstr>GA</vt:lpstr>
      <vt:lpstr>Image resized</vt:lpstr>
      <vt:lpstr>Additional Data</vt:lpstr>
      <vt:lpstr>Initial population</vt:lpstr>
      <vt:lpstr>Generation</vt:lpstr>
      <vt:lpstr>Generation</vt:lpstr>
      <vt:lpstr>Generation</vt:lpstr>
      <vt:lpstr>PowerPoint Presentation</vt:lpstr>
      <vt:lpstr>PowerPoint Presentation</vt:lpstr>
      <vt:lpstr>PowerPoint Presentation</vt:lpstr>
      <vt:lpstr>PowerPoint Presentation</vt:lpstr>
      <vt:lpstr>With 20 size</vt:lpstr>
      <vt:lpstr>Without image</vt:lpstr>
      <vt:lpstr>Without image</vt:lpstr>
      <vt:lpstr>With image</vt:lpstr>
      <vt:lpstr>Apple image</vt:lpstr>
      <vt:lpstr>Without image</vt:lpstr>
      <vt:lpstr>Issue</vt:lpstr>
      <vt:lpstr>QR</vt:lpstr>
      <vt:lpstr>QR result</vt:lpstr>
      <vt:lpstr>QR result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Computation COSC 8282 Project presentation</dc:title>
  <dc:creator>ASUS</dc:creator>
  <cp:lastModifiedBy>ASUS</cp:lastModifiedBy>
  <cp:revision>17</cp:revision>
  <dcterms:created xsi:type="dcterms:W3CDTF">2017-12-05T15:49:41Z</dcterms:created>
  <dcterms:modified xsi:type="dcterms:W3CDTF">2017-12-06T00:05:24Z</dcterms:modified>
</cp:coreProperties>
</file>