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SHORE J" initials="KJ" lastIdx="2" clrIdx="0">
    <p:extLst>
      <p:ext uri="{19B8F6BF-5375-455C-9EA6-DF929625EA0E}">
        <p15:presenceInfo xmlns:p15="http://schemas.microsoft.com/office/powerpoint/2012/main" userId="7205647a7f0f67a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01T18:00:13.719" idx="1">
    <p:pos x="7033" y="2088"/>
    <p:text>J. KISHORE NANDA KUMAR</p:text>
    <p:extLst>
      <p:ext uri="{C676402C-5697-4E1C-873F-D02D1690AC5C}">
        <p15:threadingInfo xmlns:p15="http://schemas.microsoft.com/office/powerpoint/2012/main" timeZoneBias="-330"/>
      </p:ext>
    </p:extLst>
  </p:cm>
  <p:cm authorId="1" dt="2025-09-01T18:00:27.111" idx="2">
    <p:pos x="7129" y="2184"/>
    <p:text>k</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4" Type="http://schemas.openxmlformats.org/officeDocument/2006/relationships/comments" Target="../comments/commen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p>
          <a:p>
            <a:r>
              <a:rPr lang="en-US" sz="2400" dirty="0"/>
              <a:t>REGISTER NO AND NMID: </a:t>
            </a:r>
            <a:endParaRPr lang="en-US" sz="2400" dirty="0">
              <a:cs typeface="Calibri"/>
            </a:endParaRPr>
          </a:p>
          <a:p>
            <a:r>
              <a:rPr lang="en-US" sz="2400" dirty="0"/>
              <a:t>DEPARTMENT: </a:t>
            </a:r>
          </a:p>
          <a:p>
            <a:r>
              <a:rPr lang="en-US" sz="2400" dirty="0"/>
              <a:t>COLLEGE: COLLEGE/ UNIVERSITY</a:t>
            </a:r>
          </a:p>
          <a:p>
            <a:r>
              <a:rPr lang="en-US" sz="2400" dirty="0"/>
              <a:t>           </a:t>
            </a:r>
            <a:endParaRPr lang="en-IN" sz="2400" dirty="0"/>
          </a:p>
        </p:txBody>
      </p:sp>
      <p:sp>
        <p:nvSpPr>
          <p:cNvPr id="8" name="TextBox 7">
            <a:extLst>
              <a:ext uri="{FF2B5EF4-FFF2-40B4-BE49-F238E27FC236}">
                <a16:creationId xmlns:a16="http://schemas.microsoft.com/office/drawing/2014/main" id="{63A1C201-9F5E-006B-CC25-F754B36057B7}"/>
              </a:ext>
            </a:extLst>
          </p:cNvPr>
          <p:cNvSpPr txBox="1"/>
          <p:nvPr/>
        </p:nvSpPr>
        <p:spPr>
          <a:xfrm>
            <a:off x="6714152" y="4387236"/>
            <a:ext cx="4790395" cy="646331"/>
          </a:xfrm>
          <a:prstGeom prst="rect">
            <a:avLst/>
          </a:prstGeom>
          <a:noFill/>
        </p:spPr>
        <p:txBody>
          <a:bodyPr wrap="square" rtlCol="0">
            <a:spAutoFit/>
          </a:bodyPr>
          <a:lstStyle/>
          <a:p>
            <a:pPr algn="l"/>
            <a:r>
              <a:rPr lang="en-IN"/>
              <a:t>Prince shri venkateshwara arts and science college/Madras university </a:t>
            </a:r>
            <a:endParaRPr lang="en-US"/>
          </a:p>
        </p:txBody>
      </p:sp>
      <p:sp>
        <p:nvSpPr>
          <p:cNvPr id="10" name="TextBox 9">
            <a:extLst>
              <a:ext uri="{FF2B5EF4-FFF2-40B4-BE49-F238E27FC236}">
                <a16:creationId xmlns:a16="http://schemas.microsoft.com/office/drawing/2014/main" id="{76FBE87A-A368-359F-8828-56813C363462}"/>
              </a:ext>
            </a:extLst>
          </p:cNvPr>
          <p:cNvSpPr txBox="1"/>
          <p:nvPr/>
        </p:nvSpPr>
        <p:spPr>
          <a:xfrm>
            <a:off x="4875457" y="3350968"/>
            <a:ext cx="3968769" cy="369332"/>
          </a:xfrm>
          <a:prstGeom prst="rect">
            <a:avLst/>
          </a:prstGeom>
          <a:noFill/>
        </p:spPr>
        <p:txBody>
          <a:bodyPr wrap="square" rtlCol="0">
            <a:spAutoFit/>
          </a:bodyPr>
          <a:lstStyle/>
          <a:p>
            <a:pPr algn="l"/>
            <a:r>
              <a:rPr lang="en-IN"/>
              <a:t>J. KISHORE NANDAKUMAR </a:t>
            </a:r>
            <a:endParaRPr lang="en-US"/>
          </a:p>
        </p:txBody>
      </p:sp>
      <p:sp>
        <p:nvSpPr>
          <p:cNvPr id="12" name="TextBox 11">
            <a:extLst>
              <a:ext uri="{FF2B5EF4-FFF2-40B4-BE49-F238E27FC236}">
                <a16:creationId xmlns:a16="http://schemas.microsoft.com/office/drawing/2014/main" id="{C1100F77-EAD8-7F87-623D-9CA99E9EDCB1}"/>
              </a:ext>
            </a:extLst>
          </p:cNvPr>
          <p:cNvSpPr txBox="1"/>
          <p:nvPr/>
        </p:nvSpPr>
        <p:spPr>
          <a:xfrm>
            <a:off x="5766343" y="3720301"/>
            <a:ext cx="5587075" cy="369332"/>
          </a:xfrm>
          <a:prstGeom prst="rect">
            <a:avLst/>
          </a:prstGeom>
          <a:noFill/>
        </p:spPr>
        <p:txBody>
          <a:bodyPr wrap="square" rtlCol="0">
            <a:spAutoFit/>
          </a:bodyPr>
          <a:lstStyle/>
          <a:p>
            <a:pPr algn="l"/>
            <a:r>
              <a:rPr lang="en-IN" dirty="0"/>
              <a:t>212400950 and 21CCDB4D343BAD695CF452135F371E16</a:t>
            </a:r>
            <a:endParaRPr lang="en-US" dirty="0"/>
          </a:p>
        </p:txBody>
      </p:sp>
      <p:sp>
        <p:nvSpPr>
          <p:cNvPr id="13" name="TextBox 12">
            <a:extLst>
              <a:ext uri="{FF2B5EF4-FFF2-40B4-BE49-F238E27FC236}">
                <a16:creationId xmlns:a16="http://schemas.microsoft.com/office/drawing/2014/main" id="{4F7C9297-8D15-A51C-39D1-98742CD2061B}"/>
              </a:ext>
            </a:extLst>
          </p:cNvPr>
          <p:cNvSpPr txBox="1"/>
          <p:nvPr/>
        </p:nvSpPr>
        <p:spPr>
          <a:xfrm>
            <a:off x="1126028" y="2385038"/>
            <a:ext cx="6598838" cy="369332"/>
          </a:xfrm>
          <a:prstGeom prst="rect">
            <a:avLst/>
          </a:prstGeom>
          <a:noFill/>
        </p:spPr>
        <p:txBody>
          <a:bodyPr wrap="square" rtlCol="0">
            <a:spAutoFit/>
          </a:bodyPr>
          <a:lstStyle/>
          <a:p>
            <a:pPr algn="l"/>
            <a:r>
              <a:rPr lang="en-US" b="0" i="0">
                <a:solidFill>
                  <a:srgbClr val="FFFFFF"/>
                </a:solidFill>
                <a:effectLst/>
                <a:latin typeface="Arial" panose="020B0604020202020204" pitchFamily="34" charset="0"/>
              </a:rPr>
              <a:t>asunm161212400950</a:t>
            </a:r>
            <a:endParaRPr lang="en-US"/>
          </a:p>
        </p:txBody>
      </p:sp>
      <p:sp>
        <p:nvSpPr>
          <p:cNvPr id="15" name="TextBox 14">
            <a:extLst>
              <a:ext uri="{FF2B5EF4-FFF2-40B4-BE49-F238E27FC236}">
                <a16:creationId xmlns:a16="http://schemas.microsoft.com/office/drawing/2014/main" id="{4C5B6585-CD14-3454-314B-646B6576431D}"/>
              </a:ext>
            </a:extLst>
          </p:cNvPr>
          <p:cNvSpPr txBox="1"/>
          <p:nvPr/>
        </p:nvSpPr>
        <p:spPr>
          <a:xfrm rot="10800000" flipV="1">
            <a:off x="4425448" y="4106222"/>
            <a:ext cx="3811630" cy="369332"/>
          </a:xfrm>
          <a:prstGeom prst="rect">
            <a:avLst/>
          </a:prstGeom>
          <a:noFill/>
        </p:spPr>
        <p:txBody>
          <a:bodyPr wrap="square" rtlCol="0">
            <a:spAutoFit/>
          </a:bodyPr>
          <a:lstStyle/>
          <a:p>
            <a:pPr algn="l"/>
            <a:r>
              <a:rPr lang="en-IN" dirty="0"/>
              <a:t>Bachelor of computer applications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286001" y="1695449"/>
            <a:ext cx="6173422" cy="41243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197872" y="2363012"/>
            <a:ext cx="93518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624C283-38B0-5EA7-5FC3-04AF8A3DD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1" y="1695450"/>
            <a:ext cx="6576833" cy="41139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AD80D-F847-671D-8E93-A82199D2AA75}"/>
              </a:ext>
            </a:extLst>
          </p:cNvPr>
          <p:cNvSpPr>
            <a:spLocks noGrp="1"/>
          </p:cNvSpPr>
          <p:nvPr>
            <p:ph type="title"/>
          </p:nvPr>
        </p:nvSpPr>
        <p:spPr>
          <a:xfrm>
            <a:off x="755332" y="385444"/>
            <a:ext cx="10681335" cy="1477328"/>
          </a:xfrm>
        </p:spPr>
        <p:txBody>
          <a:bodyPr/>
          <a:lstStyle/>
          <a:p>
            <a:r>
              <a:rPr lang="en-IN" dirty="0"/>
              <a:t>Git hub link</a:t>
            </a:r>
            <a:br>
              <a:rPr lang="en-IN" dirty="0"/>
            </a:br>
            <a:endParaRPr lang="en-US" dirty="0"/>
          </a:p>
        </p:txBody>
      </p:sp>
      <p:sp>
        <p:nvSpPr>
          <p:cNvPr id="3" name="TextBox 2">
            <a:extLst>
              <a:ext uri="{FF2B5EF4-FFF2-40B4-BE49-F238E27FC236}">
                <a16:creationId xmlns:a16="http://schemas.microsoft.com/office/drawing/2014/main" id="{9C5C69DE-1520-75E5-BEB8-985E7108E878}"/>
              </a:ext>
            </a:extLst>
          </p:cNvPr>
          <p:cNvSpPr txBox="1"/>
          <p:nvPr/>
        </p:nvSpPr>
        <p:spPr>
          <a:xfrm>
            <a:off x="2249325" y="2599299"/>
            <a:ext cx="5038344" cy="704088"/>
          </a:xfrm>
          <a:prstGeom prst="rect">
            <a:avLst/>
          </a:prstGeom>
          <a:noFill/>
        </p:spPr>
        <p:txBody>
          <a:bodyPr wrap="square" rtlCol="0">
            <a:spAutoFit/>
          </a:bodyPr>
          <a:lstStyle/>
          <a:p>
            <a:pPr algn="l"/>
            <a:r>
              <a:rPr lang="en-IN" dirty="0"/>
              <a:t>https://kishore-0811.github.io/J.Kishore-Nanda-Kumar--Repository-/</a:t>
            </a:r>
            <a:endParaRPr lang="en-US" dirty="0"/>
          </a:p>
        </p:txBody>
      </p:sp>
    </p:spTree>
    <p:extLst>
      <p:ext uri="{BB962C8B-B14F-4D97-AF65-F5344CB8AC3E}">
        <p14:creationId xmlns:p14="http://schemas.microsoft.com/office/powerpoint/2010/main" val="40795738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14083" y="1695449"/>
            <a:ext cx="8920442" cy="35909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a:t>The development of this personal portfolio website successfully provides a professional platform to present my academic background, skills, and certifications in an organized manner. Unlike a traditional resume, the portfolio offers a dynamic and visually appealing way to showcase my profile to recruiters, mentors, and collaborators.
The project helped me enhance my knowledge of HTML, CSS, and web design principles, while also improving my ability to create user-friendly layouts. Overall, this portfolio not only strengthens my digital presence but also acts as a foundation that can be expanded in the future by adding new features such as projects, contact forms, and downloadable resumes.</a:t>
            </a:r>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flipH="1">
            <a:off x="1277678" y="2797035"/>
            <a:ext cx="6686869" cy="114882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i="1"/>
              <a:t>J.Kishore-Nanda-Kumar--Repository</a:t>
            </a:r>
            <a:endParaRPr i="1"/>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403411" y="1601422"/>
            <a:ext cx="7588063" cy="4218353"/>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lang="en-IN"/>
          </a:p>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1F29E021-3465-9535-3EBB-952FE31056EB}"/>
              </a:ext>
            </a:extLst>
          </p:cNvPr>
          <p:cNvSpPr txBox="1"/>
          <p:nvPr/>
        </p:nvSpPr>
        <p:spPr>
          <a:xfrm>
            <a:off x="3572843" y="9843248"/>
            <a:ext cx="5046314" cy="646331"/>
          </a:xfrm>
          <a:prstGeom prst="rect">
            <a:avLst/>
          </a:prstGeom>
          <a:noFill/>
        </p:spPr>
        <p:txBody>
          <a:bodyPr wrap="square" rtlCol="0">
            <a:spAutoFit/>
          </a:bodyPr>
          <a:lstStyle/>
          <a:p>
            <a:pPr algn="l"/>
            <a:endParaRPr lang="en-IN"/>
          </a:p>
          <a:p>
            <a:pPr algn="l"/>
            <a:endParaRPr lang="en-US"/>
          </a:p>
        </p:txBody>
      </p:sp>
      <p:sp>
        <p:nvSpPr>
          <p:cNvPr id="11" name="TextBox 10">
            <a:extLst>
              <a:ext uri="{FF2B5EF4-FFF2-40B4-BE49-F238E27FC236}">
                <a16:creationId xmlns:a16="http://schemas.microsoft.com/office/drawing/2014/main" id="{5F060BE8-49F8-53E9-9B5B-773EDCEAA692}"/>
              </a:ext>
            </a:extLst>
          </p:cNvPr>
          <p:cNvSpPr txBox="1"/>
          <p:nvPr/>
        </p:nvSpPr>
        <p:spPr>
          <a:xfrm rot="11188016" flipV="1">
            <a:off x="1185786" y="2674749"/>
            <a:ext cx="6662407" cy="646331"/>
          </a:xfrm>
          <a:prstGeom prst="rect">
            <a:avLst/>
          </a:prstGeom>
          <a:noFill/>
        </p:spPr>
        <p:txBody>
          <a:bodyPr wrap="square" rtlCol="0">
            <a:spAutoFit/>
          </a:bodyPr>
          <a:lstStyle/>
          <a:p>
            <a:pPr algn="l"/>
            <a:endParaRPr lang="en-IN">
              <a:solidFill>
                <a:schemeClr val="bg1"/>
              </a:solidFill>
            </a:endParaRPr>
          </a:p>
          <a:p>
            <a:pPr algn="l"/>
            <a:endParaRPr lang="en-US">
              <a:solidFill>
                <a:schemeClr val="bg1"/>
              </a:solidFill>
            </a:endParaRPr>
          </a:p>
        </p:txBody>
      </p:sp>
      <p:sp>
        <p:nvSpPr>
          <p:cNvPr id="12" name="TextBox 11">
            <a:extLst>
              <a:ext uri="{FF2B5EF4-FFF2-40B4-BE49-F238E27FC236}">
                <a16:creationId xmlns:a16="http://schemas.microsoft.com/office/drawing/2014/main" id="{A75ADB5C-7F63-6DFD-115B-ED362B51906A}"/>
              </a:ext>
            </a:extLst>
          </p:cNvPr>
          <p:cNvSpPr txBox="1"/>
          <p:nvPr/>
        </p:nvSpPr>
        <p:spPr>
          <a:xfrm>
            <a:off x="403410" y="2840983"/>
            <a:ext cx="7588063" cy="1477328"/>
          </a:xfrm>
          <a:prstGeom prst="rect">
            <a:avLst/>
          </a:prstGeom>
          <a:noFill/>
        </p:spPr>
        <p:txBody>
          <a:bodyPr wrap="square" rtlCol="0">
            <a:spAutoFit/>
          </a:bodyPr>
          <a:lstStyle/>
          <a:p>
            <a:pPr algn="l"/>
            <a:r>
              <a:rPr lang="en-IN">
                <a:solidFill>
                  <a:schemeClr val="accent3">
                    <a:lumMod val="40000"/>
                    <a:lumOff val="60000"/>
                  </a:schemeClr>
                </a:solidFill>
              </a:rPr>
              <a:t>Students often find it difficult to present their skills, education, and certifications in an engaging way using only resumes.</a:t>
            </a:r>
          </a:p>
          <a:p>
            <a:pPr algn="l"/>
            <a:r>
              <a:rPr lang="en-IN">
                <a:solidFill>
                  <a:schemeClr val="accent3">
                    <a:lumMod val="40000"/>
                    <a:lumOff val="60000"/>
                  </a:schemeClr>
                </a:solidFill>
              </a:rPr>
              <a:t> To solve this, I created a personal portfolio website that </a:t>
            </a:r>
          </a:p>
          <a:p>
            <a:pPr algn="l"/>
            <a:r>
              <a:rPr lang="en-IN">
                <a:solidFill>
                  <a:schemeClr val="accent3">
                    <a:lumMod val="40000"/>
                    <a:lumOff val="60000"/>
                  </a:schemeClr>
                </a:solidFill>
              </a:rPr>
              <a:t>highlights my background, skills, and achievements in a clear, </a:t>
            </a:r>
          </a:p>
          <a:p>
            <a:pPr algn="l"/>
            <a:r>
              <a:rPr lang="en-IN">
                <a:solidFill>
                  <a:schemeClr val="accent3">
                    <a:lumMod val="40000"/>
                    <a:lumOff val="60000"/>
                  </a:schemeClr>
                </a:solidFill>
              </a:rPr>
              <a:t>professional, and accessible format.</a:t>
            </a:r>
            <a:endParaRPr lang="en-US">
              <a:solidFill>
                <a:schemeClr val="accent3">
                  <a:lumMod val="40000"/>
                  <a:lumOff val="6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458607" y="2647950"/>
            <a:ext cx="8098611" cy="233933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a:t>This project is a personal portfolio website designed to showcase</a:t>
            </a:r>
          </a:p>
          <a:p>
            <a:r>
              <a:rPr lang="en-IN"/>
              <a:t> my academic background, skills, and certifications in a professional and organized manner. It serves as an online resume where recruiters, mentors,</a:t>
            </a:r>
          </a:p>
          <a:p>
            <a:r>
              <a:rPr lang="en-IN"/>
              <a:t> and collaborators can easily learn about me. The website </a:t>
            </a:r>
          </a:p>
          <a:p>
            <a:r>
              <a:rPr lang="en-IN"/>
              <a:t>includes sections such as About Me, Education, Skills, and Certifications, </a:t>
            </a:r>
          </a:p>
          <a:p>
            <a:r>
              <a:rPr lang="en-IN"/>
              <a:t>with a clean and responsive design for better accessibility.</a:t>
            </a:r>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flipH="1">
            <a:off x="892396" y="2078182"/>
            <a:ext cx="7933761" cy="3998768"/>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a:t>Recruiters &amp; Employers to evaluate your skills, education, and certifications for internships or jobs.
College Professors &amp; Mentors to review your progress and academic journey.
Peers &amp; Collaborators – students or developers who may want to connect or work with you.
Clients (future) – if you do freelance or project-based work.
You (Yourself) – to maintain a professional digital presence and track your own growth.</a:t>
            </a:r>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a:off x="3141719" y="1695449"/>
            <a:ext cx="6392803" cy="43046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r>
              <a:rPr lang="en-IN"/>
              <a:t>HTML5 – to structure the content of the portfolio.
CSS3 for styling, layout, and responsive design.
JavaScript (optional) to add interactivity and dynamic features.
Code Editor (VS Code / Sublime Text /Notepad++) for writing and editing code.
Browser (Chrome / Edge / Firefox) – for testing and running the website.
Version Control (GitHub, optional) – to host and manage the portfolio online.</a:t>
            </a:r>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flipH="1">
            <a:off x="880170" y="1063024"/>
            <a:ext cx="8288278" cy="513484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pPr marL="342900" indent="-342900">
              <a:buAutoNum type="arabicPeriod"/>
            </a:pPr>
            <a:r>
              <a:rPr lang="en-IN"/>
              <a:t>Header / Introduction – Displays name, age, and a short introduction.
2. About Me – Brief details about education and career aspirations.
3. Education – Academic details and current course (BCA).
4. Skills List of technical skills (e.g., beginner in Python).</a:t>
            </a:r>
          </a:p>
          <a:p>
            <a:endParaRPr lang="en-IN"/>
          </a:p>
          <a:p>
            <a:r>
              <a:rPr lang="en-IN"/>
              <a:t>Responsive design for desktop and mobile.
Consistent color scheme and typography.
Organized sections for easy access.
Minimalistic, professional look to highlight content.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B8FD8A34-C42A-1FA1-D6C7-ECD939E5E8E2}"/>
              </a:ext>
            </a:extLst>
          </p:cNvPr>
          <p:cNvSpPr txBox="1"/>
          <p:nvPr/>
        </p:nvSpPr>
        <p:spPr>
          <a:xfrm rot="10800000" flipV="1">
            <a:off x="268941" y="1356929"/>
            <a:ext cx="10011948" cy="3693319"/>
          </a:xfrm>
          <a:prstGeom prst="rect">
            <a:avLst/>
          </a:prstGeom>
          <a:noFill/>
        </p:spPr>
        <p:txBody>
          <a:bodyPr wrap="square" rtlCol="0">
            <a:spAutoFit/>
          </a:bodyPr>
          <a:lstStyle/>
          <a:p>
            <a:pPr algn="l"/>
            <a:r>
              <a:rPr lang="en-IN"/>
              <a:t>1. About Section – Provides a brief introduction about me.
2. Education Section Displays academic details in a structured format.
3. Skills Section – Lists technical skills with beginner/advanced levels.
4. Certifications Section – Highlights courses and achievements.
5. Responsive Design Works smoothly on both desktop and mobile devices.
6. Clean Navigation – Simple scrolling or menu-based navigation for easy access.
7. Attractive Layout – Humanized design with proper colors, fonts, and spacing.</a:t>
            </a:r>
            <a:endParaRPr lang="en-US"/>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Git hub link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KISHORE J</cp:lastModifiedBy>
  <cp:revision>24</cp:revision>
  <dcterms:created xsi:type="dcterms:W3CDTF">2024-03-29T15:07:22Z</dcterms:created>
  <dcterms:modified xsi:type="dcterms:W3CDTF">2025-09-07T05:03:56Z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