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3" r:id="rId3"/>
    <p:sldId id="258" r:id="rId4"/>
    <p:sldId id="286" r:id="rId5"/>
    <p:sldId id="282" r:id="rId6"/>
    <p:sldId id="284" r:id="rId7"/>
    <p:sldId id="285" r:id="rId8"/>
    <p:sldId id="278" r:id="rId9"/>
    <p:sldId id="279" r:id="rId10"/>
    <p:sldId id="280" r:id="rId11"/>
    <p:sldId id="259" r:id="rId12"/>
    <p:sldId id="260" r:id="rId13"/>
    <p:sldId id="276" r:id="rId14"/>
    <p:sldId id="266" r:id="rId15"/>
    <p:sldId id="264" r:id="rId16"/>
    <p:sldId id="271" r:id="rId17"/>
    <p:sldId id="289" r:id="rId18"/>
    <p:sldId id="290" r:id="rId19"/>
    <p:sldId id="291" r:id="rId20"/>
    <p:sldId id="292" r:id="rId21"/>
    <p:sldId id="287" r:id="rId22"/>
    <p:sldId id="274" r:id="rId23"/>
    <p:sldId id="294" r:id="rId24"/>
    <p:sldId id="293" r:id="rId25"/>
    <p:sldId id="269" r:id="rId26"/>
    <p:sldId id="273"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24" autoAdjust="0"/>
    <p:restoredTop sz="94660"/>
  </p:normalViewPr>
  <p:slideViewPr>
    <p:cSldViewPr snapToGrid="0">
      <p:cViewPr>
        <p:scale>
          <a:sx n="50" d="100"/>
          <a:sy n="50" d="100"/>
        </p:scale>
        <p:origin x="1344"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E4E30D-375D-4924-9887-7E67E7A98A25}"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IN"/>
        </a:p>
      </dgm:t>
    </dgm:pt>
    <dgm:pt modelId="{E864E1EC-7882-4D7A-AC7D-A5A9CD736A8B}">
      <dgm:prSet phldrT="[Text]"/>
      <dgm:spPr/>
      <dgm:t>
        <a:bodyPr/>
        <a:lstStyle/>
        <a:p>
          <a:r>
            <a:rPr lang="en-US" b="1" dirty="0"/>
            <a:t> </a:t>
          </a:r>
          <a:endParaRPr lang="en-IN" b="1" dirty="0"/>
        </a:p>
      </dgm:t>
    </dgm:pt>
    <dgm:pt modelId="{97346D7D-760C-4FBA-B6AF-DAC35875E5E5}" type="parTrans" cxnId="{CD32EDF5-6B2B-4874-B1C9-212934671487}">
      <dgm:prSet/>
      <dgm:spPr/>
      <dgm:t>
        <a:bodyPr/>
        <a:lstStyle/>
        <a:p>
          <a:endParaRPr lang="en-IN" b="1"/>
        </a:p>
      </dgm:t>
    </dgm:pt>
    <dgm:pt modelId="{8E1DCC4B-E875-4BAA-8F48-074B522BB78E}" type="sibTrans" cxnId="{CD32EDF5-6B2B-4874-B1C9-212934671487}">
      <dgm:prSet/>
      <dgm:spPr/>
      <dgm:t>
        <a:bodyPr/>
        <a:lstStyle/>
        <a:p>
          <a:endParaRPr lang="en-IN" b="1"/>
        </a:p>
      </dgm:t>
    </dgm:pt>
    <dgm:pt modelId="{93898C92-1F33-45AA-AE9E-76ECDA8955FD}">
      <dgm:prSet phldrT="[Text]"/>
      <dgm:spPr/>
      <dgm:t>
        <a:bodyPr/>
        <a:lstStyle/>
        <a:p>
          <a:r>
            <a:rPr lang="en-US" b="1" dirty="0"/>
            <a:t>Tunneling</a:t>
          </a:r>
          <a:endParaRPr lang="en-IN" b="1" dirty="0"/>
        </a:p>
      </dgm:t>
    </dgm:pt>
    <dgm:pt modelId="{A0043CD9-36CA-4508-848C-EE508D5F1675}" type="parTrans" cxnId="{0A47D9C3-1035-4557-9DBC-E2009A51D9B8}">
      <dgm:prSet/>
      <dgm:spPr/>
      <dgm:t>
        <a:bodyPr/>
        <a:lstStyle/>
        <a:p>
          <a:endParaRPr lang="en-IN" b="1"/>
        </a:p>
      </dgm:t>
    </dgm:pt>
    <dgm:pt modelId="{1AA9FD9F-B857-4934-8A32-24B9B1B4404B}" type="sibTrans" cxnId="{0A47D9C3-1035-4557-9DBC-E2009A51D9B8}">
      <dgm:prSet/>
      <dgm:spPr/>
      <dgm:t>
        <a:bodyPr/>
        <a:lstStyle/>
        <a:p>
          <a:endParaRPr lang="en-IN" b="1"/>
        </a:p>
      </dgm:t>
    </dgm:pt>
    <dgm:pt modelId="{B6E6BC38-E481-474B-8BEA-1555A5426B53}">
      <dgm:prSet phldrT="[Text]"/>
      <dgm:spPr/>
      <dgm:t>
        <a:bodyPr/>
        <a:lstStyle/>
        <a:p>
          <a:pPr>
            <a:lnSpc>
              <a:spcPct val="90000"/>
            </a:lnSpc>
            <a:spcAft>
              <a:spcPct val="35000"/>
            </a:spcAft>
          </a:pPr>
          <a:r>
            <a:rPr lang="en-US" b="1" dirty="0"/>
            <a:t>Pure</a:t>
          </a:r>
        </a:p>
        <a:p>
          <a:pPr>
            <a:lnSpc>
              <a:spcPct val="50000"/>
            </a:lnSpc>
            <a:spcAft>
              <a:spcPts val="0"/>
            </a:spcAft>
          </a:pPr>
          <a:r>
            <a:rPr lang="en-US" b="1" dirty="0"/>
            <a:t>Tunneling</a:t>
          </a:r>
          <a:endParaRPr lang="en-IN" b="1" dirty="0"/>
        </a:p>
      </dgm:t>
    </dgm:pt>
    <dgm:pt modelId="{B5A0C3B1-DD7D-4380-AAAF-9DE190DE7A1E}" type="parTrans" cxnId="{58E28236-D202-4060-A598-B1114E25FBB1}">
      <dgm:prSet/>
      <dgm:spPr/>
      <dgm:t>
        <a:bodyPr/>
        <a:lstStyle/>
        <a:p>
          <a:endParaRPr lang="en-IN" b="1"/>
        </a:p>
      </dgm:t>
    </dgm:pt>
    <dgm:pt modelId="{A3415C73-FC9D-44B0-B17A-DC507A03B34C}" type="sibTrans" cxnId="{58E28236-D202-4060-A598-B1114E25FBB1}">
      <dgm:prSet/>
      <dgm:spPr/>
      <dgm:t>
        <a:bodyPr/>
        <a:lstStyle/>
        <a:p>
          <a:endParaRPr lang="en-IN" b="1"/>
        </a:p>
      </dgm:t>
    </dgm:pt>
    <dgm:pt modelId="{A04D4882-8FF9-450A-86A0-720C6F68F2B3}">
      <dgm:prSet phldrT="[Text]"/>
      <dgm:spPr/>
      <dgm:t>
        <a:bodyPr/>
        <a:lstStyle/>
        <a:p>
          <a:r>
            <a:rPr lang="en-US" b="1" dirty="0"/>
            <a:t>Reverse Proxy Hosting</a:t>
          </a:r>
          <a:endParaRPr lang="en-IN" b="1" dirty="0"/>
        </a:p>
      </dgm:t>
    </dgm:pt>
    <dgm:pt modelId="{725B546D-DD53-4496-B072-980432F15393}" type="parTrans" cxnId="{6DCD7F7B-3711-44D5-B520-607ACBB404B7}">
      <dgm:prSet/>
      <dgm:spPr/>
      <dgm:t>
        <a:bodyPr/>
        <a:lstStyle/>
        <a:p>
          <a:endParaRPr lang="en-IN" b="1"/>
        </a:p>
      </dgm:t>
    </dgm:pt>
    <dgm:pt modelId="{8CD1E0DA-9861-42C2-8425-9903E7EE49AA}" type="sibTrans" cxnId="{6DCD7F7B-3711-44D5-B520-607ACBB404B7}">
      <dgm:prSet/>
      <dgm:spPr/>
      <dgm:t>
        <a:bodyPr/>
        <a:lstStyle/>
        <a:p>
          <a:endParaRPr lang="en-IN" b="1"/>
        </a:p>
      </dgm:t>
    </dgm:pt>
    <dgm:pt modelId="{DDC773CC-A186-45DD-83C5-BA1BFCDE730A}">
      <dgm:prSet phldrT="[Text]"/>
      <dgm:spPr/>
      <dgm:t>
        <a:bodyPr/>
        <a:lstStyle/>
        <a:p>
          <a:r>
            <a:rPr lang="en-US" b="1" dirty="0"/>
            <a:t>Port Forwarding</a:t>
          </a:r>
          <a:endParaRPr lang="en-IN" b="1" dirty="0"/>
        </a:p>
      </dgm:t>
    </dgm:pt>
    <dgm:pt modelId="{1E5BD80F-0B44-421E-AA36-F51FD0A53B05}" type="parTrans" cxnId="{7D8F93CC-D235-4F75-ABD8-CEFCB584F4E7}">
      <dgm:prSet/>
      <dgm:spPr/>
      <dgm:t>
        <a:bodyPr/>
        <a:lstStyle/>
        <a:p>
          <a:endParaRPr lang="en-IN" b="1"/>
        </a:p>
      </dgm:t>
    </dgm:pt>
    <dgm:pt modelId="{314A5FE9-BA85-4A13-9EC5-1EFFEF76C5A3}" type="sibTrans" cxnId="{7D8F93CC-D235-4F75-ABD8-CEFCB584F4E7}">
      <dgm:prSet/>
      <dgm:spPr/>
      <dgm:t>
        <a:bodyPr/>
        <a:lstStyle/>
        <a:p>
          <a:endParaRPr lang="en-IN" b="1"/>
        </a:p>
      </dgm:t>
    </dgm:pt>
    <dgm:pt modelId="{685BC43F-0ECF-44A8-80E3-45DA31958A27}">
      <dgm:prSet phldrT="[Text]"/>
      <dgm:spPr/>
      <dgm:t>
        <a:bodyPr/>
        <a:lstStyle/>
        <a:p>
          <a:r>
            <a:rPr lang="en-US" b="1" dirty="0"/>
            <a:t> </a:t>
          </a:r>
          <a:endParaRPr lang="en-IN" b="1" dirty="0"/>
        </a:p>
      </dgm:t>
    </dgm:pt>
    <dgm:pt modelId="{19E4917D-B3DD-400A-8099-69C3F64DF52C}" type="parTrans" cxnId="{A8597DFE-82A8-4049-B0E2-F2FA93882C96}">
      <dgm:prSet/>
      <dgm:spPr/>
      <dgm:t>
        <a:bodyPr/>
        <a:lstStyle/>
        <a:p>
          <a:endParaRPr lang="en-IN" b="1"/>
        </a:p>
      </dgm:t>
    </dgm:pt>
    <dgm:pt modelId="{C5AF69C9-CC1C-422C-B58F-534308D3DF2F}" type="sibTrans" cxnId="{A8597DFE-82A8-4049-B0E2-F2FA93882C96}">
      <dgm:prSet/>
      <dgm:spPr/>
      <dgm:t>
        <a:bodyPr/>
        <a:lstStyle/>
        <a:p>
          <a:endParaRPr lang="en-IN" b="1"/>
        </a:p>
      </dgm:t>
    </dgm:pt>
    <dgm:pt modelId="{602F9D4A-FC13-4B00-8893-4E18E4EE07C3}" type="pres">
      <dgm:prSet presAssocID="{F9E4E30D-375D-4924-9887-7E67E7A98A25}" presName="hierChild1" presStyleCnt="0">
        <dgm:presLayoutVars>
          <dgm:chPref val="1"/>
          <dgm:dir/>
          <dgm:animOne val="branch"/>
          <dgm:animLvl val="lvl"/>
          <dgm:resizeHandles/>
        </dgm:presLayoutVars>
      </dgm:prSet>
      <dgm:spPr/>
    </dgm:pt>
    <dgm:pt modelId="{64AA9E0C-1BEC-4813-BC5D-5F369FBB4F0F}" type="pres">
      <dgm:prSet presAssocID="{E864E1EC-7882-4D7A-AC7D-A5A9CD736A8B}" presName="hierRoot1" presStyleCnt="0"/>
      <dgm:spPr/>
    </dgm:pt>
    <dgm:pt modelId="{7D1F50CD-161F-48CD-98A0-8F0A9FB45DC8}" type="pres">
      <dgm:prSet presAssocID="{E864E1EC-7882-4D7A-AC7D-A5A9CD736A8B}" presName="composite" presStyleCnt="0"/>
      <dgm:spPr/>
    </dgm:pt>
    <dgm:pt modelId="{FC7DCF76-FC04-4C2E-A033-94E48558A2FD}" type="pres">
      <dgm:prSet presAssocID="{E864E1EC-7882-4D7A-AC7D-A5A9CD736A8B}" presName="image" presStyleLbl="node0" presStyleIdx="0" presStyleCnt="1" custScaleY="103283" custLinFactNeighborY="4124"/>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5572" t="12500" r="15572" b="12500"/>
          </a:stretch>
        </a:blipFill>
      </dgm:spPr>
    </dgm:pt>
    <dgm:pt modelId="{7545E898-936E-4C03-8DC1-7A4DAB599BC4}" type="pres">
      <dgm:prSet presAssocID="{E864E1EC-7882-4D7A-AC7D-A5A9CD736A8B}" presName="text" presStyleLbl="revTx" presStyleIdx="0" presStyleCnt="6" custLinFactX="100000" custLinFactY="-53384" custLinFactNeighborX="190313" custLinFactNeighborY="-100000">
        <dgm:presLayoutVars>
          <dgm:chPref val="3"/>
        </dgm:presLayoutVars>
      </dgm:prSet>
      <dgm:spPr/>
    </dgm:pt>
    <dgm:pt modelId="{E6933BA5-A21E-4B7A-BE20-3138A75BDEB2}" type="pres">
      <dgm:prSet presAssocID="{E864E1EC-7882-4D7A-AC7D-A5A9CD736A8B}" presName="hierChild2" presStyleCnt="0"/>
      <dgm:spPr/>
    </dgm:pt>
    <dgm:pt modelId="{DAD0A659-678E-4CE3-94A0-808E804F2D49}" type="pres">
      <dgm:prSet presAssocID="{A0043CD9-36CA-4508-848C-EE508D5F1675}" presName="Name10" presStyleLbl="parChTrans1D2" presStyleIdx="0" presStyleCnt="2"/>
      <dgm:spPr/>
    </dgm:pt>
    <dgm:pt modelId="{02242790-D35F-41E1-9F7D-6E54FBCED5DA}" type="pres">
      <dgm:prSet presAssocID="{93898C92-1F33-45AA-AE9E-76ECDA8955FD}" presName="hierRoot2" presStyleCnt="0"/>
      <dgm:spPr/>
    </dgm:pt>
    <dgm:pt modelId="{FF569CB3-BA08-47C3-A328-66C8C842D29A}" type="pres">
      <dgm:prSet presAssocID="{93898C92-1F33-45AA-AE9E-76ECDA8955FD}" presName="composite2" presStyleCnt="0"/>
      <dgm:spPr/>
    </dgm:pt>
    <dgm:pt modelId="{045FBEE9-8503-44F6-9F1D-8ADDF8A83985}" type="pres">
      <dgm:prSet presAssocID="{93898C92-1F33-45AA-AE9E-76ECDA8955FD}" presName="image2" presStyleLbl="node2" presStyleIdx="0" presStyleCnt="2"/>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4916" t="14916" r="14916" b="14916"/>
          </a:stretch>
        </a:blipFill>
      </dgm:spPr>
    </dgm:pt>
    <dgm:pt modelId="{B017E9C8-509C-4B35-B8CE-A72518871B17}" type="pres">
      <dgm:prSet presAssocID="{93898C92-1F33-45AA-AE9E-76ECDA8955FD}" presName="text2" presStyleLbl="revTx" presStyleIdx="1" presStyleCnt="6">
        <dgm:presLayoutVars>
          <dgm:chPref val="3"/>
        </dgm:presLayoutVars>
      </dgm:prSet>
      <dgm:spPr/>
    </dgm:pt>
    <dgm:pt modelId="{751102EF-E451-4595-ABC6-6F5F8690F93D}" type="pres">
      <dgm:prSet presAssocID="{93898C92-1F33-45AA-AE9E-76ECDA8955FD}" presName="hierChild3" presStyleCnt="0"/>
      <dgm:spPr/>
    </dgm:pt>
    <dgm:pt modelId="{EFE6FD97-85E8-4C4D-8951-8FE18DAF238F}" type="pres">
      <dgm:prSet presAssocID="{B5A0C3B1-DD7D-4380-AAAF-9DE190DE7A1E}" presName="Name17" presStyleLbl="parChTrans1D3" presStyleIdx="0" presStyleCnt="3"/>
      <dgm:spPr/>
    </dgm:pt>
    <dgm:pt modelId="{8793B2AE-DE6D-4C44-9069-04AB4EEC6A88}" type="pres">
      <dgm:prSet presAssocID="{B6E6BC38-E481-474B-8BEA-1555A5426B53}" presName="hierRoot3" presStyleCnt="0"/>
      <dgm:spPr/>
    </dgm:pt>
    <dgm:pt modelId="{FD57E937-FA0D-44BA-A8FC-CD81978D4D91}" type="pres">
      <dgm:prSet presAssocID="{B6E6BC38-E481-474B-8BEA-1555A5426B53}" presName="composite3" presStyleCnt="0"/>
      <dgm:spPr/>
    </dgm:pt>
    <dgm:pt modelId="{8249846B-F5C3-4F6F-9105-3B23AD31BC46}" type="pres">
      <dgm:prSet presAssocID="{B6E6BC38-E481-474B-8BEA-1555A5426B53}" presName="image3" presStyleLbl="node3" presStyleIdx="0" presStyleCnt="3"/>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3069" t="11223" r="13069" b="11223"/>
          </a:stretch>
        </a:blipFill>
      </dgm:spPr>
    </dgm:pt>
    <dgm:pt modelId="{97ABD2F5-DCB6-4993-AC4F-EA79987385F2}" type="pres">
      <dgm:prSet presAssocID="{B6E6BC38-E481-474B-8BEA-1555A5426B53}" presName="text3" presStyleLbl="revTx" presStyleIdx="2" presStyleCnt="6">
        <dgm:presLayoutVars>
          <dgm:chPref val="3"/>
        </dgm:presLayoutVars>
      </dgm:prSet>
      <dgm:spPr/>
    </dgm:pt>
    <dgm:pt modelId="{DC9BD9DC-0672-4CBE-A03F-A055F6759374}" type="pres">
      <dgm:prSet presAssocID="{B6E6BC38-E481-474B-8BEA-1555A5426B53}" presName="hierChild4" presStyleCnt="0"/>
      <dgm:spPr/>
    </dgm:pt>
    <dgm:pt modelId="{E83DEDD8-4112-4A07-9D1F-9F3580163FB2}" type="pres">
      <dgm:prSet presAssocID="{725B546D-DD53-4496-B072-980432F15393}" presName="Name17" presStyleLbl="parChTrans1D3" presStyleIdx="1" presStyleCnt="3"/>
      <dgm:spPr/>
    </dgm:pt>
    <dgm:pt modelId="{7C24E16E-20FA-4530-A6F2-72A2DAD7F6F0}" type="pres">
      <dgm:prSet presAssocID="{A04D4882-8FF9-450A-86A0-720C6F68F2B3}" presName="hierRoot3" presStyleCnt="0"/>
      <dgm:spPr/>
    </dgm:pt>
    <dgm:pt modelId="{3C4C615C-FC3A-4783-B530-739536D1ACBB}" type="pres">
      <dgm:prSet presAssocID="{A04D4882-8FF9-450A-86A0-720C6F68F2B3}" presName="composite3" presStyleCnt="0"/>
      <dgm:spPr/>
    </dgm:pt>
    <dgm:pt modelId="{29B88234-6EDA-4994-AB17-AAE599F5597C}" type="pres">
      <dgm:prSet presAssocID="{A04D4882-8FF9-450A-86A0-720C6F68F2B3}" presName="image3" presStyleLbl="node3" presStyleIdx="1" presStyleCnt="3"/>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952C3C9D-1A69-4822-8426-980BB02661A7}" type="pres">
      <dgm:prSet presAssocID="{A04D4882-8FF9-450A-86A0-720C6F68F2B3}" presName="text3" presStyleLbl="revTx" presStyleIdx="3" presStyleCnt="6">
        <dgm:presLayoutVars>
          <dgm:chPref val="3"/>
        </dgm:presLayoutVars>
      </dgm:prSet>
      <dgm:spPr/>
    </dgm:pt>
    <dgm:pt modelId="{961711D9-327F-4F14-AE3A-E52D08DC2D43}" type="pres">
      <dgm:prSet presAssocID="{A04D4882-8FF9-450A-86A0-720C6F68F2B3}" presName="hierChild4" presStyleCnt="0"/>
      <dgm:spPr/>
    </dgm:pt>
    <dgm:pt modelId="{02761B92-925C-4A71-9563-E8B56000AEB3}" type="pres">
      <dgm:prSet presAssocID="{1E5BD80F-0B44-421E-AA36-F51FD0A53B05}" presName="Name10" presStyleLbl="parChTrans1D2" presStyleIdx="1" presStyleCnt="2"/>
      <dgm:spPr/>
    </dgm:pt>
    <dgm:pt modelId="{621C3256-B410-4D0C-88A9-AA40FD367E93}" type="pres">
      <dgm:prSet presAssocID="{DDC773CC-A186-45DD-83C5-BA1BFCDE730A}" presName="hierRoot2" presStyleCnt="0"/>
      <dgm:spPr/>
    </dgm:pt>
    <dgm:pt modelId="{4AFAC839-90BE-46B4-9D7D-D7C412F05095}" type="pres">
      <dgm:prSet presAssocID="{DDC773CC-A186-45DD-83C5-BA1BFCDE730A}" presName="composite2" presStyleCnt="0"/>
      <dgm:spPr/>
    </dgm:pt>
    <dgm:pt modelId="{C952591B-D496-4F24-8DD6-A43C0901A47D}" type="pres">
      <dgm:prSet presAssocID="{DDC773CC-A186-45DD-83C5-BA1BFCDE730A}" presName="image2" presStyleLbl="node2" presStyleIdx="1" presStyleCnt="2"/>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4A56567C-A8BD-4F4B-B3FA-6FD83AD41DFD}" type="pres">
      <dgm:prSet presAssocID="{DDC773CC-A186-45DD-83C5-BA1BFCDE730A}" presName="text2" presStyleLbl="revTx" presStyleIdx="4" presStyleCnt="6">
        <dgm:presLayoutVars>
          <dgm:chPref val="3"/>
        </dgm:presLayoutVars>
      </dgm:prSet>
      <dgm:spPr/>
    </dgm:pt>
    <dgm:pt modelId="{F8B8A7A4-63A3-4861-B2EC-69F2EB3EDF9C}" type="pres">
      <dgm:prSet presAssocID="{DDC773CC-A186-45DD-83C5-BA1BFCDE730A}" presName="hierChild3" presStyleCnt="0"/>
      <dgm:spPr/>
    </dgm:pt>
    <dgm:pt modelId="{189374C0-3B78-4C47-BE7E-03DCD39AC72A}" type="pres">
      <dgm:prSet presAssocID="{19E4917D-B3DD-400A-8099-69C3F64DF52C}" presName="Name17" presStyleLbl="parChTrans1D3" presStyleIdx="2" presStyleCnt="3"/>
      <dgm:spPr/>
    </dgm:pt>
    <dgm:pt modelId="{08EFDAD7-DDB3-46CD-B84B-A229BB169816}" type="pres">
      <dgm:prSet presAssocID="{685BC43F-0ECF-44A8-80E3-45DA31958A27}" presName="hierRoot3" presStyleCnt="0"/>
      <dgm:spPr/>
    </dgm:pt>
    <dgm:pt modelId="{E561EC20-822F-4E94-949B-17223B94CCF3}" type="pres">
      <dgm:prSet presAssocID="{685BC43F-0ECF-44A8-80E3-45DA31958A27}" presName="composite3" presStyleCnt="0"/>
      <dgm:spPr/>
    </dgm:pt>
    <dgm:pt modelId="{B57135A2-4BA6-4F9E-86DF-A17A43ED4D4B}" type="pres">
      <dgm:prSet presAssocID="{685BC43F-0ECF-44A8-80E3-45DA31958A27}" presName="image3" presStyleLbl="node3" presStyleIdx="2" presStyleCnt="3" custLinFactNeighborX="4093" custLinFactNeighborY="-31858"/>
      <dgm:spPr>
        <a:noFill/>
      </dgm:spPr>
    </dgm:pt>
    <dgm:pt modelId="{5ED52E9A-96D2-46AA-99BE-697692CF70FA}" type="pres">
      <dgm:prSet presAssocID="{685BC43F-0ECF-44A8-80E3-45DA31958A27}" presName="text3" presStyleLbl="revTx" presStyleIdx="5" presStyleCnt="6">
        <dgm:presLayoutVars>
          <dgm:chPref val="3"/>
        </dgm:presLayoutVars>
      </dgm:prSet>
      <dgm:spPr/>
    </dgm:pt>
    <dgm:pt modelId="{E1AACE12-4DC4-49E9-A337-46317C8CFCB8}" type="pres">
      <dgm:prSet presAssocID="{685BC43F-0ECF-44A8-80E3-45DA31958A27}" presName="hierChild4" presStyleCnt="0"/>
      <dgm:spPr/>
    </dgm:pt>
  </dgm:ptLst>
  <dgm:cxnLst>
    <dgm:cxn modelId="{561FBC11-0114-41EC-90BA-D4A517C29A8A}" type="presOf" srcId="{19E4917D-B3DD-400A-8099-69C3F64DF52C}" destId="{189374C0-3B78-4C47-BE7E-03DCD39AC72A}" srcOrd="0" destOrd="0" presId="urn:microsoft.com/office/officeart/2009/layout/CirclePictureHierarchy"/>
    <dgm:cxn modelId="{F6589F19-381D-4557-8123-9DF71AED26CF}" type="presOf" srcId="{F9E4E30D-375D-4924-9887-7E67E7A98A25}" destId="{602F9D4A-FC13-4B00-8893-4E18E4EE07C3}" srcOrd="0" destOrd="0" presId="urn:microsoft.com/office/officeart/2009/layout/CirclePictureHierarchy"/>
    <dgm:cxn modelId="{504E3C2A-5DD0-4D8B-B7E1-7DCC6D87E6B2}" type="presOf" srcId="{93898C92-1F33-45AA-AE9E-76ECDA8955FD}" destId="{B017E9C8-509C-4B35-B8CE-A72518871B17}" srcOrd="0" destOrd="0" presId="urn:microsoft.com/office/officeart/2009/layout/CirclePictureHierarchy"/>
    <dgm:cxn modelId="{58E28236-D202-4060-A598-B1114E25FBB1}" srcId="{93898C92-1F33-45AA-AE9E-76ECDA8955FD}" destId="{B6E6BC38-E481-474B-8BEA-1555A5426B53}" srcOrd="0" destOrd="0" parTransId="{B5A0C3B1-DD7D-4380-AAAF-9DE190DE7A1E}" sibTransId="{A3415C73-FC9D-44B0-B17A-DC507A03B34C}"/>
    <dgm:cxn modelId="{7FFD7739-24E3-4E32-BEF4-C93FC07EF329}" type="presOf" srcId="{B5A0C3B1-DD7D-4380-AAAF-9DE190DE7A1E}" destId="{EFE6FD97-85E8-4C4D-8951-8FE18DAF238F}" srcOrd="0" destOrd="0" presId="urn:microsoft.com/office/officeart/2009/layout/CirclePictureHierarchy"/>
    <dgm:cxn modelId="{78BC645B-D64B-4F8E-9A96-BDFAFE4605D5}" type="presOf" srcId="{A0043CD9-36CA-4508-848C-EE508D5F1675}" destId="{DAD0A659-678E-4CE3-94A0-808E804F2D49}" srcOrd="0" destOrd="0" presId="urn:microsoft.com/office/officeart/2009/layout/CirclePictureHierarchy"/>
    <dgm:cxn modelId="{D40CBF5E-EF6F-4307-B6D4-57DBCAF0015A}" type="presOf" srcId="{725B546D-DD53-4496-B072-980432F15393}" destId="{E83DEDD8-4112-4A07-9D1F-9F3580163FB2}" srcOrd="0" destOrd="0" presId="urn:microsoft.com/office/officeart/2009/layout/CirclePictureHierarchy"/>
    <dgm:cxn modelId="{7D2A1270-2217-40B3-AE3E-8B25F00EB1F9}" type="presOf" srcId="{1E5BD80F-0B44-421E-AA36-F51FD0A53B05}" destId="{02761B92-925C-4A71-9563-E8B56000AEB3}" srcOrd="0" destOrd="0" presId="urn:microsoft.com/office/officeart/2009/layout/CirclePictureHierarchy"/>
    <dgm:cxn modelId="{0FCD2870-2E1C-46D2-9024-944153730238}" type="presOf" srcId="{DDC773CC-A186-45DD-83C5-BA1BFCDE730A}" destId="{4A56567C-A8BD-4F4B-B3FA-6FD83AD41DFD}" srcOrd="0" destOrd="0" presId="urn:microsoft.com/office/officeart/2009/layout/CirclePictureHierarchy"/>
    <dgm:cxn modelId="{6DCD7F7B-3711-44D5-B520-607ACBB404B7}" srcId="{93898C92-1F33-45AA-AE9E-76ECDA8955FD}" destId="{A04D4882-8FF9-450A-86A0-720C6F68F2B3}" srcOrd="1" destOrd="0" parTransId="{725B546D-DD53-4496-B072-980432F15393}" sibTransId="{8CD1E0DA-9861-42C2-8425-9903E7EE49AA}"/>
    <dgm:cxn modelId="{FA5E0383-927B-4E3C-B594-23EBC5DE78E7}" type="presOf" srcId="{E864E1EC-7882-4D7A-AC7D-A5A9CD736A8B}" destId="{7545E898-936E-4C03-8DC1-7A4DAB599BC4}" srcOrd="0" destOrd="0" presId="urn:microsoft.com/office/officeart/2009/layout/CirclePictureHierarchy"/>
    <dgm:cxn modelId="{7AF6DE86-6E15-4923-ADE5-FC1D257001DB}" type="presOf" srcId="{B6E6BC38-E481-474B-8BEA-1555A5426B53}" destId="{97ABD2F5-DCB6-4993-AC4F-EA79987385F2}" srcOrd="0" destOrd="0" presId="urn:microsoft.com/office/officeart/2009/layout/CirclePictureHierarchy"/>
    <dgm:cxn modelId="{AE1FEDB5-23C3-4324-A1D2-1EDD581FA763}" type="presOf" srcId="{A04D4882-8FF9-450A-86A0-720C6F68F2B3}" destId="{952C3C9D-1A69-4822-8426-980BB02661A7}" srcOrd="0" destOrd="0" presId="urn:microsoft.com/office/officeart/2009/layout/CirclePictureHierarchy"/>
    <dgm:cxn modelId="{0A47D9C3-1035-4557-9DBC-E2009A51D9B8}" srcId="{E864E1EC-7882-4D7A-AC7D-A5A9CD736A8B}" destId="{93898C92-1F33-45AA-AE9E-76ECDA8955FD}" srcOrd="0" destOrd="0" parTransId="{A0043CD9-36CA-4508-848C-EE508D5F1675}" sibTransId="{1AA9FD9F-B857-4934-8A32-24B9B1B4404B}"/>
    <dgm:cxn modelId="{7D8F93CC-D235-4F75-ABD8-CEFCB584F4E7}" srcId="{E864E1EC-7882-4D7A-AC7D-A5A9CD736A8B}" destId="{DDC773CC-A186-45DD-83C5-BA1BFCDE730A}" srcOrd="1" destOrd="0" parTransId="{1E5BD80F-0B44-421E-AA36-F51FD0A53B05}" sibTransId="{314A5FE9-BA85-4A13-9EC5-1EFFEF76C5A3}"/>
    <dgm:cxn modelId="{CD32EDF5-6B2B-4874-B1C9-212934671487}" srcId="{F9E4E30D-375D-4924-9887-7E67E7A98A25}" destId="{E864E1EC-7882-4D7A-AC7D-A5A9CD736A8B}" srcOrd="0" destOrd="0" parTransId="{97346D7D-760C-4FBA-B6AF-DAC35875E5E5}" sibTransId="{8E1DCC4B-E875-4BAA-8F48-074B522BB78E}"/>
    <dgm:cxn modelId="{4877B0FD-BAEF-48BB-BD32-B87ED46A6849}" type="presOf" srcId="{685BC43F-0ECF-44A8-80E3-45DA31958A27}" destId="{5ED52E9A-96D2-46AA-99BE-697692CF70FA}" srcOrd="0" destOrd="0" presId="urn:microsoft.com/office/officeart/2009/layout/CirclePictureHierarchy"/>
    <dgm:cxn modelId="{A8597DFE-82A8-4049-B0E2-F2FA93882C96}" srcId="{DDC773CC-A186-45DD-83C5-BA1BFCDE730A}" destId="{685BC43F-0ECF-44A8-80E3-45DA31958A27}" srcOrd="0" destOrd="0" parTransId="{19E4917D-B3DD-400A-8099-69C3F64DF52C}" sibTransId="{C5AF69C9-CC1C-422C-B58F-534308D3DF2F}"/>
    <dgm:cxn modelId="{060444D5-677B-4FE4-A659-99ED767BDEC2}" type="presParOf" srcId="{602F9D4A-FC13-4B00-8893-4E18E4EE07C3}" destId="{64AA9E0C-1BEC-4813-BC5D-5F369FBB4F0F}" srcOrd="0" destOrd="0" presId="urn:microsoft.com/office/officeart/2009/layout/CirclePictureHierarchy"/>
    <dgm:cxn modelId="{C574FBAA-12CF-4B2C-90CA-1F1C72F13724}" type="presParOf" srcId="{64AA9E0C-1BEC-4813-BC5D-5F369FBB4F0F}" destId="{7D1F50CD-161F-48CD-98A0-8F0A9FB45DC8}" srcOrd="0" destOrd="0" presId="urn:microsoft.com/office/officeart/2009/layout/CirclePictureHierarchy"/>
    <dgm:cxn modelId="{DF9F8C2E-8A8E-4E45-918E-1F15B1E6458D}" type="presParOf" srcId="{7D1F50CD-161F-48CD-98A0-8F0A9FB45DC8}" destId="{FC7DCF76-FC04-4C2E-A033-94E48558A2FD}" srcOrd="0" destOrd="0" presId="urn:microsoft.com/office/officeart/2009/layout/CirclePictureHierarchy"/>
    <dgm:cxn modelId="{F484C4A8-DFFA-46D7-9E30-CA1E245B7F21}" type="presParOf" srcId="{7D1F50CD-161F-48CD-98A0-8F0A9FB45DC8}" destId="{7545E898-936E-4C03-8DC1-7A4DAB599BC4}" srcOrd="1" destOrd="0" presId="urn:microsoft.com/office/officeart/2009/layout/CirclePictureHierarchy"/>
    <dgm:cxn modelId="{0CD0FBF7-CCC2-4F94-9B39-E04CD7A51224}" type="presParOf" srcId="{64AA9E0C-1BEC-4813-BC5D-5F369FBB4F0F}" destId="{E6933BA5-A21E-4B7A-BE20-3138A75BDEB2}" srcOrd="1" destOrd="0" presId="urn:microsoft.com/office/officeart/2009/layout/CirclePictureHierarchy"/>
    <dgm:cxn modelId="{26C760BD-FE39-481B-9FA8-EFAE1669BABC}" type="presParOf" srcId="{E6933BA5-A21E-4B7A-BE20-3138A75BDEB2}" destId="{DAD0A659-678E-4CE3-94A0-808E804F2D49}" srcOrd="0" destOrd="0" presId="urn:microsoft.com/office/officeart/2009/layout/CirclePictureHierarchy"/>
    <dgm:cxn modelId="{26DF0C1D-456C-46C7-8DB6-CB964BBA37E4}" type="presParOf" srcId="{E6933BA5-A21E-4B7A-BE20-3138A75BDEB2}" destId="{02242790-D35F-41E1-9F7D-6E54FBCED5DA}" srcOrd="1" destOrd="0" presId="urn:microsoft.com/office/officeart/2009/layout/CirclePictureHierarchy"/>
    <dgm:cxn modelId="{CC85B798-D5B3-4036-9C6F-DE0BD3458D76}" type="presParOf" srcId="{02242790-D35F-41E1-9F7D-6E54FBCED5DA}" destId="{FF569CB3-BA08-47C3-A328-66C8C842D29A}" srcOrd="0" destOrd="0" presId="urn:microsoft.com/office/officeart/2009/layout/CirclePictureHierarchy"/>
    <dgm:cxn modelId="{C04B3057-C9AE-4E85-8C28-FCCF9BE1F86E}" type="presParOf" srcId="{FF569CB3-BA08-47C3-A328-66C8C842D29A}" destId="{045FBEE9-8503-44F6-9F1D-8ADDF8A83985}" srcOrd="0" destOrd="0" presId="urn:microsoft.com/office/officeart/2009/layout/CirclePictureHierarchy"/>
    <dgm:cxn modelId="{397B6665-67BB-4BEB-9752-DBEBFDFA7FD2}" type="presParOf" srcId="{FF569CB3-BA08-47C3-A328-66C8C842D29A}" destId="{B017E9C8-509C-4B35-B8CE-A72518871B17}" srcOrd="1" destOrd="0" presId="urn:microsoft.com/office/officeart/2009/layout/CirclePictureHierarchy"/>
    <dgm:cxn modelId="{23C2CBBF-BDD1-4404-826C-48C5C76C228A}" type="presParOf" srcId="{02242790-D35F-41E1-9F7D-6E54FBCED5DA}" destId="{751102EF-E451-4595-ABC6-6F5F8690F93D}" srcOrd="1" destOrd="0" presId="urn:microsoft.com/office/officeart/2009/layout/CirclePictureHierarchy"/>
    <dgm:cxn modelId="{35D920AA-5652-47C8-BC3C-7F9572FBFCD7}" type="presParOf" srcId="{751102EF-E451-4595-ABC6-6F5F8690F93D}" destId="{EFE6FD97-85E8-4C4D-8951-8FE18DAF238F}" srcOrd="0" destOrd="0" presId="urn:microsoft.com/office/officeart/2009/layout/CirclePictureHierarchy"/>
    <dgm:cxn modelId="{787A9D91-B4E5-4849-92CB-EC033ED47764}" type="presParOf" srcId="{751102EF-E451-4595-ABC6-6F5F8690F93D}" destId="{8793B2AE-DE6D-4C44-9069-04AB4EEC6A88}" srcOrd="1" destOrd="0" presId="urn:microsoft.com/office/officeart/2009/layout/CirclePictureHierarchy"/>
    <dgm:cxn modelId="{5F34A10D-0FA9-41D3-8386-43E13EDA8485}" type="presParOf" srcId="{8793B2AE-DE6D-4C44-9069-04AB4EEC6A88}" destId="{FD57E937-FA0D-44BA-A8FC-CD81978D4D91}" srcOrd="0" destOrd="0" presId="urn:microsoft.com/office/officeart/2009/layout/CirclePictureHierarchy"/>
    <dgm:cxn modelId="{F876E3CD-4338-4EBF-856C-4AB3EE287F6B}" type="presParOf" srcId="{FD57E937-FA0D-44BA-A8FC-CD81978D4D91}" destId="{8249846B-F5C3-4F6F-9105-3B23AD31BC46}" srcOrd="0" destOrd="0" presId="urn:microsoft.com/office/officeart/2009/layout/CirclePictureHierarchy"/>
    <dgm:cxn modelId="{5F390345-2B7D-4CB3-9BD3-AC68E3735C44}" type="presParOf" srcId="{FD57E937-FA0D-44BA-A8FC-CD81978D4D91}" destId="{97ABD2F5-DCB6-4993-AC4F-EA79987385F2}" srcOrd="1" destOrd="0" presId="urn:microsoft.com/office/officeart/2009/layout/CirclePictureHierarchy"/>
    <dgm:cxn modelId="{EDD522B6-BCE6-4741-8403-5D72D318DA76}" type="presParOf" srcId="{8793B2AE-DE6D-4C44-9069-04AB4EEC6A88}" destId="{DC9BD9DC-0672-4CBE-A03F-A055F6759374}" srcOrd="1" destOrd="0" presId="urn:microsoft.com/office/officeart/2009/layout/CirclePictureHierarchy"/>
    <dgm:cxn modelId="{B56CC9BC-DDEC-4E77-8267-CF779656A1A1}" type="presParOf" srcId="{751102EF-E451-4595-ABC6-6F5F8690F93D}" destId="{E83DEDD8-4112-4A07-9D1F-9F3580163FB2}" srcOrd="2" destOrd="0" presId="urn:microsoft.com/office/officeart/2009/layout/CirclePictureHierarchy"/>
    <dgm:cxn modelId="{3680C5AA-ED7D-40B0-BC1B-8BACD34984E7}" type="presParOf" srcId="{751102EF-E451-4595-ABC6-6F5F8690F93D}" destId="{7C24E16E-20FA-4530-A6F2-72A2DAD7F6F0}" srcOrd="3" destOrd="0" presId="urn:microsoft.com/office/officeart/2009/layout/CirclePictureHierarchy"/>
    <dgm:cxn modelId="{42D35D3F-9EDF-457B-A69B-607541AD2F59}" type="presParOf" srcId="{7C24E16E-20FA-4530-A6F2-72A2DAD7F6F0}" destId="{3C4C615C-FC3A-4783-B530-739536D1ACBB}" srcOrd="0" destOrd="0" presId="urn:microsoft.com/office/officeart/2009/layout/CirclePictureHierarchy"/>
    <dgm:cxn modelId="{1A307349-C22F-4331-BC63-168D664A6BB4}" type="presParOf" srcId="{3C4C615C-FC3A-4783-B530-739536D1ACBB}" destId="{29B88234-6EDA-4994-AB17-AAE599F5597C}" srcOrd="0" destOrd="0" presId="urn:microsoft.com/office/officeart/2009/layout/CirclePictureHierarchy"/>
    <dgm:cxn modelId="{BD3D2A88-76E4-44D3-B10C-BFA7F8759512}" type="presParOf" srcId="{3C4C615C-FC3A-4783-B530-739536D1ACBB}" destId="{952C3C9D-1A69-4822-8426-980BB02661A7}" srcOrd="1" destOrd="0" presId="urn:microsoft.com/office/officeart/2009/layout/CirclePictureHierarchy"/>
    <dgm:cxn modelId="{728174E4-7BD2-4BD1-BDBA-BE9AEFAAD876}" type="presParOf" srcId="{7C24E16E-20FA-4530-A6F2-72A2DAD7F6F0}" destId="{961711D9-327F-4F14-AE3A-E52D08DC2D43}" srcOrd="1" destOrd="0" presId="urn:microsoft.com/office/officeart/2009/layout/CirclePictureHierarchy"/>
    <dgm:cxn modelId="{B6A608CA-81BC-49B9-8696-C0A5E7A0EE68}" type="presParOf" srcId="{E6933BA5-A21E-4B7A-BE20-3138A75BDEB2}" destId="{02761B92-925C-4A71-9563-E8B56000AEB3}" srcOrd="2" destOrd="0" presId="urn:microsoft.com/office/officeart/2009/layout/CirclePictureHierarchy"/>
    <dgm:cxn modelId="{C8E7396A-6035-49B7-AE82-1A9F79A0ADFD}" type="presParOf" srcId="{E6933BA5-A21E-4B7A-BE20-3138A75BDEB2}" destId="{621C3256-B410-4D0C-88A9-AA40FD367E93}" srcOrd="3" destOrd="0" presId="urn:microsoft.com/office/officeart/2009/layout/CirclePictureHierarchy"/>
    <dgm:cxn modelId="{3D6A7C0F-9FFC-47FD-86C2-A6E8CD84044B}" type="presParOf" srcId="{621C3256-B410-4D0C-88A9-AA40FD367E93}" destId="{4AFAC839-90BE-46B4-9D7D-D7C412F05095}" srcOrd="0" destOrd="0" presId="urn:microsoft.com/office/officeart/2009/layout/CirclePictureHierarchy"/>
    <dgm:cxn modelId="{7F2FC8A3-37A4-485B-BCD6-E91F5EB3CC8F}" type="presParOf" srcId="{4AFAC839-90BE-46B4-9D7D-D7C412F05095}" destId="{C952591B-D496-4F24-8DD6-A43C0901A47D}" srcOrd="0" destOrd="0" presId="urn:microsoft.com/office/officeart/2009/layout/CirclePictureHierarchy"/>
    <dgm:cxn modelId="{EB839087-6680-4D0A-940E-944D01F36F96}" type="presParOf" srcId="{4AFAC839-90BE-46B4-9D7D-D7C412F05095}" destId="{4A56567C-A8BD-4F4B-B3FA-6FD83AD41DFD}" srcOrd="1" destOrd="0" presId="urn:microsoft.com/office/officeart/2009/layout/CirclePictureHierarchy"/>
    <dgm:cxn modelId="{6885DC01-CE91-4C32-A9D0-DB68CBFC2D36}" type="presParOf" srcId="{621C3256-B410-4D0C-88A9-AA40FD367E93}" destId="{F8B8A7A4-63A3-4861-B2EC-69F2EB3EDF9C}" srcOrd="1" destOrd="0" presId="urn:microsoft.com/office/officeart/2009/layout/CirclePictureHierarchy"/>
    <dgm:cxn modelId="{F4A6A6C5-DE2C-4FC0-9218-9979268DF610}" type="presParOf" srcId="{F8B8A7A4-63A3-4861-B2EC-69F2EB3EDF9C}" destId="{189374C0-3B78-4C47-BE7E-03DCD39AC72A}" srcOrd="0" destOrd="0" presId="urn:microsoft.com/office/officeart/2009/layout/CirclePictureHierarchy"/>
    <dgm:cxn modelId="{A44E1D71-DEF4-4E8D-9C6D-9EA31E2685FB}" type="presParOf" srcId="{F8B8A7A4-63A3-4861-B2EC-69F2EB3EDF9C}" destId="{08EFDAD7-DDB3-46CD-B84B-A229BB169816}" srcOrd="1" destOrd="0" presId="urn:microsoft.com/office/officeart/2009/layout/CirclePictureHierarchy"/>
    <dgm:cxn modelId="{AB30F7DF-8502-4C2C-8302-14817270C738}" type="presParOf" srcId="{08EFDAD7-DDB3-46CD-B84B-A229BB169816}" destId="{E561EC20-822F-4E94-949B-17223B94CCF3}" srcOrd="0" destOrd="0" presId="urn:microsoft.com/office/officeart/2009/layout/CirclePictureHierarchy"/>
    <dgm:cxn modelId="{304AA54C-1511-4799-83B9-CA2345057210}" type="presParOf" srcId="{E561EC20-822F-4E94-949B-17223B94CCF3}" destId="{B57135A2-4BA6-4F9E-86DF-A17A43ED4D4B}" srcOrd="0" destOrd="0" presId="urn:microsoft.com/office/officeart/2009/layout/CirclePictureHierarchy"/>
    <dgm:cxn modelId="{1BEB33B3-7737-4AB8-AF68-ECC6F4128BA0}" type="presParOf" srcId="{E561EC20-822F-4E94-949B-17223B94CCF3}" destId="{5ED52E9A-96D2-46AA-99BE-697692CF70FA}" srcOrd="1" destOrd="0" presId="urn:microsoft.com/office/officeart/2009/layout/CirclePictureHierarchy"/>
    <dgm:cxn modelId="{91759F0F-4DB6-44DA-84CA-A489C403AAF5}" type="presParOf" srcId="{08EFDAD7-DDB3-46CD-B84B-A229BB169816}" destId="{E1AACE12-4DC4-49E9-A337-46317C8CFCB8}"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6878E6-5B19-4B69-A17B-4126E8716955}" type="doc">
      <dgm:prSet loTypeId="urn:microsoft.com/office/officeart/2008/layout/AlternatingHexagons" loCatId="list" qsTypeId="urn:microsoft.com/office/officeart/2005/8/quickstyle/3d1" qsCatId="3D" csTypeId="urn:microsoft.com/office/officeart/2005/8/colors/accent1_2" csCatId="accent1" phldr="1"/>
      <dgm:spPr/>
      <dgm:t>
        <a:bodyPr/>
        <a:lstStyle/>
        <a:p>
          <a:endParaRPr lang="en-IN"/>
        </a:p>
      </dgm:t>
    </dgm:pt>
    <dgm:pt modelId="{E3613D45-D5E1-4E45-BAB2-C1BF177F9E05}">
      <dgm:prSet phldrT="[Text]"/>
      <dgm:spPr/>
      <dgm:t>
        <a:bodyPr/>
        <a:lstStyle/>
        <a:p>
          <a:pPr>
            <a:buFont typeface="Arial" panose="020B0604020202020204" pitchFamily="34" charset="0"/>
            <a:buChar char="•"/>
          </a:pPr>
          <a:r>
            <a:rPr lang="en-IN"/>
            <a:t>Lightweight and efficient – perfect for Raspberry Pi.</a:t>
          </a:r>
          <a:endParaRPr lang="en-IN" dirty="0"/>
        </a:p>
      </dgm:t>
    </dgm:pt>
    <dgm:pt modelId="{ACFFF2AC-4BD9-4DDA-9EE6-4F31C90709D2}" type="parTrans" cxnId="{E86EE66E-1060-4DB3-842B-DF8C50A8CD8F}">
      <dgm:prSet/>
      <dgm:spPr/>
      <dgm:t>
        <a:bodyPr/>
        <a:lstStyle/>
        <a:p>
          <a:endParaRPr lang="en-IN"/>
        </a:p>
      </dgm:t>
    </dgm:pt>
    <dgm:pt modelId="{FC371641-2A89-4A23-8298-A3DDBDCD5E80}" type="sibTrans" cxnId="{E86EE66E-1060-4DB3-842B-DF8C50A8CD8F}">
      <dgm:prSet/>
      <dgm:spPr/>
      <dgm:t>
        <a:bodyPr/>
        <a:lstStyle/>
        <a:p>
          <a:endParaRPr lang="en-IN"/>
        </a:p>
      </dgm:t>
    </dgm:pt>
    <dgm:pt modelId="{0E506746-9D66-4681-B692-E086E4B43481}">
      <dgm:prSet phldrT="[Text]"/>
      <dgm:spPr/>
      <dgm:t>
        <a:bodyPr/>
        <a:lstStyle/>
        <a:p>
          <a:pPr algn="ctr"/>
          <a:endParaRPr lang="en-IN" dirty="0"/>
        </a:p>
      </dgm:t>
    </dgm:pt>
    <dgm:pt modelId="{ADE56CD3-AD6E-41F0-B9A0-E8E64BFFA268}" type="parTrans" cxnId="{92D2FB7B-69BD-46C2-A1E5-A2EB86C24A14}">
      <dgm:prSet/>
      <dgm:spPr/>
      <dgm:t>
        <a:bodyPr/>
        <a:lstStyle/>
        <a:p>
          <a:endParaRPr lang="en-IN"/>
        </a:p>
      </dgm:t>
    </dgm:pt>
    <dgm:pt modelId="{FCF623A6-C4D3-443B-B624-4E8876C6CDD4}" type="sibTrans" cxnId="{92D2FB7B-69BD-46C2-A1E5-A2EB86C24A14}">
      <dgm:prSet/>
      <dgm:spPr/>
      <dgm:t>
        <a:bodyPr/>
        <a:lstStyle/>
        <a:p>
          <a:endParaRPr lang="en-IN"/>
        </a:p>
      </dgm:t>
    </dgm:pt>
    <dgm:pt modelId="{1446E4E7-BC6F-47FF-BE86-8488CB908ACB}">
      <dgm:prSet phldrT="[Text]"/>
      <dgm:spPr/>
      <dgm:t>
        <a:bodyPr/>
        <a:lstStyle/>
        <a:p>
          <a:r>
            <a:rPr lang="en-IN" dirty="0"/>
            <a:t>Seamless integration with Python scripts</a:t>
          </a:r>
        </a:p>
      </dgm:t>
    </dgm:pt>
    <dgm:pt modelId="{F67608AC-9DE1-4D1F-9039-D407EE95E7F3}" type="parTrans" cxnId="{BE76BA84-2084-468C-A332-18BAB6F36E16}">
      <dgm:prSet/>
      <dgm:spPr/>
      <dgm:t>
        <a:bodyPr/>
        <a:lstStyle/>
        <a:p>
          <a:endParaRPr lang="en-IN"/>
        </a:p>
      </dgm:t>
    </dgm:pt>
    <dgm:pt modelId="{B7449517-5DED-482F-BB72-F2E878945889}" type="sibTrans" cxnId="{BE76BA84-2084-468C-A332-18BAB6F36E16}">
      <dgm:prSet/>
      <dgm:spPr>
        <a:noFill/>
      </dgm:spPr>
      <dgm:t>
        <a:bodyPr/>
        <a:lstStyle/>
        <a:p>
          <a:endParaRPr lang="en-IN"/>
        </a:p>
      </dgm:t>
    </dgm:pt>
    <dgm:pt modelId="{A9DB141F-00A6-4882-A912-86FB0C256A4F}">
      <dgm:prSet phldrT="[Text]"/>
      <dgm:spPr/>
      <dgm:t>
        <a:bodyPr/>
        <a:lstStyle/>
        <a:p>
          <a:pPr algn="ctr"/>
          <a:r>
            <a:rPr lang="en-IN" dirty="0">
              <a:solidFill>
                <a:schemeClr val="bg1"/>
              </a:solidFill>
            </a:rPr>
            <a:t>Minimal setup with built-in development server.</a:t>
          </a:r>
        </a:p>
      </dgm:t>
    </dgm:pt>
    <dgm:pt modelId="{95C79E44-75F2-4A6A-954D-8306FB1B70A0}" type="parTrans" cxnId="{4F83BD32-2E6A-4661-A327-F5839A0CFBE6}">
      <dgm:prSet/>
      <dgm:spPr/>
      <dgm:t>
        <a:bodyPr/>
        <a:lstStyle/>
        <a:p>
          <a:endParaRPr lang="en-IN"/>
        </a:p>
      </dgm:t>
    </dgm:pt>
    <dgm:pt modelId="{9678A870-5E54-4475-829C-5AB5B9DE6EA8}" type="sibTrans" cxnId="{4F83BD32-2E6A-4661-A327-F5839A0CFBE6}">
      <dgm:prSet/>
      <dgm:spPr/>
      <dgm:t>
        <a:bodyPr/>
        <a:lstStyle/>
        <a:p>
          <a:endParaRPr lang="en-IN"/>
        </a:p>
      </dgm:t>
    </dgm:pt>
    <dgm:pt modelId="{EB9C25F7-7E41-4AA0-A71D-778F0D0E6AD3}">
      <dgm:prSet phldrT="[Text]"/>
      <dgm:spPr/>
      <dgm:t>
        <a:bodyPr/>
        <a:lstStyle/>
        <a:p>
          <a:r>
            <a:rPr lang="en-IN" dirty="0"/>
            <a:t>Supports quick updates and real-time data display</a:t>
          </a:r>
        </a:p>
      </dgm:t>
    </dgm:pt>
    <dgm:pt modelId="{13AD1D63-A204-4622-83B3-F8B896158868}" type="parTrans" cxnId="{8D7E3D2F-4405-4BD6-8B5F-C3C76B04B2CE}">
      <dgm:prSet/>
      <dgm:spPr/>
      <dgm:t>
        <a:bodyPr/>
        <a:lstStyle/>
        <a:p>
          <a:endParaRPr lang="en-IN"/>
        </a:p>
      </dgm:t>
    </dgm:pt>
    <dgm:pt modelId="{7E4F6B28-EAD7-490A-A5D4-809D82A86360}" type="sibTrans" cxnId="{8D7E3D2F-4405-4BD6-8B5F-C3C76B04B2CE}">
      <dgm:prSet/>
      <dgm:spPr>
        <a:noFill/>
      </dgm:spPr>
      <dgm:t>
        <a:bodyPr/>
        <a:lstStyle/>
        <a:p>
          <a:endParaRPr lang="en-IN"/>
        </a:p>
      </dgm:t>
    </dgm:pt>
    <dgm:pt modelId="{C9892E15-CAB2-4620-985C-FC9291840EEE}">
      <dgm:prSet phldrT="[Text]"/>
      <dgm:spPr/>
      <dgm:t>
        <a:bodyPr/>
        <a:lstStyle/>
        <a:p>
          <a:r>
            <a:rPr lang="en-US" dirty="0"/>
            <a:t> </a:t>
          </a:r>
          <a:endParaRPr lang="en-IN" dirty="0"/>
        </a:p>
      </dgm:t>
    </dgm:pt>
    <dgm:pt modelId="{60672B5E-D3EF-4A7D-9DD4-B728C8232657}" type="parTrans" cxnId="{49A7BE5D-3B04-4582-8F42-191BD38D27C7}">
      <dgm:prSet/>
      <dgm:spPr/>
      <dgm:t>
        <a:bodyPr/>
        <a:lstStyle/>
        <a:p>
          <a:endParaRPr lang="en-IN"/>
        </a:p>
      </dgm:t>
    </dgm:pt>
    <dgm:pt modelId="{E16C0CE1-173B-4A38-A136-205E16743274}" type="sibTrans" cxnId="{49A7BE5D-3B04-4582-8F42-191BD38D27C7}">
      <dgm:prSet/>
      <dgm:spPr/>
      <dgm:t>
        <a:bodyPr/>
        <a:lstStyle/>
        <a:p>
          <a:endParaRPr lang="en-IN"/>
        </a:p>
      </dgm:t>
    </dgm:pt>
    <dgm:pt modelId="{5F571D2B-C85B-4FBE-9F34-17D1C216162E}">
      <dgm:prSet phldrT="[Text]"/>
      <dgm:spPr/>
      <dgm:t>
        <a:bodyPr/>
        <a:lstStyle/>
        <a:p>
          <a:r>
            <a:rPr lang="en-IN" dirty="0"/>
            <a:t>Easy data handling using Python objects</a:t>
          </a:r>
        </a:p>
      </dgm:t>
    </dgm:pt>
    <dgm:pt modelId="{AD0A328D-887A-43F4-B83D-AA256B1277E5}" type="parTrans" cxnId="{4F689BB2-2EF6-43CA-95B3-14B7B603CCC8}">
      <dgm:prSet/>
      <dgm:spPr/>
      <dgm:t>
        <a:bodyPr/>
        <a:lstStyle/>
        <a:p>
          <a:endParaRPr lang="en-IN"/>
        </a:p>
      </dgm:t>
    </dgm:pt>
    <dgm:pt modelId="{8E150AA5-CBE6-4D2F-AD3E-DB9B8689BBDC}" type="sibTrans" cxnId="{4F689BB2-2EF6-43CA-95B3-14B7B603CCC8}">
      <dgm:prSet/>
      <dgm:spPr>
        <a:noFill/>
      </dgm:spPr>
      <dgm:t>
        <a:bodyPr/>
        <a:lstStyle/>
        <a:p>
          <a:endParaRPr lang="en-IN"/>
        </a:p>
      </dgm:t>
    </dgm:pt>
    <dgm:pt modelId="{C5959FAE-0DD8-4EBE-8660-21E3CEDD0CFE}" type="pres">
      <dgm:prSet presAssocID="{476878E6-5B19-4B69-A17B-4126E8716955}" presName="Name0" presStyleCnt="0">
        <dgm:presLayoutVars>
          <dgm:chMax/>
          <dgm:chPref/>
          <dgm:dir/>
          <dgm:animLvl val="lvl"/>
        </dgm:presLayoutVars>
      </dgm:prSet>
      <dgm:spPr/>
    </dgm:pt>
    <dgm:pt modelId="{22264207-2AF1-4B07-B2F7-AE8797E4ABBC}" type="pres">
      <dgm:prSet presAssocID="{E3613D45-D5E1-4E45-BAB2-C1BF177F9E05}" presName="composite" presStyleCnt="0"/>
      <dgm:spPr/>
    </dgm:pt>
    <dgm:pt modelId="{5E08DE80-8CB8-4E67-BA73-2A5DBEFCD3D1}" type="pres">
      <dgm:prSet presAssocID="{E3613D45-D5E1-4E45-BAB2-C1BF177F9E05}" presName="Parent1" presStyleLbl="node1" presStyleIdx="0" presStyleCnt="8">
        <dgm:presLayoutVars>
          <dgm:chMax val="1"/>
          <dgm:chPref val="1"/>
          <dgm:bulletEnabled val="1"/>
        </dgm:presLayoutVars>
      </dgm:prSet>
      <dgm:spPr/>
    </dgm:pt>
    <dgm:pt modelId="{29668896-D5DC-4AC1-B1E6-F86EF9327F6B}" type="pres">
      <dgm:prSet presAssocID="{E3613D45-D5E1-4E45-BAB2-C1BF177F9E05}" presName="Childtext1" presStyleLbl="revTx" presStyleIdx="0" presStyleCnt="4" custLinFactX="-100000" custLinFactY="100000" custLinFactNeighborX="-153942" custLinFactNeighborY="186131">
        <dgm:presLayoutVars>
          <dgm:chMax val="0"/>
          <dgm:chPref val="0"/>
          <dgm:bulletEnabled val="1"/>
        </dgm:presLayoutVars>
      </dgm:prSet>
      <dgm:spPr/>
    </dgm:pt>
    <dgm:pt modelId="{8CA318AF-A530-4073-AC2C-FA6B938D0A9B}" type="pres">
      <dgm:prSet presAssocID="{E3613D45-D5E1-4E45-BAB2-C1BF177F9E05}" presName="BalanceSpacing" presStyleCnt="0"/>
      <dgm:spPr/>
    </dgm:pt>
    <dgm:pt modelId="{8CECBCD4-E5AD-42B2-8A48-75C1A8FCBB70}" type="pres">
      <dgm:prSet presAssocID="{E3613D45-D5E1-4E45-BAB2-C1BF177F9E05}" presName="BalanceSpacing1" presStyleCnt="0"/>
      <dgm:spPr/>
    </dgm:pt>
    <dgm:pt modelId="{41142463-03AA-49D9-9564-72397FEFE34F}" type="pres">
      <dgm:prSet presAssocID="{FC371641-2A89-4A23-8298-A3DDBDCD5E80}" presName="Accent1Text" presStyleLbl="node1" presStyleIdx="1" presStyleCnt="8"/>
      <dgm:spPr/>
    </dgm:pt>
    <dgm:pt modelId="{5A183104-2033-4E24-A337-6E7BEAEDC310}" type="pres">
      <dgm:prSet presAssocID="{FC371641-2A89-4A23-8298-A3DDBDCD5E80}" presName="spaceBetweenRectangles" presStyleCnt="0"/>
      <dgm:spPr/>
    </dgm:pt>
    <dgm:pt modelId="{CD18D0BF-1688-4B6A-9310-93A0CADC5FBE}" type="pres">
      <dgm:prSet presAssocID="{1446E4E7-BC6F-47FF-BE86-8488CB908ACB}" presName="composite" presStyleCnt="0"/>
      <dgm:spPr/>
    </dgm:pt>
    <dgm:pt modelId="{585C3E2B-3B84-401F-9B82-0068A6088A30}" type="pres">
      <dgm:prSet presAssocID="{1446E4E7-BC6F-47FF-BE86-8488CB908ACB}" presName="Parent1" presStyleLbl="node1" presStyleIdx="2" presStyleCnt="8">
        <dgm:presLayoutVars>
          <dgm:chMax val="1"/>
          <dgm:chPref val="1"/>
          <dgm:bulletEnabled val="1"/>
        </dgm:presLayoutVars>
      </dgm:prSet>
      <dgm:spPr/>
    </dgm:pt>
    <dgm:pt modelId="{C85DDBA1-A5BB-41CC-9670-6C1BAB8CF253}" type="pres">
      <dgm:prSet presAssocID="{1446E4E7-BC6F-47FF-BE86-8488CB908ACB}" presName="Childtext1" presStyleLbl="revTx" presStyleIdx="1" presStyleCnt="4" custScaleX="74861" custScaleY="90665" custLinFactY="-45463" custLinFactNeighborX="50444" custLinFactNeighborY="-100000">
        <dgm:presLayoutVars>
          <dgm:chMax val="0"/>
          <dgm:chPref val="0"/>
          <dgm:bulletEnabled val="1"/>
        </dgm:presLayoutVars>
      </dgm:prSet>
      <dgm:spPr/>
    </dgm:pt>
    <dgm:pt modelId="{8E30329C-103F-4F3B-AB81-7E09C95964E7}" type="pres">
      <dgm:prSet presAssocID="{1446E4E7-BC6F-47FF-BE86-8488CB908ACB}" presName="BalanceSpacing" presStyleCnt="0"/>
      <dgm:spPr/>
    </dgm:pt>
    <dgm:pt modelId="{35FC8718-4A8C-4FA5-9C1E-9897ABFA6257}" type="pres">
      <dgm:prSet presAssocID="{1446E4E7-BC6F-47FF-BE86-8488CB908ACB}" presName="BalanceSpacing1" presStyleCnt="0"/>
      <dgm:spPr/>
    </dgm:pt>
    <dgm:pt modelId="{E042DB28-034A-49EC-AFD8-1F8D48041F36}" type="pres">
      <dgm:prSet presAssocID="{B7449517-5DED-482F-BB72-F2E878945889}" presName="Accent1Text" presStyleLbl="node1" presStyleIdx="3" presStyleCnt="8" custLinFactX="-300000" custLinFactNeighborX="-342059" custLinFactNeighborY="83771"/>
      <dgm:spPr/>
    </dgm:pt>
    <dgm:pt modelId="{BD6B9C32-6A9A-4C8E-B203-38C0DB23AB80}" type="pres">
      <dgm:prSet presAssocID="{B7449517-5DED-482F-BB72-F2E878945889}" presName="spaceBetweenRectangles" presStyleCnt="0"/>
      <dgm:spPr/>
    </dgm:pt>
    <dgm:pt modelId="{E64AD635-04FA-471D-8001-D1BB258CCEFD}" type="pres">
      <dgm:prSet presAssocID="{EB9C25F7-7E41-4AA0-A71D-778F0D0E6AD3}" presName="composite" presStyleCnt="0"/>
      <dgm:spPr/>
    </dgm:pt>
    <dgm:pt modelId="{1A507FA5-CE27-43D5-8B1B-2C9CE1AD4074}" type="pres">
      <dgm:prSet presAssocID="{EB9C25F7-7E41-4AA0-A71D-778F0D0E6AD3}" presName="Parent1" presStyleLbl="node1" presStyleIdx="4" presStyleCnt="8" custLinFactNeighborX="50873" custLinFactNeighborY="-84534">
        <dgm:presLayoutVars>
          <dgm:chMax val="1"/>
          <dgm:chPref val="1"/>
          <dgm:bulletEnabled val="1"/>
        </dgm:presLayoutVars>
      </dgm:prSet>
      <dgm:spPr/>
    </dgm:pt>
    <dgm:pt modelId="{7F9DF23F-41FB-435F-9B96-81DCE43420E4}" type="pres">
      <dgm:prSet presAssocID="{EB9C25F7-7E41-4AA0-A71D-778F0D0E6AD3}" presName="Childtext1" presStyleLbl="revTx" presStyleIdx="2" presStyleCnt="4">
        <dgm:presLayoutVars>
          <dgm:chMax val="0"/>
          <dgm:chPref val="0"/>
          <dgm:bulletEnabled val="1"/>
        </dgm:presLayoutVars>
      </dgm:prSet>
      <dgm:spPr/>
    </dgm:pt>
    <dgm:pt modelId="{2BDA7480-63B2-4CDB-BF7F-7DE1087DD21E}" type="pres">
      <dgm:prSet presAssocID="{EB9C25F7-7E41-4AA0-A71D-778F0D0E6AD3}" presName="BalanceSpacing" presStyleCnt="0"/>
      <dgm:spPr/>
    </dgm:pt>
    <dgm:pt modelId="{04E2B465-E982-416E-943E-2241E7B0DB93}" type="pres">
      <dgm:prSet presAssocID="{EB9C25F7-7E41-4AA0-A71D-778F0D0E6AD3}" presName="BalanceSpacing1" presStyleCnt="0"/>
      <dgm:spPr/>
    </dgm:pt>
    <dgm:pt modelId="{B440FD81-EA8E-402A-AFC7-B0EC09E97BF9}" type="pres">
      <dgm:prSet presAssocID="{7E4F6B28-EAD7-490A-A5D4-809D82A86360}" presName="Accent1Text" presStyleLbl="node1" presStyleIdx="5" presStyleCnt="8" custLinFactX="-35343" custLinFactNeighborX="-100000" custLinFactNeighborY="83772"/>
      <dgm:spPr/>
    </dgm:pt>
    <dgm:pt modelId="{3890AB26-D678-4E2E-A006-F6BB539E7B3D}" type="pres">
      <dgm:prSet presAssocID="{7E4F6B28-EAD7-490A-A5D4-809D82A86360}" presName="spaceBetweenRectangles" presStyleCnt="0"/>
      <dgm:spPr/>
    </dgm:pt>
    <dgm:pt modelId="{94129EB9-D909-4D05-AADE-0ED9C2EC6014}" type="pres">
      <dgm:prSet presAssocID="{5F571D2B-C85B-4FBE-9F34-17D1C216162E}" presName="composite" presStyleCnt="0"/>
      <dgm:spPr/>
    </dgm:pt>
    <dgm:pt modelId="{103863CB-DCE4-405C-83BC-B2FD4C1F418E}" type="pres">
      <dgm:prSet presAssocID="{5F571D2B-C85B-4FBE-9F34-17D1C216162E}" presName="Parent1" presStyleLbl="node1" presStyleIdx="6" presStyleCnt="8" custAng="0" custLinFactX="-5293" custLinFactY="-69680" custLinFactNeighborX="-100000" custLinFactNeighborY="-100000">
        <dgm:presLayoutVars>
          <dgm:chMax val="1"/>
          <dgm:chPref val="1"/>
          <dgm:bulletEnabled val="1"/>
        </dgm:presLayoutVars>
      </dgm:prSet>
      <dgm:spPr/>
    </dgm:pt>
    <dgm:pt modelId="{2707E4DC-6EC7-4AAA-904B-4EE544FD871C}" type="pres">
      <dgm:prSet presAssocID="{5F571D2B-C85B-4FBE-9F34-17D1C216162E}" presName="Childtext1" presStyleLbl="revTx" presStyleIdx="3" presStyleCnt="4">
        <dgm:presLayoutVars>
          <dgm:chMax val="0"/>
          <dgm:chPref val="0"/>
          <dgm:bulletEnabled val="1"/>
        </dgm:presLayoutVars>
      </dgm:prSet>
      <dgm:spPr/>
    </dgm:pt>
    <dgm:pt modelId="{C66931FE-E4DF-49C9-A98C-A2DE19EBD603}" type="pres">
      <dgm:prSet presAssocID="{5F571D2B-C85B-4FBE-9F34-17D1C216162E}" presName="BalanceSpacing" presStyleCnt="0"/>
      <dgm:spPr/>
    </dgm:pt>
    <dgm:pt modelId="{64CDC5F1-796B-4E07-A754-13B6CB5FA1FD}" type="pres">
      <dgm:prSet presAssocID="{5F571D2B-C85B-4FBE-9F34-17D1C216162E}" presName="BalanceSpacing1" presStyleCnt="0"/>
      <dgm:spPr/>
    </dgm:pt>
    <dgm:pt modelId="{8AA11A73-5FB5-48D9-8644-BE98A3BB3976}" type="pres">
      <dgm:prSet presAssocID="{8E150AA5-CBE6-4D2F-AD3E-DB9B8689BBDC}" presName="Accent1Text" presStyleLbl="node1" presStyleIdx="7" presStyleCnt="8" custLinFactX="-112208" custLinFactNeighborX="-200000" custLinFactNeighborY="-2546"/>
      <dgm:spPr/>
    </dgm:pt>
  </dgm:ptLst>
  <dgm:cxnLst>
    <dgm:cxn modelId="{DAE46C00-08C3-40A3-8344-7980849F5DEF}" type="presOf" srcId="{1446E4E7-BC6F-47FF-BE86-8488CB908ACB}" destId="{585C3E2B-3B84-401F-9B82-0068A6088A30}" srcOrd="0" destOrd="0" presId="urn:microsoft.com/office/officeart/2008/layout/AlternatingHexagons"/>
    <dgm:cxn modelId="{8EC8371B-0938-45A8-A09D-42E6994D5AAA}" type="presOf" srcId="{8E150AA5-CBE6-4D2F-AD3E-DB9B8689BBDC}" destId="{8AA11A73-5FB5-48D9-8644-BE98A3BB3976}" srcOrd="0" destOrd="0" presId="urn:microsoft.com/office/officeart/2008/layout/AlternatingHexagons"/>
    <dgm:cxn modelId="{8D7E3D2F-4405-4BD6-8B5F-C3C76B04B2CE}" srcId="{476878E6-5B19-4B69-A17B-4126E8716955}" destId="{EB9C25F7-7E41-4AA0-A71D-778F0D0E6AD3}" srcOrd="2" destOrd="0" parTransId="{13AD1D63-A204-4622-83B3-F8B896158868}" sibTransId="{7E4F6B28-EAD7-490A-A5D4-809D82A86360}"/>
    <dgm:cxn modelId="{4F83BD32-2E6A-4661-A327-F5839A0CFBE6}" srcId="{1446E4E7-BC6F-47FF-BE86-8488CB908ACB}" destId="{A9DB141F-00A6-4882-A912-86FB0C256A4F}" srcOrd="0" destOrd="0" parTransId="{95C79E44-75F2-4A6A-954D-8306FB1B70A0}" sibTransId="{9678A870-5E54-4475-829C-5AB5B9DE6EA8}"/>
    <dgm:cxn modelId="{49A7BE5D-3B04-4582-8F42-191BD38D27C7}" srcId="{EB9C25F7-7E41-4AA0-A71D-778F0D0E6AD3}" destId="{C9892E15-CAB2-4620-985C-FC9291840EEE}" srcOrd="0" destOrd="0" parTransId="{60672B5E-D3EF-4A7D-9DD4-B728C8232657}" sibTransId="{E16C0CE1-173B-4A38-A136-205E16743274}"/>
    <dgm:cxn modelId="{D232CB5E-16D1-4BD2-8DD8-AE2D8D5685CA}" type="presOf" srcId="{A9DB141F-00A6-4882-A912-86FB0C256A4F}" destId="{C85DDBA1-A5BB-41CC-9670-6C1BAB8CF253}" srcOrd="0" destOrd="0" presId="urn:microsoft.com/office/officeart/2008/layout/AlternatingHexagons"/>
    <dgm:cxn modelId="{71F9D145-7B8A-4D1F-98EF-9F274F970DBB}" type="presOf" srcId="{476878E6-5B19-4B69-A17B-4126E8716955}" destId="{C5959FAE-0DD8-4EBE-8660-21E3CEDD0CFE}" srcOrd="0" destOrd="0" presId="urn:microsoft.com/office/officeart/2008/layout/AlternatingHexagons"/>
    <dgm:cxn modelId="{F9CAD345-2CAB-43FC-8FE6-666BA7A3BA39}" type="presOf" srcId="{0E506746-9D66-4681-B692-E086E4B43481}" destId="{29668896-D5DC-4AC1-B1E6-F86EF9327F6B}" srcOrd="0" destOrd="0" presId="urn:microsoft.com/office/officeart/2008/layout/AlternatingHexagons"/>
    <dgm:cxn modelId="{E86EE66E-1060-4DB3-842B-DF8C50A8CD8F}" srcId="{476878E6-5B19-4B69-A17B-4126E8716955}" destId="{E3613D45-D5E1-4E45-BAB2-C1BF177F9E05}" srcOrd="0" destOrd="0" parTransId="{ACFFF2AC-4BD9-4DDA-9EE6-4F31C90709D2}" sibTransId="{FC371641-2A89-4A23-8298-A3DDBDCD5E80}"/>
    <dgm:cxn modelId="{92D2FB7B-69BD-46C2-A1E5-A2EB86C24A14}" srcId="{E3613D45-D5E1-4E45-BAB2-C1BF177F9E05}" destId="{0E506746-9D66-4681-B692-E086E4B43481}" srcOrd="0" destOrd="0" parTransId="{ADE56CD3-AD6E-41F0-B9A0-E8E64BFFA268}" sibTransId="{FCF623A6-C4D3-443B-B624-4E8876C6CDD4}"/>
    <dgm:cxn modelId="{2E3DD67D-1906-4A9C-A823-7CE633A7E153}" type="presOf" srcId="{7E4F6B28-EAD7-490A-A5D4-809D82A86360}" destId="{B440FD81-EA8E-402A-AFC7-B0EC09E97BF9}" srcOrd="0" destOrd="0" presId="urn:microsoft.com/office/officeart/2008/layout/AlternatingHexagons"/>
    <dgm:cxn modelId="{BE76BA84-2084-468C-A332-18BAB6F36E16}" srcId="{476878E6-5B19-4B69-A17B-4126E8716955}" destId="{1446E4E7-BC6F-47FF-BE86-8488CB908ACB}" srcOrd="1" destOrd="0" parTransId="{F67608AC-9DE1-4D1F-9039-D407EE95E7F3}" sibTransId="{B7449517-5DED-482F-BB72-F2E878945889}"/>
    <dgm:cxn modelId="{F14188A5-0508-453E-B7B1-A5722C321293}" type="presOf" srcId="{FC371641-2A89-4A23-8298-A3DDBDCD5E80}" destId="{41142463-03AA-49D9-9564-72397FEFE34F}" srcOrd="0" destOrd="0" presId="urn:microsoft.com/office/officeart/2008/layout/AlternatingHexagons"/>
    <dgm:cxn modelId="{4F689BB2-2EF6-43CA-95B3-14B7B603CCC8}" srcId="{476878E6-5B19-4B69-A17B-4126E8716955}" destId="{5F571D2B-C85B-4FBE-9F34-17D1C216162E}" srcOrd="3" destOrd="0" parTransId="{AD0A328D-887A-43F4-B83D-AA256B1277E5}" sibTransId="{8E150AA5-CBE6-4D2F-AD3E-DB9B8689BBDC}"/>
    <dgm:cxn modelId="{DCD134C9-27FC-4A83-9896-CAE78310EE2F}" type="presOf" srcId="{B7449517-5DED-482F-BB72-F2E878945889}" destId="{E042DB28-034A-49EC-AFD8-1F8D48041F36}" srcOrd="0" destOrd="0" presId="urn:microsoft.com/office/officeart/2008/layout/AlternatingHexagons"/>
    <dgm:cxn modelId="{52AB86DC-13A4-4400-860D-B0006F297599}" type="presOf" srcId="{C9892E15-CAB2-4620-985C-FC9291840EEE}" destId="{7F9DF23F-41FB-435F-9B96-81DCE43420E4}" srcOrd="0" destOrd="0" presId="urn:microsoft.com/office/officeart/2008/layout/AlternatingHexagons"/>
    <dgm:cxn modelId="{DF6FAAE4-AAE1-4E43-BCEA-B9ADD88460D4}" type="presOf" srcId="{EB9C25F7-7E41-4AA0-A71D-778F0D0E6AD3}" destId="{1A507FA5-CE27-43D5-8B1B-2C9CE1AD4074}" srcOrd="0" destOrd="0" presId="urn:microsoft.com/office/officeart/2008/layout/AlternatingHexagons"/>
    <dgm:cxn modelId="{74EEF6EC-C5F5-4723-8293-77B7B0476B08}" type="presOf" srcId="{E3613D45-D5E1-4E45-BAB2-C1BF177F9E05}" destId="{5E08DE80-8CB8-4E67-BA73-2A5DBEFCD3D1}" srcOrd="0" destOrd="0" presId="urn:microsoft.com/office/officeart/2008/layout/AlternatingHexagons"/>
    <dgm:cxn modelId="{8BA1BEF9-A39D-42C2-9DA8-28F462872848}" type="presOf" srcId="{5F571D2B-C85B-4FBE-9F34-17D1C216162E}" destId="{103863CB-DCE4-405C-83BC-B2FD4C1F418E}" srcOrd="0" destOrd="0" presId="urn:microsoft.com/office/officeart/2008/layout/AlternatingHexagons"/>
    <dgm:cxn modelId="{FD7D2CD5-75B8-41E3-BF83-7F23E294BA1C}" type="presParOf" srcId="{C5959FAE-0DD8-4EBE-8660-21E3CEDD0CFE}" destId="{22264207-2AF1-4B07-B2F7-AE8797E4ABBC}" srcOrd="0" destOrd="0" presId="urn:microsoft.com/office/officeart/2008/layout/AlternatingHexagons"/>
    <dgm:cxn modelId="{7100BBE7-8409-4EEF-9FAD-174EE31EA142}" type="presParOf" srcId="{22264207-2AF1-4B07-B2F7-AE8797E4ABBC}" destId="{5E08DE80-8CB8-4E67-BA73-2A5DBEFCD3D1}" srcOrd="0" destOrd="0" presId="urn:microsoft.com/office/officeart/2008/layout/AlternatingHexagons"/>
    <dgm:cxn modelId="{81DFF267-88C7-4075-A287-276E8388C71C}" type="presParOf" srcId="{22264207-2AF1-4B07-B2F7-AE8797E4ABBC}" destId="{29668896-D5DC-4AC1-B1E6-F86EF9327F6B}" srcOrd="1" destOrd="0" presId="urn:microsoft.com/office/officeart/2008/layout/AlternatingHexagons"/>
    <dgm:cxn modelId="{2D8FE767-26DD-4738-99D3-D3A8E00A2A14}" type="presParOf" srcId="{22264207-2AF1-4B07-B2F7-AE8797E4ABBC}" destId="{8CA318AF-A530-4073-AC2C-FA6B938D0A9B}" srcOrd="2" destOrd="0" presId="urn:microsoft.com/office/officeart/2008/layout/AlternatingHexagons"/>
    <dgm:cxn modelId="{794D6703-9F8A-4AB7-A413-D578BAE9BD36}" type="presParOf" srcId="{22264207-2AF1-4B07-B2F7-AE8797E4ABBC}" destId="{8CECBCD4-E5AD-42B2-8A48-75C1A8FCBB70}" srcOrd="3" destOrd="0" presId="urn:microsoft.com/office/officeart/2008/layout/AlternatingHexagons"/>
    <dgm:cxn modelId="{FC8686A6-D4AB-4728-9077-DD7EF7A34B30}" type="presParOf" srcId="{22264207-2AF1-4B07-B2F7-AE8797E4ABBC}" destId="{41142463-03AA-49D9-9564-72397FEFE34F}" srcOrd="4" destOrd="0" presId="urn:microsoft.com/office/officeart/2008/layout/AlternatingHexagons"/>
    <dgm:cxn modelId="{D18A36C0-64D4-4BE9-B2D1-FE59D4DBE8AD}" type="presParOf" srcId="{C5959FAE-0DD8-4EBE-8660-21E3CEDD0CFE}" destId="{5A183104-2033-4E24-A337-6E7BEAEDC310}" srcOrd="1" destOrd="0" presId="urn:microsoft.com/office/officeart/2008/layout/AlternatingHexagons"/>
    <dgm:cxn modelId="{496CDCAC-032F-4A82-966B-22A2309E6645}" type="presParOf" srcId="{C5959FAE-0DD8-4EBE-8660-21E3CEDD0CFE}" destId="{CD18D0BF-1688-4B6A-9310-93A0CADC5FBE}" srcOrd="2" destOrd="0" presId="urn:microsoft.com/office/officeart/2008/layout/AlternatingHexagons"/>
    <dgm:cxn modelId="{BD6D52BC-494F-48E5-B257-4604080CD5D5}" type="presParOf" srcId="{CD18D0BF-1688-4B6A-9310-93A0CADC5FBE}" destId="{585C3E2B-3B84-401F-9B82-0068A6088A30}" srcOrd="0" destOrd="0" presId="urn:microsoft.com/office/officeart/2008/layout/AlternatingHexagons"/>
    <dgm:cxn modelId="{55AA58C1-F9B9-4032-A0BB-339EC5AACEDF}" type="presParOf" srcId="{CD18D0BF-1688-4B6A-9310-93A0CADC5FBE}" destId="{C85DDBA1-A5BB-41CC-9670-6C1BAB8CF253}" srcOrd="1" destOrd="0" presId="urn:microsoft.com/office/officeart/2008/layout/AlternatingHexagons"/>
    <dgm:cxn modelId="{D9C74373-72DC-4690-B981-19556F8D39C3}" type="presParOf" srcId="{CD18D0BF-1688-4B6A-9310-93A0CADC5FBE}" destId="{8E30329C-103F-4F3B-AB81-7E09C95964E7}" srcOrd="2" destOrd="0" presId="urn:microsoft.com/office/officeart/2008/layout/AlternatingHexagons"/>
    <dgm:cxn modelId="{CABD6747-67B5-43E4-8D04-FC7B10EFB959}" type="presParOf" srcId="{CD18D0BF-1688-4B6A-9310-93A0CADC5FBE}" destId="{35FC8718-4A8C-4FA5-9C1E-9897ABFA6257}" srcOrd="3" destOrd="0" presId="urn:microsoft.com/office/officeart/2008/layout/AlternatingHexagons"/>
    <dgm:cxn modelId="{8A096190-C805-417D-B11D-8A9BBE73AE69}" type="presParOf" srcId="{CD18D0BF-1688-4B6A-9310-93A0CADC5FBE}" destId="{E042DB28-034A-49EC-AFD8-1F8D48041F36}" srcOrd="4" destOrd="0" presId="urn:microsoft.com/office/officeart/2008/layout/AlternatingHexagons"/>
    <dgm:cxn modelId="{8D1A495B-FC22-4B7B-A906-4AF3F02958AD}" type="presParOf" srcId="{C5959FAE-0DD8-4EBE-8660-21E3CEDD0CFE}" destId="{BD6B9C32-6A9A-4C8E-B203-38C0DB23AB80}" srcOrd="3" destOrd="0" presId="urn:microsoft.com/office/officeart/2008/layout/AlternatingHexagons"/>
    <dgm:cxn modelId="{98A8D52A-9507-4AB0-929D-4D5ACD1CA180}" type="presParOf" srcId="{C5959FAE-0DD8-4EBE-8660-21E3CEDD0CFE}" destId="{E64AD635-04FA-471D-8001-D1BB258CCEFD}" srcOrd="4" destOrd="0" presId="urn:microsoft.com/office/officeart/2008/layout/AlternatingHexagons"/>
    <dgm:cxn modelId="{F7EE28F5-B0D2-4286-90CD-5CD96B64A5EF}" type="presParOf" srcId="{E64AD635-04FA-471D-8001-D1BB258CCEFD}" destId="{1A507FA5-CE27-43D5-8B1B-2C9CE1AD4074}" srcOrd="0" destOrd="0" presId="urn:microsoft.com/office/officeart/2008/layout/AlternatingHexagons"/>
    <dgm:cxn modelId="{5128EDA6-D3F5-4A5A-B3E3-206F31AAEE16}" type="presParOf" srcId="{E64AD635-04FA-471D-8001-D1BB258CCEFD}" destId="{7F9DF23F-41FB-435F-9B96-81DCE43420E4}" srcOrd="1" destOrd="0" presId="urn:microsoft.com/office/officeart/2008/layout/AlternatingHexagons"/>
    <dgm:cxn modelId="{179666E1-0E51-4E18-AAF2-3A4B8E93DB2A}" type="presParOf" srcId="{E64AD635-04FA-471D-8001-D1BB258CCEFD}" destId="{2BDA7480-63B2-4CDB-BF7F-7DE1087DD21E}" srcOrd="2" destOrd="0" presId="urn:microsoft.com/office/officeart/2008/layout/AlternatingHexagons"/>
    <dgm:cxn modelId="{D235AA0B-3346-4127-B0C0-3D3DCDB7224B}" type="presParOf" srcId="{E64AD635-04FA-471D-8001-D1BB258CCEFD}" destId="{04E2B465-E982-416E-943E-2241E7B0DB93}" srcOrd="3" destOrd="0" presId="urn:microsoft.com/office/officeart/2008/layout/AlternatingHexagons"/>
    <dgm:cxn modelId="{61473E80-83B6-4D4F-BCB2-9D8EFDC72E02}" type="presParOf" srcId="{E64AD635-04FA-471D-8001-D1BB258CCEFD}" destId="{B440FD81-EA8E-402A-AFC7-B0EC09E97BF9}" srcOrd="4" destOrd="0" presId="urn:microsoft.com/office/officeart/2008/layout/AlternatingHexagons"/>
    <dgm:cxn modelId="{DCD71CAB-C4BF-4EE5-8CBD-4B5478378475}" type="presParOf" srcId="{C5959FAE-0DD8-4EBE-8660-21E3CEDD0CFE}" destId="{3890AB26-D678-4E2E-A006-F6BB539E7B3D}" srcOrd="5" destOrd="0" presId="urn:microsoft.com/office/officeart/2008/layout/AlternatingHexagons"/>
    <dgm:cxn modelId="{F00D98A0-7B04-47BA-8D81-3DB0474C2B7D}" type="presParOf" srcId="{C5959FAE-0DD8-4EBE-8660-21E3CEDD0CFE}" destId="{94129EB9-D909-4D05-AADE-0ED9C2EC6014}" srcOrd="6" destOrd="0" presId="urn:microsoft.com/office/officeart/2008/layout/AlternatingHexagons"/>
    <dgm:cxn modelId="{BF60BEFB-11B1-46B1-90D9-A43BCBF0F559}" type="presParOf" srcId="{94129EB9-D909-4D05-AADE-0ED9C2EC6014}" destId="{103863CB-DCE4-405C-83BC-B2FD4C1F418E}" srcOrd="0" destOrd="0" presId="urn:microsoft.com/office/officeart/2008/layout/AlternatingHexagons"/>
    <dgm:cxn modelId="{43558DF2-ED39-4570-A111-1E8E30411CB9}" type="presParOf" srcId="{94129EB9-D909-4D05-AADE-0ED9C2EC6014}" destId="{2707E4DC-6EC7-4AAA-904B-4EE544FD871C}" srcOrd="1" destOrd="0" presId="urn:microsoft.com/office/officeart/2008/layout/AlternatingHexagons"/>
    <dgm:cxn modelId="{EB921323-42A5-4133-90B0-83E513D5207A}" type="presParOf" srcId="{94129EB9-D909-4D05-AADE-0ED9C2EC6014}" destId="{C66931FE-E4DF-49C9-A98C-A2DE19EBD603}" srcOrd="2" destOrd="0" presId="urn:microsoft.com/office/officeart/2008/layout/AlternatingHexagons"/>
    <dgm:cxn modelId="{B93DB685-77F8-4489-98E3-F13B0BF660C9}" type="presParOf" srcId="{94129EB9-D909-4D05-AADE-0ED9C2EC6014}" destId="{64CDC5F1-796B-4E07-A754-13B6CB5FA1FD}" srcOrd="3" destOrd="0" presId="urn:microsoft.com/office/officeart/2008/layout/AlternatingHexagons"/>
    <dgm:cxn modelId="{F1441525-35B0-4601-B726-F7FB2DA20118}" type="presParOf" srcId="{94129EB9-D909-4D05-AADE-0ED9C2EC6014}" destId="{8AA11A73-5FB5-48D9-8644-BE98A3BB3976}"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5AEAED-3194-45A4-8392-8C3443736539}"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en-IN"/>
        </a:p>
      </dgm:t>
    </dgm:pt>
    <dgm:pt modelId="{4BB2785F-011B-45E3-AE93-F76DC9F7FE2C}">
      <dgm:prSet phldrT="[Text]"/>
      <dgm:spPr/>
      <dgm:t>
        <a:bodyPr/>
        <a:lstStyle/>
        <a:p>
          <a:r>
            <a:rPr lang="en-US" dirty="0"/>
            <a:t>0</a:t>
          </a:r>
          <a:r>
            <a:rPr lang="en-US" baseline="30000" dirty="0"/>
            <a:t>th</a:t>
          </a:r>
          <a:r>
            <a:rPr lang="en-US" dirty="0"/>
            <a:t> Review</a:t>
          </a:r>
          <a:endParaRPr lang="en-IN" dirty="0"/>
        </a:p>
      </dgm:t>
    </dgm:pt>
    <dgm:pt modelId="{00A860C5-7C8B-4C7E-9646-2376D3DD7F7C}" type="parTrans" cxnId="{686D7AD6-71E9-4C73-B88F-0510996B29AF}">
      <dgm:prSet/>
      <dgm:spPr/>
      <dgm:t>
        <a:bodyPr/>
        <a:lstStyle/>
        <a:p>
          <a:endParaRPr lang="en-IN"/>
        </a:p>
      </dgm:t>
    </dgm:pt>
    <dgm:pt modelId="{1A4DCBBC-61A5-4C70-9844-A122B122226E}" type="sibTrans" cxnId="{686D7AD6-71E9-4C73-B88F-0510996B29AF}">
      <dgm:prSet/>
      <dgm:spPr/>
      <dgm:t>
        <a:bodyPr/>
        <a:lstStyle/>
        <a:p>
          <a:endParaRPr lang="en-IN"/>
        </a:p>
      </dgm:t>
    </dgm:pt>
    <dgm:pt modelId="{B57E1F00-C585-4D1F-9B32-48533F16320E}">
      <dgm:prSet phldrT="[Text]"/>
      <dgm:spPr/>
      <dgm:t>
        <a:bodyPr/>
        <a:lstStyle/>
        <a:p>
          <a:pPr>
            <a:buFont typeface="Arial" panose="020B0604020202020204" pitchFamily="34" charset="0"/>
            <a:buChar char="•"/>
          </a:pPr>
          <a:r>
            <a:rPr lang="en-US" dirty="0"/>
            <a:t>Prepare Ideation</a:t>
          </a:r>
          <a:endParaRPr lang="en-IN" dirty="0"/>
        </a:p>
      </dgm:t>
    </dgm:pt>
    <dgm:pt modelId="{2771DACC-F88A-46F6-AEBF-DF6EBA00D112}" type="parTrans" cxnId="{AC52E9B3-53FC-49EB-8FED-11867B151497}">
      <dgm:prSet/>
      <dgm:spPr/>
      <dgm:t>
        <a:bodyPr/>
        <a:lstStyle/>
        <a:p>
          <a:endParaRPr lang="en-IN"/>
        </a:p>
      </dgm:t>
    </dgm:pt>
    <dgm:pt modelId="{54BE6A7F-4994-4F14-82ED-85C247135FB6}" type="sibTrans" cxnId="{AC52E9B3-53FC-49EB-8FED-11867B151497}">
      <dgm:prSet/>
      <dgm:spPr/>
      <dgm:t>
        <a:bodyPr/>
        <a:lstStyle/>
        <a:p>
          <a:endParaRPr lang="en-IN"/>
        </a:p>
      </dgm:t>
    </dgm:pt>
    <dgm:pt modelId="{20C2759A-331D-4694-AE73-2B2FD1BAFD34}">
      <dgm:prSet phldrT="[Text]"/>
      <dgm:spPr>
        <a:solidFill>
          <a:schemeClr val="accent1">
            <a:lumMod val="60000"/>
            <a:lumOff val="40000"/>
          </a:schemeClr>
        </a:solidFill>
      </dgm:spPr>
      <dgm:t>
        <a:bodyPr/>
        <a:lstStyle/>
        <a:p>
          <a:r>
            <a:rPr lang="en-US" dirty="0"/>
            <a:t>1</a:t>
          </a:r>
          <a:r>
            <a:rPr lang="en-US" baseline="30000" dirty="0"/>
            <a:t>st</a:t>
          </a:r>
          <a:r>
            <a:rPr lang="en-US" dirty="0"/>
            <a:t> Review</a:t>
          </a:r>
          <a:endParaRPr lang="en-IN" dirty="0"/>
        </a:p>
      </dgm:t>
    </dgm:pt>
    <dgm:pt modelId="{A068D183-1395-47F1-8637-22B5F86DA8AF}" type="parTrans" cxnId="{68B5527D-6B7D-43AD-8204-5E173582FE7E}">
      <dgm:prSet/>
      <dgm:spPr/>
      <dgm:t>
        <a:bodyPr/>
        <a:lstStyle/>
        <a:p>
          <a:endParaRPr lang="en-IN"/>
        </a:p>
      </dgm:t>
    </dgm:pt>
    <dgm:pt modelId="{D99072BD-B32D-4D44-8743-C20CCD74CF93}" type="sibTrans" cxnId="{68B5527D-6B7D-43AD-8204-5E173582FE7E}">
      <dgm:prSet/>
      <dgm:spPr>
        <a:solidFill>
          <a:schemeClr val="accent1">
            <a:lumMod val="60000"/>
            <a:lumOff val="40000"/>
          </a:schemeClr>
        </a:solidFill>
      </dgm:spPr>
      <dgm:t>
        <a:bodyPr/>
        <a:lstStyle/>
        <a:p>
          <a:endParaRPr lang="en-IN"/>
        </a:p>
      </dgm:t>
    </dgm:pt>
    <dgm:pt modelId="{FFA17B9C-28EE-4C95-BF70-AAA9BCB185FC}">
      <dgm:prSet phldrT="[Text]">
        <dgm:style>
          <a:lnRef idx="2">
            <a:schemeClr val="accent5"/>
          </a:lnRef>
          <a:fillRef idx="1">
            <a:schemeClr val="lt1"/>
          </a:fillRef>
          <a:effectRef idx="0">
            <a:schemeClr val="accent5"/>
          </a:effectRef>
          <a:fontRef idx="minor">
            <a:schemeClr val="dk1"/>
          </a:fontRef>
        </dgm:style>
      </dgm:prSet>
      <dgm:spPr>
        <a:ln>
          <a:solidFill>
            <a:schemeClr val="accent1">
              <a:lumMod val="60000"/>
              <a:lumOff val="40000"/>
            </a:schemeClr>
          </a:solidFill>
        </a:ln>
      </dgm:spPr>
      <dgm:t>
        <a:bodyPr/>
        <a:lstStyle/>
        <a:p>
          <a:r>
            <a:rPr lang="en-US" dirty="0"/>
            <a:t>Connection between Raspberry Pi and Esp32</a:t>
          </a:r>
          <a:endParaRPr lang="en-IN" dirty="0"/>
        </a:p>
      </dgm:t>
    </dgm:pt>
    <dgm:pt modelId="{7DB03955-657D-42EA-A85F-C348DC54F4DD}" type="parTrans" cxnId="{E24A36D5-58FB-4673-85BA-75256528C213}">
      <dgm:prSet/>
      <dgm:spPr/>
      <dgm:t>
        <a:bodyPr/>
        <a:lstStyle/>
        <a:p>
          <a:endParaRPr lang="en-IN"/>
        </a:p>
      </dgm:t>
    </dgm:pt>
    <dgm:pt modelId="{9DF1DF51-2D9B-4DA1-9D29-E5793BFB7FB9}" type="sibTrans" cxnId="{E24A36D5-58FB-4673-85BA-75256528C213}">
      <dgm:prSet/>
      <dgm:spPr/>
      <dgm:t>
        <a:bodyPr/>
        <a:lstStyle/>
        <a:p>
          <a:endParaRPr lang="en-IN"/>
        </a:p>
      </dgm:t>
    </dgm:pt>
    <dgm:pt modelId="{41ECDF93-47C9-4081-A034-82EE23D80A45}">
      <dgm:prSet phldrT="[Text]"/>
      <dgm:spPr/>
      <dgm:t>
        <a:bodyPr/>
        <a:lstStyle/>
        <a:p>
          <a:r>
            <a:rPr lang="en-US" dirty="0"/>
            <a:t>2</a:t>
          </a:r>
          <a:r>
            <a:rPr lang="en-US" baseline="30000" dirty="0"/>
            <a:t>nd</a:t>
          </a:r>
          <a:r>
            <a:rPr lang="en-US" dirty="0"/>
            <a:t> Review</a:t>
          </a:r>
          <a:endParaRPr lang="en-IN" dirty="0"/>
        </a:p>
      </dgm:t>
    </dgm:pt>
    <dgm:pt modelId="{382641B9-9861-42C7-B405-B00A5DB746E1}" type="parTrans" cxnId="{EAF58D0E-CB53-4192-8A5A-C2F85FB39F5E}">
      <dgm:prSet/>
      <dgm:spPr/>
      <dgm:t>
        <a:bodyPr/>
        <a:lstStyle/>
        <a:p>
          <a:endParaRPr lang="en-IN"/>
        </a:p>
      </dgm:t>
    </dgm:pt>
    <dgm:pt modelId="{CB8E5987-E70D-4FC7-9A5A-4496FEC1A371}" type="sibTrans" cxnId="{EAF58D0E-CB53-4192-8A5A-C2F85FB39F5E}">
      <dgm:prSet/>
      <dgm:spPr/>
      <dgm:t>
        <a:bodyPr/>
        <a:lstStyle/>
        <a:p>
          <a:endParaRPr lang="en-IN"/>
        </a:p>
      </dgm:t>
    </dgm:pt>
    <dgm:pt modelId="{6C5DE025-87B6-4D9F-B5BF-463F116FBE20}">
      <dgm:prSet phldrT="[Text]"/>
      <dgm:spPr/>
      <dgm:t>
        <a:bodyPr/>
        <a:lstStyle/>
        <a:p>
          <a:r>
            <a:rPr lang="en-US" dirty="0"/>
            <a:t>Configure </a:t>
          </a:r>
          <a:r>
            <a:rPr lang="en-US" dirty="0" err="1"/>
            <a:t>RaspberryPi</a:t>
          </a:r>
          <a:r>
            <a:rPr lang="en-US" dirty="0"/>
            <a:t> as Web  Server</a:t>
          </a:r>
          <a:endParaRPr lang="en-IN" dirty="0"/>
        </a:p>
      </dgm:t>
    </dgm:pt>
    <dgm:pt modelId="{24DB355F-98B4-4093-A822-BD0256C22934}" type="parTrans" cxnId="{2C51905A-46D4-4403-95B0-04090E85C916}">
      <dgm:prSet/>
      <dgm:spPr/>
      <dgm:t>
        <a:bodyPr/>
        <a:lstStyle/>
        <a:p>
          <a:endParaRPr lang="en-IN"/>
        </a:p>
      </dgm:t>
    </dgm:pt>
    <dgm:pt modelId="{1A5E75F1-3E07-4F29-981F-8A21FBA35F4B}" type="sibTrans" cxnId="{2C51905A-46D4-4403-95B0-04090E85C916}">
      <dgm:prSet/>
      <dgm:spPr/>
      <dgm:t>
        <a:bodyPr/>
        <a:lstStyle/>
        <a:p>
          <a:endParaRPr lang="en-IN"/>
        </a:p>
      </dgm:t>
    </dgm:pt>
    <dgm:pt modelId="{1BE2394C-40B9-4C50-B608-9B73A12EB653}">
      <dgm:prSet phldrT="[Text]"/>
      <dgm:spPr/>
      <dgm:t>
        <a:bodyPr/>
        <a:lstStyle/>
        <a:p>
          <a:pPr>
            <a:buFont typeface="Arial" panose="020B0604020202020204" pitchFamily="34" charset="0"/>
            <a:buChar char="•"/>
          </a:pPr>
          <a:r>
            <a:rPr lang="en-US" dirty="0"/>
            <a:t>Create PPTs</a:t>
          </a:r>
          <a:endParaRPr lang="en-IN" dirty="0"/>
        </a:p>
      </dgm:t>
    </dgm:pt>
    <dgm:pt modelId="{0D335FD9-3E5E-45FB-8082-0FADD39721A9}" type="parTrans" cxnId="{CC3D3235-5764-475F-AE6E-FD62166D4998}">
      <dgm:prSet/>
      <dgm:spPr/>
      <dgm:t>
        <a:bodyPr/>
        <a:lstStyle/>
        <a:p>
          <a:endParaRPr lang="en-IN"/>
        </a:p>
      </dgm:t>
    </dgm:pt>
    <dgm:pt modelId="{164C2181-2FDA-4E23-82B9-D911697F0286}" type="sibTrans" cxnId="{CC3D3235-5764-475F-AE6E-FD62166D4998}">
      <dgm:prSet/>
      <dgm:spPr/>
      <dgm:t>
        <a:bodyPr/>
        <a:lstStyle/>
        <a:p>
          <a:endParaRPr lang="en-IN"/>
        </a:p>
      </dgm:t>
    </dgm:pt>
    <dgm:pt modelId="{224FB06D-3977-4E80-BAEF-1245458805BE}">
      <dgm:prSet phldrT="[Text]"/>
      <dgm:spPr/>
      <dgm:t>
        <a:bodyPr/>
        <a:lstStyle/>
        <a:p>
          <a:pPr>
            <a:buFont typeface="Arial" panose="020B0604020202020204" pitchFamily="34" charset="0"/>
            <a:buChar char="•"/>
          </a:pPr>
          <a:r>
            <a:rPr lang="en-US" dirty="0"/>
            <a:t>Draft Workplans</a:t>
          </a:r>
          <a:endParaRPr lang="en-IN" dirty="0"/>
        </a:p>
      </dgm:t>
    </dgm:pt>
    <dgm:pt modelId="{3E6BE967-735D-4ED8-A72F-DC75426F21D9}" type="parTrans" cxnId="{D969BA9B-A216-4FD9-B0C2-232F8BBC341D}">
      <dgm:prSet/>
      <dgm:spPr/>
      <dgm:t>
        <a:bodyPr/>
        <a:lstStyle/>
        <a:p>
          <a:endParaRPr lang="en-IN"/>
        </a:p>
      </dgm:t>
    </dgm:pt>
    <dgm:pt modelId="{883C5004-F5CB-46AE-A232-15CA7998CAE4}" type="sibTrans" cxnId="{D969BA9B-A216-4FD9-B0C2-232F8BBC341D}">
      <dgm:prSet/>
      <dgm:spPr/>
      <dgm:t>
        <a:bodyPr/>
        <a:lstStyle/>
        <a:p>
          <a:endParaRPr lang="en-IN"/>
        </a:p>
      </dgm:t>
    </dgm:pt>
    <dgm:pt modelId="{19A8C301-7FB9-43CB-A6D5-D716DBC8C618}">
      <dgm:prSet phldrT="[Text]">
        <dgm:style>
          <a:lnRef idx="2">
            <a:schemeClr val="accent5"/>
          </a:lnRef>
          <a:fillRef idx="1">
            <a:schemeClr val="lt1"/>
          </a:fillRef>
          <a:effectRef idx="0">
            <a:schemeClr val="accent5"/>
          </a:effectRef>
          <a:fontRef idx="minor">
            <a:schemeClr val="dk1"/>
          </a:fontRef>
        </dgm:style>
      </dgm:prSet>
      <dgm:spPr>
        <a:ln>
          <a:solidFill>
            <a:schemeClr val="accent1">
              <a:lumMod val="60000"/>
              <a:lumOff val="40000"/>
            </a:schemeClr>
          </a:solidFill>
        </a:ln>
      </dgm:spPr>
      <dgm:t>
        <a:bodyPr/>
        <a:lstStyle/>
        <a:p>
          <a:r>
            <a:rPr lang="en-US" dirty="0"/>
            <a:t>Implement detection and pump control</a:t>
          </a:r>
          <a:endParaRPr lang="en-IN" dirty="0"/>
        </a:p>
      </dgm:t>
    </dgm:pt>
    <dgm:pt modelId="{C956B6A8-9C23-47C0-8C0C-C6DB0B0FA656}" type="sibTrans" cxnId="{354BB94B-5E0B-474C-9511-666855A77D8D}">
      <dgm:prSet/>
      <dgm:spPr/>
      <dgm:t>
        <a:bodyPr/>
        <a:lstStyle/>
        <a:p>
          <a:endParaRPr lang="en-IN"/>
        </a:p>
      </dgm:t>
    </dgm:pt>
    <dgm:pt modelId="{60A1B591-2EAD-484D-863F-225AE8A940DF}" type="parTrans" cxnId="{354BB94B-5E0B-474C-9511-666855A77D8D}">
      <dgm:prSet/>
      <dgm:spPr/>
      <dgm:t>
        <a:bodyPr/>
        <a:lstStyle/>
        <a:p>
          <a:endParaRPr lang="en-IN"/>
        </a:p>
      </dgm:t>
    </dgm:pt>
    <dgm:pt modelId="{015968BA-8AC1-43C0-AB3A-C3DE7223120E}">
      <dgm:prSet phldrT="[Text]">
        <dgm:style>
          <a:lnRef idx="2">
            <a:schemeClr val="accent5"/>
          </a:lnRef>
          <a:fillRef idx="1">
            <a:schemeClr val="lt1"/>
          </a:fillRef>
          <a:effectRef idx="0">
            <a:schemeClr val="accent5"/>
          </a:effectRef>
          <a:fontRef idx="minor">
            <a:schemeClr val="dk1"/>
          </a:fontRef>
        </dgm:style>
      </dgm:prSet>
      <dgm:spPr>
        <a:ln>
          <a:solidFill>
            <a:schemeClr val="accent1">
              <a:lumMod val="60000"/>
              <a:lumOff val="40000"/>
            </a:schemeClr>
          </a:solidFill>
        </a:ln>
      </dgm:spPr>
      <dgm:t>
        <a:bodyPr/>
        <a:lstStyle/>
        <a:p>
          <a:r>
            <a:rPr lang="en-US" dirty="0"/>
            <a:t>Complete IoT Physical</a:t>
          </a:r>
          <a:endParaRPr lang="en-IN" dirty="0"/>
        </a:p>
      </dgm:t>
    </dgm:pt>
    <dgm:pt modelId="{AF82A787-1EB6-4FF5-9D0F-3F7DDF2CF0C2}" type="parTrans" cxnId="{4D4BAE0E-10E0-43A6-956B-F392538DCE86}">
      <dgm:prSet/>
      <dgm:spPr/>
      <dgm:t>
        <a:bodyPr/>
        <a:lstStyle/>
        <a:p>
          <a:endParaRPr lang="en-IN"/>
        </a:p>
      </dgm:t>
    </dgm:pt>
    <dgm:pt modelId="{62C24F16-91B5-4458-8B0C-8DA41F1D67A0}" type="sibTrans" cxnId="{4D4BAE0E-10E0-43A6-956B-F392538DCE86}">
      <dgm:prSet/>
      <dgm:spPr/>
      <dgm:t>
        <a:bodyPr/>
        <a:lstStyle/>
        <a:p>
          <a:endParaRPr lang="en-IN"/>
        </a:p>
      </dgm:t>
    </dgm:pt>
    <dgm:pt modelId="{9B1BAFC5-5002-410D-A9FA-B1461139D897}">
      <dgm:prSet phldrT="[Text]"/>
      <dgm:spPr/>
      <dgm:t>
        <a:bodyPr/>
        <a:lstStyle/>
        <a:p>
          <a:r>
            <a:rPr lang="en-US" dirty="0"/>
            <a:t>Document Submission</a:t>
          </a:r>
          <a:endParaRPr lang="en-IN" dirty="0"/>
        </a:p>
      </dgm:t>
    </dgm:pt>
    <dgm:pt modelId="{231EBA5A-AB2E-47D1-A722-126C378C15D6}" type="parTrans" cxnId="{9F9B395B-3A57-4A37-AE88-B255300DCA12}">
      <dgm:prSet/>
      <dgm:spPr/>
      <dgm:t>
        <a:bodyPr/>
        <a:lstStyle/>
        <a:p>
          <a:endParaRPr lang="en-IN"/>
        </a:p>
      </dgm:t>
    </dgm:pt>
    <dgm:pt modelId="{9B6B1E8C-10E6-4FB4-AA80-B488E1CF21DF}" type="sibTrans" cxnId="{9F9B395B-3A57-4A37-AE88-B255300DCA12}">
      <dgm:prSet/>
      <dgm:spPr/>
      <dgm:t>
        <a:bodyPr/>
        <a:lstStyle/>
        <a:p>
          <a:endParaRPr lang="en-IN"/>
        </a:p>
      </dgm:t>
    </dgm:pt>
    <dgm:pt modelId="{5E79E889-8EE1-4CED-9B40-A254EAAB2936}">
      <dgm:prSet phldrT="[Text]"/>
      <dgm:spPr/>
      <dgm:t>
        <a:bodyPr/>
        <a:lstStyle/>
        <a:p>
          <a:r>
            <a:rPr lang="en-US" dirty="0"/>
            <a:t>Complete Web Development Works</a:t>
          </a:r>
          <a:endParaRPr lang="en-IN" dirty="0"/>
        </a:p>
      </dgm:t>
    </dgm:pt>
    <dgm:pt modelId="{92B75354-9A5C-43E2-BA75-E11C1735C722}" type="parTrans" cxnId="{2DED350E-A229-4A7C-95E2-2DD2CF91A7CD}">
      <dgm:prSet/>
      <dgm:spPr/>
      <dgm:t>
        <a:bodyPr/>
        <a:lstStyle/>
        <a:p>
          <a:endParaRPr lang="en-IN"/>
        </a:p>
      </dgm:t>
    </dgm:pt>
    <dgm:pt modelId="{611FCEBD-F9C3-4E0A-8D1F-2F6857AB2254}" type="sibTrans" cxnId="{2DED350E-A229-4A7C-95E2-2DD2CF91A7CD}">
      <dgm:prSet/>
      <dgm:spPr/>
      <dgm:t>
        <a:bodyPr/>
        <a:lstStyle/>
        <a:p>
          <a:endParaRPr lang="en-IN"/>
        </a:p>
      </dgm:t>
    </dgm:pt>
    <dgm:pt modelId="{686C36C6-F0D5-4FDE-A78C-3BC110EB5F3A}" type="pres">
      <dgm:prSet presAssocID="{F45AEAED-3194-45A4-8392-8C3443736539}" presName="Name0" presStyleCnt="0">
        <dgm:presLayoutVars>
          <dgm:dir/>
          <dgm:animLvl val="lvl"/>
          <dgm:resizeHandles val="exact"/>
        </dgm:presLayoutVars>
      </dgm:prSet>
      <dgm:spPr/>
    </dgm:pt>
    <dgm:pt modelId="{4022298D-9FE3-4FE9-A50D-C7C345C6AB2D}" type="pres">
      <dgm:prSet presAssocID="{F45AEAED-3194-45A4-8392-8C3443736539}" presName="tSp" presStyleCnt="0"/>
      <dgm:spPr/>
    </dgm:pt>
    <dgm:pt modelId="{D606EA09-2BB2-45E0-93E6-A4DC2FD29E33}" type="pres">
      <dgm:prSet presAssocID="{F45AEAED-3194-45A4-8392-8C3443736539}" presName="bSp" presStyleCnt="0"/>
      <dgm:spPr/>
    </dgm:pt>
    <dgm:pt modelId="{B36D6B35-9392-4341-8AD0-DCA804BAAE14}" type="pres">
      <dgm:prSet presAssocID="{F45AEAED-3194-45A4-8392-8C3443736539}" presName="process" presStyleCnt="0"/>
      <dgm:spPr/>
    </dgm:pt>
    <dgm:pt modelId="{308D9501-E72C-4338-9DFF-559FB65DF977}" type="pres">
      <dgm:prSet presAssocID="{4BB2785F-011B-45E3-AE93-F76DC9F7FE2C}" presName="composite1" presStyleCnt="0"/>
      <dgm:spPr/>
    </dgm:pt>
    <dgm:pt modelId="{EE30B083-98CC-40B0-892C-4BE803FAE2C7}" type="pres">
      <dgm:prSet presAssocID="{4BB2785F-011B-45E3-AE93-F76DC9F7FE2C}" presName="dummyNode1" presStyleLbl="node1" presStyleIdx="0" presStyleCnt="3"/>
      <dgm:spPr/>
    </dgm:pt>
    <dgm:pt modelId="{55EB3F80-1B8E-41DD-8229-70B430C5D1C9}" type="pres">
      <dgm:prSet presAssocID="{4BB2785F-011B-45E3-AE93-F76DC9F7FE2C}" presName="childNode1" presStyleLbl="bgAcc1" presStyleIdx="0" presStyleCnt="3">
        <dgm:presLayoutVars>
          <dgm:bulletEnabled val="1"/>
        </dgm:presLayoutVars>
      </dgm:prSet>
      <dgm:spPr/>
    </dgm:pt>
    <dgm:pt modelId="{8ACEDC1B-18BD-44FA-9386-BBA1D2953615}" type="pres">
      <dgm:prSet presAssocID="{4BB2785F-011B-45E3-AE93-F76DC9F7FE2C}" presName="childNode1tx" presStyleLbl="bgAcc1" presStyleIdx="0" presStyleCnt="3">
        <dgm:presLayoutVars>
          <dgm:bulletEnabled val="1"/>
        </dgm:presLayoutVars>
      </dgm:prSet>
      <dgm:spPr/>
    </dgm:pt>
    <dgm:pt modelId="{4DC3DCAA-C37A-4D96-B38A-D806310A712C}" type="pres">
      <dgm:prSet presAssocID="{4BB2785F-011B-45E3-AE93-F76DC9F7FE2C}" presName="parentNode1" presStyleLbl="node1" presStyleIdx="0" presStyleCnt="3">
        <dgm:presLayoutVars>
          <dgm:chMax val="1"/>
          <dgm:bulletEnabled val="1"/>
        </dgm:presLayoutVars>
      </dgm:prSet>
      <dgm:spPr/>
    </dgm:pt>
    <dgm:pt modelId="{8BED452C-7D08-483A-8A6B-5BEDAC402A24}" type="pres">
      <dgm:prSet presAssocID="{4BB2785F-011B-45E3-AE93-F76DC9F7FE2C}" presName="connSite1" presStyleCnt="0"/>
      <dgm:spPr/>
    </dgm:pt>
    <dgm:pt modelId="{CD5222D1-AB01-4AF0-843D-46FA2D4609CD}" type="pres">
      <dgm:prSet presAssocID="{1A4DCBBC-61A5-4C70-9844-A122B122226E}" presName="Name9" presStyleLbl="sibTrans2D1" presStyleIdx="0" presStyleCnt="2"/>
      <dgm:spPr/>
    </dgm:pt>
    <dgm:pt modelId="{EEC0C3CD-24CB-4D83-B4C2-A07ED4DADE2C}" type="pres">
      <dgm:prSet presAssocID="{20C2759A-331D-4694-AE73-2B2FD1BAFD34}" presName="composite2" presStyleCnt="0"/>
      <dgm:spPr/>
    </dgm:pt>
    <dgm:pt modelId="{520471B6-D9F8-463B-B604-F624854402BA}" type="pres">
      <dgm:prSet presAssocID="{20C2759A-331D-4694-AE73-2B2FD1BAFD34}" presName="dummyNode2" presStyleLbl="node1" presStyleIdx="0" presStyleCnt="3"/>
      <dgm:spPr/>
    </dgm:pt>
    <dgm:pt modelId="{D09767C2-F679-4253-BAD7-8EDA830D27D1}" type="pres">
      <dgm:prSet presAssocID="{20C2759A-331D-4694-AE73-2B2FD1BAFD34}" presName="childNode2" presStyleLbl="bgAcc1" presStyleIdx="1" presStyleCnt="3">
        <dgm:presLayoutVars>
          <dgm:bulletEnabled val="1"/>
        </dgm:presLayoutVars>
      </dgm:prSet>
      <dgm:spPr/>
    </dgm:pt>
    <dgm:pt modelId="{A8FAF884-AE30-46A1-90DD-95B803B01293}" type="pres">
      <dgm:prSet presAssocID="{20C2759A-331D-4694-AE73-2B2FD1BAFD34}" presName="childNode2tx" presStyleLbl="bgAcc1" presStyleIdx="1" presStyleCnt="3">
        <dgm:presLayoutVars>
          <dgm:bulletEnabled val="1"/>
        </dgm:presLayoutVars>
      </dgm:prSet>
      <dgm:spPr/>
    </dgm:pt>
    <dgm:pt modelId="{3AB954D6-C5B5-4BB4-886D-57F538448DC2}" type="pres">
      <dgm:prSet presAssocID="{20C2759A-331D-4694-AE73-2B2FD1BAFD34}" presName="parentNode2" presStyleLbl="node1" presStyleIdx="1" presStyleCnt="3">
        <dgm:presLayoutVars>
          <dgm:chMax val="0"/>
          <dgm:bulletEnabled val="1"/>
        </dgm:presLayoutVars>
      </dgm:prSet>
      <dgm:spPr/>
    </dgm:pt>
    <dgm:pt modelId="{169282B0-584B-4CB4-9BDE-C8A234D0BB03}" type="pres">
      <dgm:prSet presAssocID="{20C2759A-331D-4694-AE73-2B2FD1BAFD34}" presName="connSite2" presStyleCnt="0"/>
      <dgm:spPr/>
    </dgm:pt>
    <dgm:pt modelId="{C1E65E65-DD58-4DC5-AE3C-EE42192B46A1}" type="pres">
      <dgm:prSet presAssocID="{D99072BD-B32D-4D44-8743-C20CCD74CF93}" presName="Name18" presStyleLbl="sibTrans2D1" presStyleIdx="1" presStyleCnt="2"/>
      <dgm:spPr/>
    </dgm:pt>
    <dgm:pt modelId="{9AB3D932-5816-41FD-AC31-4B248EA60D45}" type="pres">
      <dgm:prSet presAssocID="{41ECDF93-47C9-4081-A034-82EE23D80A45}" presName="composite1" presStyleCnt="0"/>
      <dgm:spPr/>
    </dgm:pt>
    <dgm:pt modelId="{593455BF-B7E0-4538-9F1B-01B8D7FAA9D5}" type="pres">
      <dgm:prSet presAssocID="{41ECDF93-47C9-4081-A034-82EE23D80A45}" presName="dummyNode1" presStyleLbl="node1" presStyleIdx="1" presStyleCnt="3"/>
      <dgm:spPr/>
    </dgm:pt>
    <dgm:pt modelId="{B736939A-4097-4DD9-8BF2-14D40C635578}" type="pres">
      <dgm:prSet presAssocID="{41ECDF93-47C9-4081-A034-82EE23D80A45}" presName="childNode1" presStyleLbl="bgAcc1" presStyleIdx="2" presStyleCnt="3">
        <dgm:presLayoutVars>
          <dgm:bulletEnabled val="1"/>
        </dgm:presLayoutVars>
      </dgm:prSet>
      <dgm:spPr/>
    </dgm:pt>
    <dgm:pt modelId="{78E55D40-3903-4FFA-ADB2-DCA4AA68D5F0}" type="pres">
      <dgm:prSet presAssocID="{41ECDF93-47C9-4081-A034-82EE23D80A45}" presName="childNode1tx" presStyleLbl="bgAcc1" presStyleIdx="2" presStyleCnt="3">
        <dgm:presLayoutVars>
          <dgm:bulletEnabled val="1"/>
        </dgm:presLayoutVars>
      </dgm:prSet>
      <dgm:spPr/>
    </dgm:pt>
    <dgm:pt modelId="{D0BDF307-0E35-4C06-843A-95C02E8F2066}" type="pres">
      <dgm:prSet presAssocID="{41ECDF93-47C9-4081-A034-82EE23D80A45}" presName="parentNode1" presStyleLbl="node1" presStyleIdx="2" presStyleCnt="3">
        <dgm:presLayoutVars>
          <dgm:chMax val="1"/>
          <dgm:bulletEnabled val="1"/>
        </dgm:presLayoutVars>
      </dgm:prSet>
      <dgm:spPr/>
    </dgm:pt>
    <dgm:pt modelId="{3F594CB4-7A67-4566-A5D7-EFBA87978771}" type="pres">
      <dgm:prSet presAssocID="{41ECDF93-47C9-4081-A034-82EE23D80A45}" presName="connSite1" presStyleCnt="0"/>
      <dgm:spPr/>
    </dgm:pt>
  </dgm:ptLst>
  <dgm:cxnLst>
    <dgm:cxn modelId="{2DED350E-A229-4A7C-95E2-2DD2CF91A7CD}" srcId="{41ECDF93-47C9-4081-A034-82EE23D80A45}" destId="{5E79E889-8EE1-4CED-9B40-A254EAAB2936}" srcOrd="1" destOrd="0" parTransId="{92B75354-9A5C-43E2-BA75-E11C1735C722}" sibTransId="{611FCEBD-F9C3-4E0A-8D1F-2F6857AB2254}"/>
    <dgm:cxn modelId="{EAF58D0E-CB53-4192-8A5A-C2F85FB39F5E}" srcId="{F45AEAED-3194-45A4-8392-8C3443736539}" destId="{41ECDF93-47C9-4081-A034-82EE23D80A45}" srcOrd="2" destOrd="0" parTransId="{382641B9-9861-42C7-B405-B00A5DB746E1}" sibTransId="{CB8E5987-E70D-4FC7-9A5A-4496FEC1A371}"/>
    <dgm:cxn modelId="{4D4BAE0E-10E0-43A6-956B-F392538DCE86}" srcId="{20C2759A-331D-4694-AE73-2B2FD1BAFD34}" destId="{015968BA-8AC1-43C0-AB3A-C3DE7223120E}" srcOrd="2" destOrd="0" parTransId="{AF82A787-1EB6-4FF5-9D0F-3F7DDF2CF0C2}" sibTransId="{62C24F16-91B5-4458-8B0C-8DA41F1D67A0}"/>
    <dgm:cxn modelId="{8F66970F-842E-4A85-A227-258DAF1D7535}" type="presOf" srcId="{19A8C301-7FB9-43CB-A6D5-D716DBC8C618}" destId="{A8FAF884-AE30-46A1-90DD-95B803B01293}" srcOrd="1" destOrd="1" presId="urn:microsoft.com/office/officeart/2005/8/layout/hProcess4"/>
    <dgm:cxn modelId="{120E6D10-70E6-465E-A26D-C794D251A4D4}" type="presOf" srcId="{4BB2785F-011B-45E3-AE93-F76DC9F7FE2C}" destId="{4DC3DCAA-C37A-4D96-B38A-D806310A712C}" srcOrd="0" destOrd="0" presId="urn:microsoft.com/office/officeart/2005/8/layout/hProcess4"/>
    <dgm:cxn modelId="{E86E2B13-99B2-4EBF-9EB1-25A36FDD18F5}" type="presOf" srcId="{19A8C301-7FB9-43CB-A6D5-D716DBC8C618}" destId="{D09767C2-F679-4253-BAD7-8EDA830D27D1}" srcOrd="0" destOrd="1" presId="urn:microsoft.com/office/officeart/2005/8/layout/hProcess4"/>
    <dgm:cxn modelId="{D6389525-1040-4468-AB47-D4E1BE74295E}" type="presOf" srcId="{015968BA-8AC1-43C0-AB3A-C3DE7223120E}" destId="{A8FAF884-AE30-46A1-90DD-95B803B01293}" srcOrd="1" destOrd="2" presId="urn:microsoft.com/office/officeart/2005/8/layout/hProcess4"/>
    <dgm:cxn modelId="{102B8329-CAA9-47C9-AA10-126D79CAFF91}" type="presOf" srcId="{D99072BD-B32D-4D44-8743-C20CCD74CF93}" destId="{C1E65E65-DD58-4DC5-AE3C-EE42192B46A1}" srcOrd="0" destOrd="0" presId="urn:microsoft.com/office/officeart/2005/8/layout/hProcess4"/>
    <dgm:cxn modelId="{B97A002C-D1EB-425A-ADA7-625F1556A10A}" type="presOf" srcId="{6C5DE025-87B6-4D9F-B5BF-463F116FBE20}" destId="{B736939A-4097-4DD9-8BF2-14D40C635578}" srcOrd="0" destOrd="0" presId="urn:microsoft.com/office/officeart/2005/8/layout/hProcess4"/>
    <dgm:cxn modelId="{CC3D3235-5764-475F-AE6E-FD62166D4998}" srcId="{4BB2785F-011B-45E3-AE93-F76DC9F7FE2C}" destId="{1BE2394C-40B9-4C50-B608-9B73A12EB653}" srcOrd="1" destOrd="0" parTransId="{0D335FD9-3E5E-45FB-8082-0FADD39721A9}" sibTransId="{164C2181-2FDA-4E23-82B9-D911697F0286}"/>
    <dgm:cxn modelId="{9F9B395B-3A57-4A37-AE88-B255300DCA12}" srcId="{41ECDF93-47C9-4081-A034-82EE23D80A45}" destId="{9B1BAFC5-5002-410D-A9FA-B1461139D897}" srcOrd="2" destOrd="0" parTransId="{231EBA5A-AB2E-47D1-A722-126C378C15D6}" sibTransId="{9B6B1E8C-10E6-4FB4-AA80-B488E1CF21DF}"/>
    <dgm:cxn modelId="{E2B8AE5E-546B-4A8A-8580-C25639672BF9}" type="presOf" srcId="{41ECDF93-47C9-4081-A034-82EE23D80A45}" destId="{D0BDF307-0E35-4C06-843A-95C02E8F2066}" srcOrd="0" destOrd="0" presId="urn:microsoft.com/office/officeart/2005/8/layout/hProcess4"/>
    <dgm:cxn modelId="{83763B44-BA3C-4282-AAFE-EACB3BB45147}" type="presOf" srcId="{1BE2394C-40B9-4C50-B608-9B73A12EB653}" destId="{55EB3F80-1B8E-41DD-8229-70B430C5D1C9}" srcOrd="0" destOrd="1" presId="urn:microsoft.com/office/officeart/2005/8/layout/hProcess4"/>
    <dgm:cxn modelId="{2FF63667-AD6A-4D65-AE2B-B78B2E1F8DD9}" type="presOf" srcId="{015968BA-8AC1-43C0-AB3A-C3DE7223120E}" destId="{D09767C2-F679-4253-BAD7-8EDA830D27D1}" srcOrd="0" destOrd="2" presId="urn:microsoft.com/office/officeart/2005/8/layout/hProcess4"/>
    <dgm:cxn modelId="{354BB94B-5E0B-474C-9511-666855A77D8D}" srcId="{20C2759A-331D-4694-AE73-2B2FD1BAFD34}" destId="{19A8C301-7FB9-43CB-A6D5-D716DBC8C618}" srcOrd="1" destOrd="0" parTransId="{60A1B591-2EAD-484D-863F-225AE8A940DF}" sibTransId="{C956B6A8-9C23-47C0-8C0C-C6DB0B0FA656}"/>
    <dgm:cxn modelId="{16CD8872-48F1-4481-A83A-0E345F768F58}" type="presOf" srcId="{1A4DCBBC-61A5-4C70-9844-A122B122226E}" destId="{CD5222D1-AB01-4AF0-843D-46FA2D4609CD}" srcOrd="0" destOrd="0" presId="urn:microsoft.com/office/officeart/2005/8/layout/hProcess4"/>
    <dgm:cxn modelId="{2C51905A-46D4-4403-95B0-04090E85C916}" srcId="{41ECDF93-47C9-4081-A034-82EE23D80A45}" destId="{6C5DE025-87B6-4D9F-B5BF-463F116FBE20}" srcOrd="0" destOrd="0" parTransId="{24DB355F-98B4-4093-A822-BD0256C22934}" sibTransId="{1A5E75F1-3E07-4F29-981F-8A21FBA35F4B}"/>
    <dgm:cxn modelId="{F994847B-6911-4894-94C0-76AAB1047DCE}" type="presOf" srcId="{9B1BAFC5-5002-410D-A9FA-B1461139D897}" destId="{78E55D40-3903-4FFA-ADB2-DCA4AA68D5F0}" srcOrd="1" destOrd="2" presId="urn:microsoft.com/office/officeart/2005/8/layout/hProcess4"/>
    <dgm:cxn modelId="{68B5527D-6B7D-43AD-8204-5E173582FE7E}" srcId="{F45AEAED-3194-45A4-8392-8C3443736539}" destId="{20C2759A-331D-4694-AE73-2B2FD1BAFD34}" srcOrd="1" destOrd="0" parTransId="{A068D183-1395-47F1-8637-22B5F86DA8AF}" sibTransId="{D99072BD-B32D-4D44-8743-C20CCD74CF93}"/>
    <dgm:cxn modelId="{5E4E0A7E-B569-4F98-A620-52CEE1CDBCE5}" type="presOf" srcId="{6C5DE025-87B6-4D9F-B5BF-463F116FBE20}" destId="{78E55D40-3903-4FFA-ADB2-DCA4AA68D5F0}" srcOrd="1" destOrd="0" presId="urn:microsoft.com/office/officeart/2005/8/layout/hProcess4"/>
    <dgm:cxn modelId="{EDDE6D7E-4B1A-4A22-A03F-DC2CABE274E5}" type="presOf" srcId="{20C2759A-331D-4694-AE73-2B2FD1BAFD34}" destId="{3AB954D6-C5B5-4BB4-886D-57F538448DC2}" srcOrd="0" destOrd="0" presId="urn:microsoft.com/office/officeart/2005/8/layout/hProcess4"/>
    <dgm:cxn modelId="{82DE6D83-769D-47F9-86E6-C8FD51C7EB75}" type="presOf" srcId="{FFA17B9C-28EE-4C95-BF70-AAA9BCB185FC}" destId="{A8FAF884-AE30-46A1-90DD-95B803B01293}" srcOrd="1" destOrd="0" presId="urn:microsoft.com/office/officeart/2005/8/layout/hProcess4"/>
    <dgm:cxn modelId="{0164498D-D709-439B-A825-25DCDE2F463F}" type="presOf" srcId="{B57E1F00-C585-4D1F-9B32-48533F16320E}" destId="{55EB3F80-1B8E-41DD-8229-70B430C5D1C9}" srcOrd="0" destOrd="0" presId="urn:microsoft.com/office/officeart/2005/8/layout/hProcess4"/>
    <dgm:cxn modelId="{22515090-B3EE-4CA7-B301-E5B29065BE56}" type="presOf" srcId="{5E79E889-8EE1-4CED-9B40-A254EAAB2936}" destId="{78E55D40-3903-4FFA-ADB2-DCA4AA68D5F0}" srcOrd="1" destOrd="1" presId="urn:microsoft.com/office/officeart/2005/8/layout/hProcess4"/>
    <dgm:cxn modelId="{D969BA9B-A216-4FD9-B0C2-232F8BBC341D}" srcId="{4BB2785F-011B-45E3-AE93-F76DC9F7FE2C}" destId="{224FB06D-3977-4E80-BAEF-1245458805BE}" srcOrd="2" destOrd="0" parTransId="{3E6BE967-735D-4ED8-A72F-DC75426F21D9}" sibTransId="{883C5004-F5CB-46AE-A232-15CA7998CAE4}"/>
    <dgm:cxn modelId="{688553A6-8921-4266-8C86-BB1BDEDCF687}" type="presOf" srcId="{224FB06D-3977-4E80-BAEF-1245458805BE}" destId="{8ACEDC1B-18BD-44FA-9386-BBA1D2953615}" srcOrd="1" destOrd="2" presId="urn:microsoft.com/office/officeart/2005/8/layout/hProcess4"/>
    <dgm:cxn modelId="{0C068FB1-73D2-4971-965C-F04F8A8E921C}" type="presOf" srcId="{B57E1F00-C585-4D1F-9B32-48533F16320E}" destId="{8ACEDC1B-18BD-44FA-9386-BBA1D2953615}" srcOrd="1" destOrd="0" presId="urn:microsoft.com/office/officeart/2005/8/layout/hProcess4"/>
    <dgm:cxn modelId="{AC52E9B3-53FC-49EB-8FED-11867B151497}" srcId="{4BB2785F-011B-45E3-AE93-F76DC9F7FE2C}" destId="{B57E1F00-C585-4D1F-9B32-48533F16320E}" srcOrd="0" destOrd="0" parTransId="{2771DACC-F88A-46F6-AEBF-DF6EBA00D112}" sibTransId="{54BE6A7F-4994-4F14-82ED-85C247135FB6}"/>
    <dgm:cxn modelId="{B16F5BB4-BE7E-44E2-A838-D718B7453D0C}" type="presOf" srcId="{F45AEAED-3194-45A4-8392-8C3443736539}" destId="{686C36C6-F0D5-4FDE-A78C-3BC110EB5F3A}" srcOrd="0" destOrd="0" presId="urn:microsoft.com/office/officeart/2005/8/layout/hProcess4"/>
    <dgm:cxn modelId="{1C41FECD-9CDD-463B-9813-254C8BEF2065}" type="presOf" srcId="{1BE2394C-40B9-4C50-B608-9B73A12EB653}" destId="{8ACEDC1B-18BD-44FA-9386-BBA1D2953615}" srcOrd="1" destOrd="1" presId="urn:microsoft.com/office/officeart/2005/8/layout/hProcess4"/>
    <dgm:cxn modelId="{E24A36D5-58FB-4673-85BA-75256528C213}" srcId="{20C2759A-331D-4694-AE73-2B2FD1BAFD34}" destId="{FFA17B9C-28EE-4C95-BF70-AAA9BCB185FC}" srcOrd="0" destOrd="0" parTransId="{7DB03955-657D-42EA-A85F-C348DC54F4DD}" sibTransId="{9DF1DF51-2D9B-4DA1-9D29-E5793BFB7FB9}"/>
    <dgm:cxn modelId="{686D7AD6-71E9-4C73-B88F-0510996B29AF}" srcId="{F45AEAED-3194-45A4-8392-8C3443736539}" destId="{4BB2785F-011B-45E3-AE93-F76DC9F7FE2C}" srcOrd="0" destOrd="0" parTransId="{00A860C5-7C8B-4C7E-9646-2376D3DD7F7C}" sibTransId="{1A4DCBBC-61A5-4C70-9844-A122B122226E}"/>
    <dgm:cxn modelId="{ACC5AADB-CF9B-4F79-BA01-862B615B677E}" type="presOf" srcId="{9B1BAFC5-5002-410D-A9FA-B1461139D897}" destId="{B736939A-4097-4DD9-8BF2-14D40C635578}" srcOrd="0" destOrd="2" presId="urn:microsoft.com/office/officeart/2005/8/layout/hProcess4"/>
    <dgm:cxn modelId="{595B31DD-27A0-4A60-AE3A-67817265EC20}" type="presOf" srcId="{224FB06D-3977-4E80-BAEF-1245458805BE}" destId="{55EB3F80-1B8E-41DD-8229-70B430C5D1C9}" srcOrd="0" destOrd="2" presId="urn:microsoft.com/office/officeart/2005/8/layout/hProcess4"/>
    <dgm:cxn modelId="{137536E5-41F4-43DF-AE99-83766334EAC1}" type="presOf" srcId="{FFA17B9C-28EE-4C95-BF70-AAA9BCB185FC}" destId="{D09767C2-F679-4253-BAD7-8EDA830D27D1}" srcOrd="0" destOrd="0" presId="urn:microsoft.com/office/officeart/2005/8/layout/hProcess4"/>
    <dgm:cxn modelId="{1C6634F5-B6B8-4B12-A463-A522CAA37C61}" type="presOf" srcId="{5E79E889-8EE1-4CED-9B40-A254EAAB2936}" destId="{B736939A-4097-4DD9-8BF2-14D40C635578}" srcOrd="0" destOrd="1" presId="urn:microsoft.com/office/officeart/2005/8/layout/hProcess4"/>
    <dgm:cxn modelId="{19A84BFA-78E9-4325-8503-34255E6D8A3F}" type="presParOf" srcId="{686C36C6-F0D5-4FDE-A78C-3BC110EB5F3A}" destId="{4022298D-9FE3-4FE9-A50D-C7C345C6AB2D}" srcOrd="0" destOrd="0" presId="urn:microsoft.com/office/officeart/2005/8/layout/hProcess4"/>
    <dgm:cxn modelId="{7FA350FC-5370-4C84-8130-B688962379E9}" type="presParOf" srcId="{686C36C6-F0D5-4FDE-A78C-3BC110EB5F3A}" destId="{D606EA09-2BB2-45E0-93E6-A4DC2FD29E33}" srcOrd="1" destOrd="0" presId="urn:microsoft.com/office/officeart/2005/8/layout/hProcess4"/>
    <dgm:cxn modelId="{58C90274-0223-4F1A-A41D-B9E97E4417E6}" type="presParOf" srcId="{686C36C6-F0D5-4FDE-A78C-3BC110EB5F3A}" destId="{B36D6B35-9392-4341-8AD0-DCA804BAAE14}" srcOrd="2" destOrd="0" presId="urn:microsoft.com/office/officeart/2005/8/layout/hProcess4"/>
    <dgm:cxn modelId="{299E7072-FAE5-46B5-8C29-6C79C07C0F86}" type="presParOf" srcId="{B36D6B35-9392-4341-8AD0-DCA804BAAE14}" destId="{308D9501-E72C-4338-9DFF-559FB65DF977}" srcOrd="0" destOrd="0" presId="urn:microsoft.com/office/officeart/2005/8/layout/hProcess4"/>
    <dgm:cxn modelId="{08251773-5BB8-4EA8-9AD2-CD2C35597E3C}" type="presParOf" srcId="{308D9501-E72C-4338-9DFF-559FB65DF977}" destId="{EE30B083-98CC-40B0-892C-4BE803FAE2C7}" srcOrd="0" destOrd="0" presId="urn:microsoft.com/office/officeart/2005/8/layout/hProcess4"/>
    <dgm:cxn modelId="{C06B1C86-8A26-41AF-86A1-47BC7D5726F6}" type="presParOf" srcId="{308D9501-E72C-4338-9DFF-559FB65DF977}" destId="{55EB3F80-1B8E-41DD-8229-70B430C5D1C9}" srcOrd="1" destOrd="0" presId="urn:microsoft.com/office/officeart/2005/8/layout/hProcess4"/>
    <dgm:cxn modelId="{32D15207-8B7B-4032-97D8-10A19C9DD6B8}" type="presParOf" srcId="{308D9501-E72C-4338-9DFF-559FB65DF977}" destId="{8ACEDC1B-18BD-44FA-9386-BBA1D2953615}" srcOrd="2" destOrd="0" presId="urn:microsoft.com/office/officeart/2005/8/layout/hProcess4"/>
    <dgm:cxn modelId="{8B3E9C68-3D39-4FC2-8216-F307E27F515C}" type="presParOf" srcId="{308D9501-E72C-4338-9DFF-559FB65DF977}" destId="{4DC3DCAA-C37A-4D96-B38A-D806310A712C}" srcOrd="3" destOrd="0" presId="urn:microsoft.com/office/officeart/2005/8/layout/hProcess4"/>
    <dgm:cxn modelId="{0183B1FD-18B2-4359-8B96-76ADDFF846C1}" type="presParOf" srcId="{308D9501-E72C-4338-9DFF-559FB65DF977}" destId="{8BED452C-7D08-483A-8A6B-5BEDAC402A24}" srcOrd="4" destOrd="0" presId="urn:microsoft.com/office/officeart/2005/8/layout/hProcess4"/>
    <dgm:cxn modelId="{C8685BDA-63A4-40B0-87BF-7F9A43AE59F8}" type="presParOf" srcId="{B36D6B35-9392-4341-8AD0-DCA804BAAE14}" destId="{CD5222D1-AB01-4AF0-843D-46FA2D4609CD}" srcOrd="1" destOrd="0" presId="urn:microsoft.com/office/officeart/2005/8/layout/hProcess4"/>
    <dgm:cxn modelId="{CE7C09B0-33B8-465F-AFF9-5220D05C4046}" type="presParOf" srcId="{B36D6B35-9392-4341-8AD0-DCA804BAAE14}" destId="{EEC0C3CD-24CB-4D83-B4C2-A07ED4DADE2C}" srcOrd="2" destOrd="0" presId="urn:microsoft.com/office/officeart/2005/8/layout/hProcess4"/>
    <dgm:cxn modelId="{7870F5D9-9192-4139-BA25-94AA1D687B9E}" type="presParOf" srcId="{EEC0C3CD-24CB-4D83-B4C2-A07ED4DADE2C}" destId="{520471B6-D9F8-463B-B604-F624854402BA}" srcOrd="0" destOrd="0" presId="urn:microsoft.com/office/officeart/2005/8/layout/hProcess4"/>
    <dgm:cxn modelId="{3D0A1319-191F-4A52-93A3-8D90822DFC0E}" type="presParOf" srcId="{EEC0C3CD-24CB-4D83-B4C2-A07ED4DADE2C}" destId="{D09767C2-F679-4253-BAD7-8EDA830D27D1}" srcOrd="1" destOrd="0" presId="urn:microsoft.com/office/officeart/2005/8/layout/hProcess4"/>
    <dgm:cxn modelId="{CD123E8A-5F64-4474-909D-25774CF91D32}" type="presParOf" srcId="{EEC0C3CD-24CB-4D83-B4C2-A07ED4DADE2C}" destId="{A8FAF884-AE30-46A1-90DD-95B803B01293}" srcOrd="2" destOrd="0" presId="urn:microsoft.com/office/officeart/2005/8/layout/hProcess4"/>
    <dgm:cxn modelId="{E506A0E2-1C43-4140-9C7E-495EFC08F5FC}" type="presParOf" srcId="{EEC0C3CD-24CB-4D83-B4C2-A07ED4DADE2C}" destId="{3AB954D6-C5B5-4BB4-886D-57F538448DC2}" srcOrd="3" destOrd="0" presId="urn:microsoft.com/office/officeart/2005/8/layout/hProcess4"/>
    <dgm:cxn modelId="{73C6395F-F097-4B5A-AFBB-42BA3ADB33CC}" type="presParOf" srcId="{EEC0C3CD-24CB-4D83-B4C2-A07ED4DADE2C}" destId="{169282B0-584B-4CB4-9BDE-C8A234D0BB03}" srcOrd="4" destOrd="0" presId="urn:microsoft.com/office/officeart/2005/8/layout/hProcess4"/>
    <dgm:cxn modelId="{8910C7C1-4970-4A36-AB8C-C68D5DF02B59}" type="presParOf" srcId="{B36D6B35-9392-4341-8AD0-DCA804BAAE14}" destId="{C1E65E65-DD58-4DC5-AE3C-EE42192B46A1}" srcOrd="3" destOrd="0" presId="urn:microsoft.com/office/officeart/2005/8/layout/hProcess4"/>
    <dgm:cxn modelId="{E2225706-6A85-4407-823C-1501301FB8C4}" type="presParOf" srcId="{B36D6B35-9392-4341-8AD0-DCA804BAAE14}" destId="{9AB3D932-5816-41FD-AC31-4B248EA60D45}" srcOrd="4" destOrd="0" presId="urn:microsoft.com/office/officeart/2005/8/layout/hProcess4"/>
    <dgm:cxn modelId="{CF9BA5A6-FE35-4111-AECC-CCBD1C8BE1E3}" type="presParOf" srcId="{9AB3D932-5816-41FD-AC31-4B248EA60D45}" destId="{593455BF-B7E0-4538-9F1B-01B8D7FAA9D5}" srcOrd="0" destOrd="0" presId="urn:microsoft.com/office/officeart/2005/8/layout/hProcess4"/>
    <dgm:cxn modelId="{B43D1D96-077E-4ECC-B916-05FD7F6E11B3}" type="presParOf" srcId="{9AB3D932-5816-41FD-AC31-4B248EA60D45}" destId="{B736939A-4097-4DD9-8BF2-14D40C635578}" srcOrd="1" destOrd="0" presId="urn:microsoft.com/office/officeart/2005/8/layout/hProcess4"/>
    <dgm:cxn modelId="{515B5285-0633-47E5-A0BE-329E9FDAE209}" type="presParOf" srcId="{9AB3D932-5816-41FD-AC31-4B248EA60D45}" destId="{78E55D40-3903-4FFA-ADB2-DCA4AA68D5F0}" srcOrd="2" destOrd="0" presId="urn:microsoft.com/office/officeart/2005/8/layout/hProcess4"/>
    <dgm:cxn modelId="{25A5A7D6-205A-4C55-9D31-097439B38FC1}" type="presParOf" srcId="{9AB3D932-5816-41FD-AC31-4B248EA60D45}" destId="{D0BDF307-0E35-4C06-843A-95C02E8F2066}" srcOrd="3" destOrd="0" presId="urn:microsoft.com/office/officeart/2005/8/layout/hProcess4"/>
    <dgm:cxn modelId="{B5B07880-4906-4A11-8901-D875599D1FDB}" type="presParOf" srcId="{9AB3D932-5816-41FD-AC31-4B248EA60D45}" destId="{3F594CB4-7A67-4566-A5D7-EFBA87978771}"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374C0-3B78-4C47-BE7E-03DCD39AC72A}">
      <dsp:nvSpPr>
        <dsp:cNvPr id="0" name=""/>
        <dsp:cNvSpPr/>
      </dsp:nvSpPr>
      <dsp:spPr>
        <a:xfrm>
          <a:off x="5803087" y="2710142"/>
          <a:ext cx="91440" cy="91440"/>
        </a:xfrm>
        <a:custGeom>
          <a:avLst/>
          <a:gdLst/>
          <a:ahLst/>
          <a:cxnLst/>
          <a:rect l="0" t="0" r="0" b="0"/>
          <a:pathLst>
            <a:path>
              <a:moveTo>
                <a:pt x="45720" y="49209"/>
              </a:moveTo>
              <a:lnTo>
                <a:pt x="8561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761B92-925C-4A71-9563-E8B56000AEB3}">
      <dsp:nvSpPr>
        <dsp:cNvPr id="0" name=""/>
        <dsp:cNvSpPr/>
      </dsp:nvSpPr>
      <dsp:spPr>
        <a:xfrm>
          <a:off x="3838279" y="1517689"/>
          <a:ext cx="2010527" cy="266861"/>
        </a:xfrm>
        <a:custGeom>
          <a:avLst/>
          <a:gdLst/>
          <a:ahLst/>
          <a:cxnLst/>
          <a:rect l="0" t="0" r="0" b="0"/>
          <a:pathLst>
            <a:path>
              <a:moveTo>
                <a:pt x="0" y="0"/>
              </a:moveTo>
              <a:lnTo>
                <a:pt x="0" y="114548"/>
              </a:lnTo>
              <a:lnTo>
                <a:pt x="2010527" y="114548"/>
              </a:lnTo>
              <a:lnTo>
                <a:pt x="2010527" y="2668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3DEDD8-4112-4A07-9D1F-9F3580163FB2}">
      <dsp:nvSpPr>
        <dsp:cNvPr id="0" name=""/>
        <dsp:cNvSpPr/>
      </dsp:nvSpPr>
      <dsp:spPr>
        <a:xfrm>
          <a:off x="1827752" y="2759352"/>
          <a:ext cx="1340351" cy="307062"/>
        </a:xfrm>
        <a:custGeom>
          <a:avLst/>
          <a:gdLst/>
          <a:ahLst/>
          <a:cxnLst/>
          <a:rect l="0" t="0" r="0" b="0"/>
          <a:pathLst>
            <a:path>
              <a:moveTo>
                <a:pt x="0" y="0"/>
              </a:moveTo>
              <a:lnTo>
                <a:pt x="0" y="154749"/>
              </a:lnTo>
              <a:lnTo>
                <a:pt x="1340351" y="154749"/>
              </a:lnTo>
              <a:lnTo>
                <a:pt x="1340351" y="307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E6FD97-85E8-4C4D-8951-8FE18DAF238F}">
      <dsp:nvSpPr>
        <dsp:cNvPr id="0" name=""/>
        <dsp:cNvSpPr/>
      </dsp:nvSpPr>
      <dsp:spPr>
        <a:xfrm>
          <a:off x="487400" y="2759352"/>
          <a:ext cx="1340351" cy="307062"/>
        </a:xfrm>
        <a:custGeom>
          <a:avLst/>
          <a:gdLst/>
          <a:ahLst/>
          <a:cxnLst/>
          <a:rect l="0" t="0" r="0" b="0"/>
          <a:pathLst>
            <a:path>
              <a:moveTo>
                <a:pt x="1340351" y="0"/>
              </a:moveTo>
              <a:lnTo>
                <a:pt x="1340351" y="154749"/>
              </a:lnTo>
              <a:lnTo>
                <a:pt x="0" y="154749"/>
              </a:lnTo>
              <a:lnTo>
                <a:pt x="0" y="307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D0A659-678E-4CE3-94A0-808E804F2D49}">
      <dsp:nvSpPr>
        <dsp:cNvPr id="0" name=""/>
        <dsp:cNvSpPr/>
      </dsp:nvSpPr>
      <dsp:spPr>
        <a:xfrm>
          <a:off x="1827752" y="1517689"/>
          <a:ext cx="2010527" cy="266861"/>
        </a:xfrm>
        <a:custGeom>
          <a:avLst/>
          <a:gdLst/>
          <a:ahLst/>
          <a:cxnLst/>
          <a:rect l="0" t="0" r="0" b="0"/>
          <a:pathLst>
            <a:path>
              <a:moveTo>
                <a:pt x="2010527" y="0"/>
              </a:moveTo>
              <a:lnTo>
                <a:pt x="2010527" y="114548"/>
              </a:lnTo>
              <a:lnTo>
                <a:pt x="0" y="114548"/>
              </a:lnTo>
              <a:lnTo>
                <a:pt x="0" y="2668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7DCF76-FC04-4C2E-A033-94E48558A2FD}">
      <dsp:nvSpPr>
        <dsp:cNvPr id="0" name=""/>
        <dsp:cNvSpPr/>
      </dsp:nvSpPr>
      <dsp:spPr>
        <a:xfrm>
          <a:off x="3350879" y="510885"/>
          <a:ext cx="974801" cy="1006803"/>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5572" t="12500" r="15572" b="125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45E898-936E-4C03-8DC1-7A4DAB599BC4}">
      <dsp:nvSpPr>
        <dsp:cNvPr id="0" name=""/>
        <dsp:cNvSpPr/>
      </dsp:nvSpPr>
      <dsp:spPr>
        <a:xfrm>
          <a:off x="6336208" y="0"/>
          <a:ext cx="1462201" cy="97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 </a:t>
          </a:r>
          <a:endParaRPr lang="en-IN" sz="1900" b="1" kern="1200" dirty="0"/>
        </a:p>
      </dsp:txBody>
      <dsp:txXfrm>
        <a:off x="6336208" y="0"/>
        <a:ext cx="1462201" cy="974801"/>
      </dsp:txXfrm>
    </dsp:sp>
    <dsp:sp modelId="{045FBEE9-8503-44F6-9F1D-8ADDF8A83985}">
      <dsp:nvSpPr>
        <dsp:cNvPr id="0" name=""/>
        <dsp:cNvSpPr/>
      </dsp:nvSpPr>
      <dsp:spPr>
        <a:xfrm>
          <a:off x="1340351" y="1784551"/>
          <a:ext cx="974801" cy="974801"/>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4916" t="14916" r="14916" b="14916"/>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17E9C8-509C-4B35-B8CE-A72518871B17}">
      <dsp:nvSpPr>
        <dsp:cNvPr id="0" name=""/>
        <dsp:cNvSpPr/>
      </dsp:nvSpPr>
      <dsp:spPr>
        <a:xfrm>
          <a:off x="2315152" y="1782114"/>
          <a:ext cx="1462201" cy="97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Tunneling</a:t>
          </a:r>
          <a:endParaRPr lang="en-IN" sz="1900" b="1" kern="1200" dirty="0"/>
        </a:p>
      </dsp:txBody>
      <dsp:txXfrm>
        <a:off x="2315152" y="1782114"/>
        <a:ext cx="1462201" cy="974801"/>
      </dsp:txXfrm>
    </dsp:sp>
    <dsp:sp modelId="{8249846B-F5C3-4F6F-9105-3B23AD31BC46}">
      <dsp:nvSpPr>
        <dsp:cNvPr id="0" name=""/>
        <dsp:cNvSpPr/>
      </dsp:nvSpPr>
      <dsp:spPr>
        <a:xfrm>
          <a:off x="0" y="3066414"/>
          <a:ext cx="974801" cy="974801"/>
        </a:xfrm>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3069" t="11223" r="13069" b="11223"/>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ABD2F5-DCB6-4993-AC4F-EA79987385F2}">
      <dsp:nvSpPr>
        <dsp:cNvPr id="0" name=""/>
        <dsp:cNvSpPr/>
      </dsp:nvSpPr>
      <dsp:spPr>
        <a:xfrm>
          <a:off x="974801" y="3063977"/>
          <a:ext cx="1462201" cy="97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Pure</a:t>
          </a:r>
        </a:p>
        <a:p>
          <a:pPr marL="0" lvl="0" indent="0" algn="l" defTabSz="844550">
            <a:lnSpc>
              <a:spcPct val="50000"/>
            </a:lnSpc>
            <a:spcBef>
              <a:spcPct val="0"/>
            </a:spcBef>
            <a:spcAft>
              <a:spcPts val="0"/>
            </a:spcAft>
            <a:buNone/>
          </a:pPr>
          <a:r>
            <a:rPr lang="en-US" sz="1900" b="1" kern="1200" dirty="0"/>
            <a:t>Tunneling</a:t>
          </a:r>
          <a:endParaRPr lang="en-IN" sz="1900" b="1" kern="1200" dirty="0"/>
        </a:p>
      </dsp:txBody>
      <dsp:txXfrm>
        <a:off x="974801" y="3063977"/>
        <a:ext cx="1462201" cy="974801"/>
      </dsp:txXfrm>
    </dsp:sp>
    <dsp:sp modelId="{29B88234-6EDA-4994-AB17-AAE599F5597C}">
      <dsp:nvSpPr>
        <dsp:cNvPr id="0" name=""/>
        <dsp:cNvSpPr/>
      </dsp:nvSpPr>
      <dsp:spPr>
        <a:xfrm>
          <a:off x="2680703" y="3066414"/>
          <a:ext cx="974801" cy="974801"/>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2C3C9D-1A69-4822-8426-980BB02661A7}">
      <dsp:nvSpPr>
        <dsp:cNvPr id="0" name=""/>
        <dsp:cNvSpPr/>
      </dsp:nvSpPr>
      <dsp:spPr>
        <a:xfrm>
          <a:off x="3655504" y="3063977"/>
          <a:ext cx="1462201" cy="97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Reverse Proxy Hosting</a:t>
          </a:r>
          <a:endParaRPr lang="en-IN" sz="1900" b="1" kern="1200" dirty="0"/>
        </a:p>
      </dsp:txBody>
      <dsp:txXfrm>
        <a:off x="3655504" y="3063977"/>
        <a:ext cx="1462201" cy="974801"/>
      </dsp:txXfrm>
    </dsp:sp>
    <dsp:sp modelId="{C952591B-D496-4F24-8DD6-A43C0901A47D}">
      <dsp:nvSpPr>
        <dsp:cNvPr id="0" name=""/>
        <dsp:cNvSpPr/>
      </dsp:nvSpPr>
      <dsp:spPr>
        <a:xfrm>
          <a:off x="5361406" y="1784551"/>
          <a:ext cx="974801" cy="974801"/>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56567C-A8BD-4F4B-B3FA-6FD83AD41DFD}">
      <dsp:nvSpPr>
        <dsp:cNvPr id="0" name=""/>
        <dsp:cNvSpPr/>
      </dsp:nvSpPr>
      <dsp:spPr>
        <a:xfrm>
          <a:off x="6336208" y="1782114"/>
          <a:ext cx="1462201" cy="97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Port Forwarding</a:t>
          </a:r>
          <a:endParaRPr lang="en-IN" sz="1900" b="1" kern="1200" dirty="0"/>
        </a:p>
      </dsp:txBody>
      <dsp:txXfrm>
        <a:off x="6336208" y="1782114"/>
        <a:ext cx="1462201" cy="974801"/>
      </dsp:txXfrm>
    </dsp:sp>
    <dsp:sp modelId="{B57135A2-4BA6-4F9E-86DF-A17A43ED4D4B}">
      <dsp:nvSpPr>
        <dsp:cNvPr id="0" name=""/>
        <dsp:cNvSpPr/>
      </dsp:nvSpPr>
      <dsp:spPr>
        <a:xfrm>
          <a:off x="5401305" y="2755862"/>
          <a:ext cx="974801" cy="97480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D52E9A-96D2-46AA-99BE-697692CF70FA}">
      <dsp:nvSpPr>
        <dsp:cNvPr id="0" name=""/>
        <dsp:cNvSpPr/>
      </dsp:nvSpPr>
      <dsp:spPr>
        <a:xfrm>
          <a:off x="6336208" y="3063977"/>
          <a:ext cx="1462201" cy="97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 </a:t>
          </a:r>
          <a:endParaRPr lang="en-IN" sz="1900" b="1" kern="1200" dirty="0"/>
        </a:p>
      </dsp:txBody>
      <dsp:txXfrm>
        <a:off x="6336208" y="3063977"/>
        <a:ext cx="1462201" cy="9748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8DE80-8CB8-4E67-BA73-2A5DBEFCD3D1}">
      <dsp:nvSpPr>
        <dsp:cNvPr id="0" name=""/>
        <dsp:cNvSpPr/>
      </dsp:nvSpPr>
      <dsp:spPr>
        <a:xfrm rot="5400000">
          <a:off x="4663541" y="145593"/>
          <a:ext cx="2171247" cy="1888984"/>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IN" sz="1800" kern="1200"/>
            <a:t>Lightweight and efficient – perfect for Raspberry Pi.</a:t>
          </a:r>
          <a:endParaRPr lang="en-IN" sz="1800" kern="1200" dirty="0"/>
        </a:p>
      </dsp:txBody>
      <dsp:txXfrm rot="-5400000">
        <a:off x="5099039" y="342815"/>
        <a:ext cx="1300250" cy="1494541"/>
      </dsp:txXfrm>
    </dsp:sp>
    <dsp:sp modelId="{29668896-D5DC-4AC1-B1E6-F86EF9327F6B}">
      <dsp:nvSpPr>
        <dsp:cNvPr id="0" name=""/>
        <dsp:cNvSpPr/>
      </dsp:nvSpPr>
      <dsp:spPr>
        <a:xfrm>
          <a:off x="597680" y="4166278"/>
          <a:ext cx="2423111" cy="1302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en-IN" sz="1800" kern="1200" dirty="0"/>
        </a:p>
      </dsp:txBody>
      <dsp:txXfrm>
        <a:off x="597680" y="4166278"/>
        <a:ext cx="2423111" cy="1302748"/>
      </dsp:txXfrm>
    </dsp:sp>
    <dsp:sp modelId="{41142463-03AA-49D9-9564-72397FEFE34F}">
      <dsp:nvSpPr>
        <dsp:cNvPr id="0" name=""/>
        <dsp:cNvSpPr/>
      </dsp:nvSpPr>
      <dsp:spPr>
        <a:xfrm rot="5400000">
          <a:off x="2623437" y="145593"/>
          <a:ext cx="2171247" cy="1888984"/>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3058935" y="342815"/>
        <a:ext cx="1300250" cy="1494541"/>
      </dsp:txXfrm>
    </dsp:sp>
    <dsp:sp modelId="{585C3E2B-3B84-401F-9B82-0068A6088A30}">
      <dsp:nvSpPr>
        <dsp:cNvPr id="0" name=""/>
        <dsp:cNvSpPr/>
      </dsp:nvSpPr>
      <dsp:spPr>
        <a:xfrm rot="5400000">
          <a:off x="3639581" y="1988548"/>
          <a:ext cx="2171247" cy="1888984"/>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Seamless integration with Python scripts</a:t>
          </a:r>
        </a:p>
      </dsp:txBody>
      <dsp:txXfrm rot="-5400000">
        <a:off x="4075079" y="2185770"/>
        <a:ext cx="1300250" cy="1494541"/>
      </dsp:txXfrm>
    </dsp:sp>
    <dsp:sp modelId="{C85DDBA1-A5BB-41CC-9670-6C1BAB8CF253}">
      <dsp:nvSpPr>
        <dsp:cNvPr id="0" name=""/>
        <dsp:cNvSpPr/>
      </dsp:nvSpPr>
      <dsp:spPr>
        <a:xfrm>
          <a:off x="2835233" y="447455"/>
          <a:ext cx="1755450" cy="1181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rPr>
            <a:t>Minimal setup with built-in development server.</a:t>
          </a:r>
        </a:p>
      </dsp:txBody>
      <dsp:txXfrm>
        <a:off x="2835233" y="447455"/>
        <a:ext cx="1755450" cy="1181136"/>
      </dsp:txXfrm>
    </dsp:sp>
    <dsp:sp modelId="{E042DB28-034A-49EC-AFD8-1F8D48041F36}">
      <dsp:nvSpPr>
        <dsp:cNvPr id="0" name=""/>
        <dsp:cNvSpPr/>
      </dsp:nvSpPr>
      <dsp:spPr>
        <a:xfrm rot="5400000">
          <a:off x="-141131" y="3807423"/>
          <a:ext cx="2171247" cy="1888984"/>
        </a:xfrm>
        <a:prstGeom prst="hexagon">
          <a:avLst>
            <a:gd name="adj" fmla="val 25000"/>
            <a:gd name="vf" fmla="val 115470"/>
          </a:avLst>
        </a:prstGeom>
        <a:no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294367" y="4004645"/>
        <a:ext cx="1300250" cy="1494541"/>
      </dsp:txXfrm>
    </dsp:sp>
    <dsp:sp modelId="{1A507FA5-CE27-43D5-8B1B-2C9CE1AD4074}">
      <dsp:nvSpPr>
        <dsp:cNvPr id="0" name=""/>
        <dsp:cNvSpPr/>
      </dsp:nvSpPr>
      <dsp:spPr>
        <a:xfrm rot="5400000">
          <a:off x="5624524" y="1996060"/>
          <a:ext cx="2171247" cy="1888984"/>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Supports quick updates and real-time data display</a:t>
          </a:r>
        </a:p>
      </dsp:txBody>
      <dsp:txXfrm rot="-5400000">
        <a:off x="6060022" y="2193282"/>
        <a:ext cx="1300250" cy="1494541"/>
      </dsp:txXfrm>
    </dsp:sp>
    <dsp:sp modelId="{7F9DF23F-41FB-435F-9B96-81DCE43420E4}">
      <dsp:nvSpPr>
        <dsp:cNvPr id="0" name=""/>
        <dsp:cNvSpPr/>
      </dsp:nvSpPr>
      <dsp:spPr>
        <a:xfrm>
          <a:off x="6750978" y="4124621"/>
          <a:ext cx="2423111" cy="1302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 </a:t>
          </a:r>
          <a:endParaRPr lang="en-IN" sz="1800" kern="1200" dirty="0"/>
        </a:p>
      </dsp:txBody>
      <dsp:txXfrm>
        <a:off x="6750978" y="4124621"/>
        <a:ext cx="2423111" cy="1302748"/>
      </dsp:txXfrm>
    </dsp:sp>
    <dsp:sp modelId="{B440FD81-EA8E-402A-AFC7-B0EC09E97BF9}">
      <dsp:nvSpPr>
        <dsp:cNvPr id="0" name=""/>
        <dsp:cNvSpPr/>
      </dsp:nvSpPr>
      <dsp:spPr>
        <a:xfrm rot="5400000">
          <a:off x="66828" y="5650399"/>
          <a:ext cx="2171247" cy="1888984"/>
        </a:xfrm>
        <a:prstGeom prst="hexagon">
          <a:avLst>
            <a:gd name="adj" fmla="val 25000"/>
            <a:gd name="vf" fmla="val 115470"/>
          </a:avLst>
        </a:prstGeom>
        <a:no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502326" y="5847621"/>
        <a:ext cx="1300250" cy="1494541"/>
      </dsp:txXfrm>
    </dsp:sp>
    <dsp:sp modelId="{103863CB-DCE4-405C-83BC-B2FD4C1F418E}">
      <dsp:nvSpPr>
        <dsp:cNvPr id="0" name=""/>
        <dsp:cNvSpPr/>
      </dsp:nvSpPr>
      <dsp:spPr>
        <a:xfrm rot="5400000">
          <a:off x="1650612" y="1990285"/>
          <a:ext cx="2171247" cy="1888984"/>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Easy data handling using Python objects</a:t>
          </a:r>
        </a:p>
      </dsp:txBody>
      <dsp:txXfrm rot="-5400000">
        <a:off x="2086110" y="2187507"/>
        <a:ext cx="1300250" cy="1494541"/>
      </dsp:txXfrm>
    </dsp:sp>
    <dsp:sp modelId="{2707E4DC-6EC7-4AAA-904B-4EE544FD871C}">
      <dsp:nvSpPr>
        <dsp:cNvPr id="0" name=""/>
        <dsp:cNvSpPr/>
      </dsp:nvSpPr>
      <dsp:spPr>
        <a:xfrm>
          <a:off x="1357600" y="5967575"/>
          <a:ext cx="2344946" cy="1302748"/>
        </a:xfrm>
        <a:prstGeom prst="rect">
          <a:avLst/>
        </a:prstGeom>
        <a:noFill/>
        <a:ln>
          <a:noFill/>
        </a:ln>
        <a:effectLst/>
      </dsp:spPr>
      <dsp:style>
        <a:lnRef idx="0">
          <a:scrgbClr r="0" g="0" b="0"/>
        </a:lnRef>
        <a:fillRef idx="0">
          <a:scrgbClr r="0" g="0" b="0"/>
        </a:fillRef>
        <a:effectRef idx="0">
          <a:scrgbClr r="0" g="0" b="0"/>
        </a:effectRef>
        <a:fontRef idx="minor"/>
      </dsp:style>
    </dsp:sp>
    <dsp:sp modelId="{8AA11A73-5FB5-48D9-8644-BE98A3BB3976}">
      <dsp:nvSpPr>
        <dsp:cNvPr id="0" name=""/>
        <dsp:cNvSpPr/>
      </dsp:nvSpPr>
      <dsp:spPr>
        <a:xfrm rot="5400000">
          <a:off x="-141131" y="5619177"/>
          <a:ext cx="2171247" cy="1888984"/>
        </a:xfrm>
        <a:prstGeom prst="hexagon">
          <a:avLst>
            <a:gd name="adj" fmla="val 25000"/>
            <a:gd name="vf" fmla="val 115470"/>
          </a:avLst>
        </a:prstGeom>
        <a:no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294367" y="5816399"/>
        <a:ext cx="1300250" cy="14945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EB3F80-1B8E-41DD-8229-70B430C5D1C9}">
      <dsp:nvSpPr>
        <dsp:cNvPr id="0" name=""/>
        <dsp:cNvSpPr/>
      </dsp:nvSpPr>
      <dsp:spPr>
        <a:xfrm>
          <a:off x="184879" y="950017"/>
          <a:ext cx="2213316" cy="182552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US" sz="1500" kern="1200" dirty="0"/>
            <a:t>Prepare Ideation</a:t>
          </a:r>
          <a:endParaRPr lang="en-IN" sz="1500" kern="1200" dirty="0"/>
        </a:p>
        <a:p>
          <a:pPr marL="114300" lvl="1" indent="-114300" algn="l" defTabSz="666750">
            <a:lnSpc>
              <a:spcPct val="90000"/>
            </a:lnSpc>
            <a:spcBef>
              <a:spcPct val="0"/>
            </a:spcBef>
            <a:spcAft>
              <a:spcPct val="15000"/>
            </a:spcAft>
            <a:buFont typeface="Arial" panose="020B0604020202020204" pitchFamily="34" charset="0"/>
            <a:buChar char="•"/>
          </a:pPr>
          <a:r>
            <a:rPr lang="en-US" sz="1500" kern="1200" dirty="0"/>
            <a:t>Create PPTs</a:t>
          </a:r>
          <a:endParaRPr lang="en-IN" sz="1500" kern="1200" dirty="0"/>
        </a:p>
        <a:p>
          <a:pPr marL="114300" lvl="1" indent="-114300" algn="l" defTabSz="666750">
            <a:lnSpc>
              <a:spcPct val="90000"/>
            </a:lnSpc>
            <a:spcBef>
              <a:spcPct val="0"/>
            </a:spcBef>
            <a:spcAft>
              <a:spcPct val="15000"/>
            </a:spcAft>
            <a:buFont typeface="Arial" panose="020B0604020202020204" pitchFamily="34" charset="0"/>
            <a:buChar char="•"/>
          </a:pPr>
          <a:r>
            <a:rPr lang="en-US" sz="1500" kern="1200" dirty="0"/>
            <a:t>Draft Workplans</a:t>
          </a:r>
          <a:endParaRPr lang="en-IN" sz="1500" kern="1200" dirty="0"/>
        </a:p>
      </dsp:txBody>
      <dsp:txXfrm>
        <a:off x="226889" y="992027"/>
        <a:ext cx="2129296" cy="1350319"/>
      </dsp:txXfrm>
    </dsp:sp>
    <dsp:sp modelId="{CD5222D1-AB01-4AF0-843D-46FA2D4609CD}">
      <dsp:nvSpPr>
        <dsp:cNvPr id="0" name=""/>
        <dsp:cNvSpPr/>
      </dsp:nvSpPr>
      <dsp:spPr>
        <a:xfrm>
          <a:off x="1409412" y="1315509"/>
          <a:ext cx="2543239" cy="2543239"/>
        </a:xfrm>
        <a:prstGeom prst="leftCircularArrow">
          <a:avLst>
            <a:gd name="adj1" fmla="val 3554"/>
            <a:gd name="adj2" fmla="val 441541"/>
            <a:gd name="adj3" fmla="val 2217052"/>
            <a:gd name="adj4" fmla="val 9024489"/>
            <a:gd name="adj5" fmla="val 4146"/>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C3DCAA-C37A-4D96-B38A-D806310A712C}">
      <dsp:nvSpPr>
        <dsp:cNvPr id="0" name=""/>
        <dsp:cNvSpPr/>
      </dsp:nvSpPr>
      <dsp:spPr>
        <a:xfrm>
          <a:off x="676727" y="2384356"/>
          <a:ext cx="1967392" cy="78236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0</a:t>
          </a:r>
          <a:r>
            <a:rPr lang="en-US" sz="3200" kern="1200" baseline="30000" dirty="0"/>
            <a:t>th</a:t>
          </a:r>
          <a:r>
            <a:rPr lang="en-US" sz="3200" kern="1200" dirty="0"/>
            <a:t> Review</a:t>
          </a:r>
          <a:endParaRPr lang="en-IN" sz="3200" kern="1200" dirty="0"/>
        </a:p>
      </dsp:txBody>
      <dsp:txXfrm>
        <a:off x="699642" y="2407271"/>
        <a:ext cx="1921562" cy="736536"/>
      </dsp:txXfrm>
    </dsp:sp>
    <dsp:sp modelId="{D09767C2-F679-4253-BAD7-8EDA830D27D1}">
      <dsp:nvSpPr>
        <dsp:cNvPr id="0" name=""/>
        <dsp:cNvSpPr/>
      </dsp:nvSpPr>
      <dsp:spPr>
        <a:xfrm>
          <a:off x="3074535" y="950017"/>
          <a:ext cx="2213316" cy="1825522"/>
        </a:xfrm>
        <a:prstGeom prst="roundRect">
          <a:avLst>
            <a:gd name="adj" fmla="val 10000"/>
          </a:avLst>
        </a:prstGeom>
        <a:solidFill>
          <a:schemeClr val="lt1"/>
        </a:solidFill>
        <a:ln w="12700" cap="flat" cmpd="sng" algn="ctr">
          <a:solidFill>
            <a:schemeClr val="accent1">
              <a:lumMod val="60000"/>
              <a:lumOff val="40000"/>
            </a:schemeClr>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Connection between Raspberry Pi and Esp32</a:t>
          </a:r>
          <a:endParaRPr lang="en-IN" sz="1500" kern="1200" dirty="0"/>
        </a:p>
        <a:p>
          <a:pPr marL="114300" lvl="1" indent="-114300" algn="l" defTabSz="666750">
            <a:lnSpc>
              <a:spcPct val="90000"/>
            </a:lnSpc>
            <a:spcBef>
              <a:spcPct val="0"/>
            </a:spcBef>
            <a:spcAft>
              <a:spcPct val="15000"/>
            </a:spcAft>
            <a:buChar char="•"/>
          </a:pPr>
          <a:r>
            <a:rPr lang="en-US" sz="1500" kern="1200" dirty="0"/>
            <a:t>Implement detection and pump control</a:t>
          </a:r>
          <a:endParaRPr lang="en-IN" sz="1500" kern="1200" dirty="0"/>
        </a:p>
        <a:p>
          <a:pPr marL="114300" lvl="1" indent="-114300" algn="l" defTabSz="666750">
            <a:lnSpc>
              <a:spcPct val="90000"/>
            </a:lnSpc>
            <a:spcBef>
              <a:spcPct val="0"/>
            </a:spcBef>
            <a:spcAft>
              <a:spcPct val="15000"/>
            </a:spcAft>
            <a:buChar char="•"/>
          </a:pPr>
          <a:r>
            <a:rPr lang="en-US" sz="1500" kern="1200" dirty="0"/>
            <a:t>Complete IoT Physical</a:t>
          </a:r>
          <a:endParaRPr lang="en-IN" sz="1500" kern="1200" dirty="0"/>
        </a:p>
      </dsp:txBody>
      <dsp:txXfrm>
        <a:off x="3116545" y="1383210"/>
        <a:ext cx="2129296" cy="1350319"/>
      </dsp:txXfrm>
    </dsp:sp>
    <dsp:sp modelId="{C1E65E65-DD58-4DC5-AE3C-EE42192B46A1}">
      <dsp:nvSpPr>
        <dsp:cNvPr id="0" name=""/>
        <dsp:cNvSpPr/>
      </dsp:nvSpPr>
      <dsp:spPr>
        <a:xfrm>
          <a:off x="4280624" y="-204769"/>
          <a:ext cx="2826052" cy="2826052"/>
        </a:xfrm>
        <a:prstGeom prst="circularArrow">
          <a:avLst>
            <a:gd name="adj1" fmla="val 3198"/>
            <a:gd name="adj2" fmla="val 394009"/>
            <a:gd name="adj3" fmla="val 19430480"/>
            <a:gd name="adj4" fmla="val 12575511"/>
            <a:gd name="adj5" fmla="val 3731"/>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3AB954D6-C5B5-4BB4-886D-57F538448DC2}">
      <dsp:nvSpPr>
        <dsp:cNvPr id="0" name=""/>
        <dsp:cNvSpPr/>
      </dsp:nvSpPr>
      <dsp:spPr>
        <a:xfrm>
          <a:off x="3566383" y="558833"/>
          <a:ext cx="1967392" cy="782366"/>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1</a:t>
          </a:r>
          <a:r>
            <a:rPr lang="en-US" sz="3200" kern="1200" baseline="30000" dirty="0"/>
            <a:t>st</a:t>
          </a:r>
          <a:r>
            <a:rPr lang="en-US" sz="3200" kern="1200" dirty="0"/>
            <a:t> Review</a:t>
          </a:r>
          <a:endParaRPr lang="en-IN" sz="3200" kern="1200" dirty="0"/>
        </a:p>
      </dsp:txBody>
      <dsp:txXfrm>
        <a:off x="3589298" y="581748"/>
        <a:ext cx="1921562" cy="736536"/>
      </dsp:txXfrm>
    </dsp:sp>
    <dsp:sp modelId="{B736939A-4097-4DD9-8BF2-14D40C635578}">
      <dsp:nvSpPr>
        <dsp:cNvPr id="0" name=""/>
        <dsp:cNvSpPr/>
      </dsp:nvSpPr>
      <dsp:spPr>
        <a:xfrm>
          <a:off x="5964191" y="950017"/>
          <a:ext cx="2213316" cy="182552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Configure </a:t>
          </a:r>
          <a:r>
            <a:rPr lang="en-US" sz="1500" kern="1200" dirty="0" err="1"/>
            <a:t>RaspberryPi</a:t>
          </a:r>
          <a:r>
            <a:rPr lang="en-US" sz="1500" kern="1200" dirty="0"/>
            <a:t> as Web  Server</a:t>
          </a:r>
          <a:endParaRPr lang="en-IN" sz="1500" kern="1200" dirty="0"/>
        </a:p>
        <a:p>
          <a:pPr marL="114300" lvl="1" indent="-114300" algn="l" defTabSz="666750">
            <a:lnSpc>
              <a:spcPct val="90000"/>
            </a:lnSpc>
            <a:spcBef>
              <a:spcPct val="0"/>
            </a:spcBef>
            <a:spcAft>
              <a:spcPct val="15000"/>
            </a:spcAft>
            <a:buChar char="•"/>
          </a:pPr>
          <a:r>
            <a:rPr lang="en-US" sz="1500" kern="1200" dirty="0"/>
            <a:t>Complete Web Development Works</a:t>
          </a:r>
          <a:endParaRPr lang="en-IN" sz="1500" kern="1200" dirty="0"/>
        </a:p>
        <a:p>
          <a:pPr marL="114300" lvl="1" indent="-114300" algn="l" defTabSz="666750">
            <a:lnSpc>
              <a:spcPct val="90000"/>
            </a:lnSpc>
            <a:spcBef>
              <a:spcPct val="0"/>
            </a:spcBef>
            <a:spcAft>
              <a:spcPct val="15000"/>
            </a:spcAft>
            <a:buChar char="•"/>
          </a:pPr>
          <a:r>
            <a:rPr lang="en-US" sz="1500" kern="1200" dirty="0"/>
            <a:t>Document Submission</a:t>
          </a:r>
          <a:endParaRPr lang="en-IN" sz="1500" kern="1200" dirty="0"/>
        </a:p>
      </dsp:txBody>
      <dsp:txXfrm>
        <a:off x="6006201" y="992027"/>
        <a:ext cx="2129296" cy="1350319"/>
      </dsp:txXfrm>
    </dsp:sp>
    <dsp:sp modelId="{D0BDF307-0E35-4C06-843A-95C02E8F2066}">
      <dsp:nvSpPr>
        <dsp:cNvPr id="0" name=""/>
        <dsp:cNvSpPr/>
      </dsp:nvSpPr>
      <dsp:spPr>
        <a:xfrm>
          <a:off x="6456039" y="2384356"/>
          <a:ext cx="1967392" cy="78236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2</a:t>
          </a:r>
          <a:r>
            <a:rPr lang="en-US" sz="3200" kern="1200" baseline="30000" dirty="0"/>
            <a:t>nd</a:t>
          </a:r>
          <a:r>
            <a:rPr lang="en-US" sz="3200" kern="1200" dirty="0"/>
            <a:t> Review</a:t>
          </a:r>
          <a:endParaRPr lang="en-IN" sz="3200" kern="1200" dirty="0"/>
        </a:p>
      </dsp:txBody>
      <dsp:txXfrm>
        <a:off x="6478954" y="2407271"/>
        <a:ext cx="1921562" cy="736536"/>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9DCAC-2197-46CC-85C7-830B3525801B}" type="datetimeFigureOut">
              <a:rPr lang="en-IN" smtClean="0"/>
              <a:t>18-04-2025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5B34AB-C099-42C6-AD1C-7D9A7B064CE7}" type="slidenum">
              <a:rPr lang="en-IN" smtClean="0"/>
              <a:t>‹#›</a:t>
            </a:fld>
            <a:endParaRPr lang="en-IN"/>
          </a:p>
        </p:txBody>
      </p:sp>
    </p:spTree>
    <p:extLst>
      <p:ext uri="{BB962C8B-B14F-4D97-AF65-F5344CB8AC3E}">
        <p14:creationId xmlns:p14="http://schemas.microsoft.com/office/powerpoint/2010/main" val="1216788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5B34AB-C099-42C6-AD1C-7D9A7B064CE7}" type="slidenum">
              <a:rPr lang="en-IN" smtClean="0"/>
              <a:t>3</a:t>
            </a:fld>
            <a:endParaRPr lang="en-IN"/>
          </a:p>
        </p:txBody>
      </p:sp>
    </p:spTree>
    <p:extLst>
      <p:ext uri="{BB962C8B-B14F-4D97-AF65-F5344CB8AC3E}">
        <p14:creationId xmlns:p14="http://schemas.microsoft.com/office/powerpoint/2010/main" val="213964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A7B4-B414-4191-EF35-EBA3F0B53E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855D98-B582-8344-9DBF-E160F48144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705E74-9567-5763-264D-C229760E185F}"/>
              </a:ext>
            </a:extLst>
          </p:cNvPr>
          <p:cNvSpPr>
            <a:spLocks noGrp="1"/>
          </p:cNvSpPr>
          <p:nvPr>
            <p:ph type="dt" sz="half" idx="10"/>
          </p:nvPr>
        </p:nvSpPr>
        <p:spPr/>
        <p:txBody>
          <a:bodyPr/>
          <a:lstStyle/>
          <a:p>
            <a:fld id="{9391B7E1-07C0-4EBC-AD60-A57FE0F2FA74}" type="datetime1">
              <a:rPr lang="en-IN" smtClean="0"/>
              <a:t>18-04-2025</a:t>
            </a:fld>
            <a:endParaRPr lang="en-IN"/>
          </a:p>
        </p:txBody>
      </p:sp>
      <p:sp>
        <p:nvSpPr>
          <p:cNvPr id="5" name="Footer Placeholder 4">
            <a:extLst>
              <a:ext uri="{FF2B5EF4-FFF2-40B4-BE49-F238E27FC236}">
                <a16:creationId xmlns:a16="http://schemas.microsoft.com/office/drawing/2014/main" id="{1DA2F55F-FDCC-9634-32BC-51C0A2D13E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E18A16-0239-A5EE-0CB4-3C5FF4C52898}"/>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305620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9E0D-BC82-2105-F165-C4A1AF8B0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04447F-CFE0-04F2-FF6B-BCE5CB6517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258838-7DBC-EC61-FC10-617FCB8C8986}"/>
              </a:ext>
            </a:extLst>
          </p:cNvPr>
          <p:cNvSpPr>
            <a:spLocks noGrp="1"/>
          </p:cNvSpPr>
          <p:nvPr>
            <p:ph type="dt" sz="half" idx="10"/>
          </p:nvPr>
        </p:nvSpPr>
        <p:spPr/>
        <p:txBody>
          <a:bodyPr/>
          <a:lstStyle/>
          <a:p>
            <a:fld id="{182AB0FC-ED05-46C9-A839-2A8471085D34}" type="datetime1">
              <a:rPr lang="en-IN" smtClean="0"/>
              <a:t>18-04-2025</a:t>
            </a:fld>
            <a:endParaRPr lang="en-IN"/>
          </a:p>
        </p:txBody>
      </p:sp>
      <p:sp>
        <p:nvSpPr>
          <p:cNvPr id="5" name="Footer Placeholder 4">
            <a:extLst>
              <a:ext uri="{FF2B5EF4-FFF2-40B4-BE49-F238E27FC236}">
                <a16:creationId xmlns:a16="http://schemas.microsoft.com/office/drawing/2014/main" id="{A505D435-65DA-CFA5-65B3-538D826FB9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2C5117-CD14-013B-E794-7130114DD10E}"/>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3713102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D1A751-2460-12CF-0196-7FEEED81BE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A67045-21F0-D09E-F5FA-BB6EB5758A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612E3F-185C-EBAE-02F4-B0E73D55186E}"/>
              </a:ext>
            </a:extLst>
          </p:cNvPr>
          <p:cNvSpPr>
            <a:spLocks noGrp="1"/>
          </p:cNvSpPr>
          <p:nvPr>
            <p:ph type="dt" sz="half" idx="10"/>
          </p:nvPr>
        </p:nvSpPr>
        <p:spPr/>
        <p:txBody>
          <a:bodyPr/>
          <a:lstStyle/>
          <a:p>
            <a:fld id="{98C78CE7-F5E2-4254-A11B-F3EA4F4C0AA6}" type="datetime1">
              <a:rPr lang="en-IN" smtClean="0"/>
              <a:t>18-04-2025</a:t>
            </a:fld>
            <a:endParaRPr lang="en-IN"/>
          </a:p>
        </p:txBody>
      </p:sp>
      <p:sp>
        <p:nvSpPr>
          <p:cNvPr id="5" name="Footer Placeholder 4">
            <a:extLst>
              <a:ext uri="{FF2B5EF4-FFF2-40B4-BE49-F238E27FC236}">
                <a16:creationId xmlns:a16="http://schemas.microsoft.com/office/drawing/2014/main" id="{578D9D7F-C9FD-44DA-D707-7F876C3DB3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56E6CE-E05B-D638-8E7C-9E8F74431BF0}"/>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3977017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0DC-576A-4D85-1045-C3B381B66BA9}"/>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A9D40FE-D790-1A68-2A5F-7BFF2A8902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9B94A-6FD8-B167-B71F-19CEE45AC3E9}"/>
              </a:ext>
            </a:extLst>
          </p:cNvPr>
          <p:cNvSpPr>
            <a:spLocks noGrp="1"/>
          </p:cNvSpPr>
          <p:nvPr>
            <p:ph type="dt" sz="half" idx="10"/>
          </p:nvPr>
        </p:nvSpPr>
        <p:spPr/>
        <p:txBody>
          <a:bodyPr/>
          <a:lstStyle/>
          <a:p>
            <a:fld id="{A65ABAC5-7EBC-4464-9A4E-4EC8D22D78C8}" type="datetime1">
              <a:rPr lang="en-IN" smtClean="0"/>
              <a:t>18-04-2025</a:t>
            </a:fld>
            <a:endParaRPr lang="en-IN"/>
          </a:p>
        </p:txBody>
      </p:sp>
      <p:sp>
        <p:nvSpPr>
          <p:cNvPr id="5" name="Footer Placeholder 4">
            <a:extLst>
              <a:ext uri="{FF2B5EF4-FFF2-40B4-BE49-F238E27FC236}">
                <a16:creationId xmlns:a16="http://schemas.microsoft.com/office/drawing/2014/main" id="{A702C612-6347-A029-452E-BCEBCDDB6A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CBE12C-8AD0-74FE-5DD3-095CFCD11635}"/>
              </a:ext>
            </a:extLst>
          </p:cNvPr>
          <p:cNvSpPr>
            <a:spLocks noGrp="1"/>
          </p:cNvSpPr>
          <p:nvPr>
            <p:ph type="sldNum" sz="quarter" idx="12"/>
          </p:nvPr>
        </p:nvSpPr>
        <p:spPr/>
        <p:txBody>
          <a:bodyPr/>
          <a:lstStyle/>
          <a:p>
            <a:fld id="{36310AE8-4EBD-45C8-B005-4C781FE5DDE3}" type="slidenum">
              <a:rPr lang="en-IN" smtClean="0"/>
              <a:t>‹#›</a:t>
            </a:fld>
            <a:endParaRPr lang="en-IN"/>
          </a:p>
        </p:txBody>
      </p:sp>
      <p:pic>
        <p:nvPicPr>
          <p:cNvPr id="7" name="Picture 6">
            <a:extLst>
              <a:ext uri="{FF2B5EF4-FFF2-40B4-BE49-F238E27FC236}">
                <a16:creationId xmlns:a16="http://schemas.microsoft.com/office/drawing/2014/main" id="{1C336E74-AD8B-39CB-2A55-E42D5598B80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3278" y="365125"/>
            <a:ext cx="4648200" cy="1143000"/>
          </a:xfrm>
          <a:prstGeom prst="rect">
            <a:avLst/>
          </a:prstGeom>
        </p:spPr>
      </p:pic>
    </p:spTree>
    <p:extLst>
      <p:ext uri="{BB962C8B-B14F-4D97-AF65-F5344CB8AC3E}">
        <p14:creationId xmlns:p14="http://schemas.microsoft.com/office/powerpoint/2010/main" val="355121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EAB0-1415-7A67-74FE-94E3A9470F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80134D-7E90-86ED-7B98-6A7F54459E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4AC973-1893-5C45-3290-AA2E7A4E00E9}"/>
              </a:ext>
            </a:extLst>
          </p:cNvPr>
          <p:cNvSpPr>
            <a:spLocks noGrp="1"/>
          </p:cNvSpPr>
          <p:nvPr>
            <p:ph type="dt" sz="half" idx="10"/>
          </p:nvPr>
        </p:nvSpPr>
        <p:spPr/>
        <p:txBody>
          <a:bodyPr/>
          <a:lstStyle/>
          <a:p>
            <a:fld id="{49B09AA5-6DD5-403C-B5CD-BA86A7867BBC}" type="datetime1">
              <a:rPr lang="en-IN" smtClean="0"/>
              <a:t>18-04-2025</a:t>
            </a:fld>
            <a:endParaRPr lang="en-IN"/>
          </a:p>
        </p:txBody>
      </p:sp>
      <p:sp>
        <p:nvSpPr>
          <p:cNvPr id="5" name="Footer Placeholder 4">
            <a:extLst>
              <a:ext uri="{FF2B5EF4-FFF2-40B4-BE49-F238E27FC236}">
                <a16:creationId xmlns:a16="http://schemas.microsoft.com/office/drawing/2014/main" id="{A22C112E-4E8B-DAF7-3D08-09C15272B7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DA27E2-B7E3-A4DF-6A6C-4CEAF2C6185A}"/>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1672162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A928-9936-3DC9-C074-FE6D6B9302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D78FC2-2344-A306-63CB-82894FF06A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508366-041F-9344-1382-F380C63FCF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78C8D2-F1B4-06E7-3A14-54AA0A98A89C}"/>
              </a:ext>
            </a:extLst>
          </p:cNvPr>
          <p:cNvSpPr>
            <a:spLocks noGrp="1"/>
          </p:cNvSpPr>
          <p:nvPr>
            <p:ph type="dt" sz="half" idx="10"/>
          </p:nvPr>
        </p:nvSpPr>
        <p:spPr/>
        <p:txBody>
          <a:bodyPr/>
          <a:lstStyle/>
          <a:p>
            <a:fld id="{BE4AF333-C7FE-41A8-B8C6-1D9E9E18F1DC}" type="datetime1">
              <a:rPr lang="en-IN" smtClean="0"/>
              <a:t>18-04-2025</a:t>
            </a:fld>
            <a:endParaRPr lang="en-IN"/>
          </a:p>
        </p:txBody>
      </p:sp>
      <p:sp>
        <p:nvSpPr>
          <p:cNvPr id="6" name="Footer Placeholder 5">
            <a:extLst>
              <a:ext uri="{FF2B5EF4-FFF2-40B4-BE49-F238E27FC236}">
                <a16:creationId xmlns:a16="http://schemas.microsoft.com/office/drawing/2014/main" id="{B184E1DF-7E8E-2438-A427-0BFF1A5AF4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E2C958-8B4E-3038-C816-E562E0C36244}"/>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2162714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5393-8F6C-8188-11C6-1C2D80DC8B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606545-A0CF-5F30-4B56-268CF26FC0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F0E4A6-35B1-28E1-ACDE-EA8464A43D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AA79E5-AFC7-1C23-A4A8-538213DF62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198F80-DEF6-3B6D-5179-CF4703D9DA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91C033-B273-4644-18BF-BEEC8497F9ED}"/>
              </a:ext>
            </a:extLst>
          </p:cNvPr>
          <p:cNvSpPr>
            <a:spLocks noGrp="1"/>
          </p:cNvSpPr>
          <p:nvPr>
            <p:ph type="dt" sz="half" idx="10"/>
          </p:nvPr>
        </p:nvSpPr>
        <p:spPr/>
        <p:txBody>
          <a:bodyPr/>
          <a:lstStyle/>
          <a:p>
            <a:fld id="{61054494-14DF-449A-9C52-94A5B4DEC319}" type="datetime1">
              <a:rPr lang="en-IN" smtClean="0"/>
              <a:t>18-04-2025</a:t>
            </a:fld>
            <a:endParaRPr lang="en-IN"/>
          </a:p>
        </p:txBody>
      </p:sp>
      <p:sp>
        <p:nvSpPr>
          <p:cNvPr id="8" name="Footer Placeholder 7">
            <a:extLst>
              <a:ext uri="{FF2B5EF4-FFF2-40B4-BE49-F238E27FC236}">
                <a16:creationId xmlns:a16="http://schemas.microsoft.com/office/drawing/2014/main" id="{3FEAC5AB-7641-303F-8862-A59E1713D9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35CD9B-D078-0BD3-B507-BB2D064D51B2}"/>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986631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EE76D-0B6C-87B5-F9A8-DB38589C06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83CF0A-417C-CCBB-42F4-F89BE3E0C291}"/>
              </a:ext>
            </a:extLst>
          </p:cNvPr>
          <p:cNvSpPr>
            <a:spLocks noGrp="1"/>
          </p:cNvSpPr>
          <p:nvPr>
            <p:ph type="dt" sz="half" idx="10"/>
          </p:nvPr>
        </p:nvSpPr>
        <p:spPr/>
        <p:txBody>
          <a:bodyPr/>
          <a:lstStyle/>
          <a:p>
            <a:fld id="{58DD0BCF-0352-47C1-8D9D-F01EBF2B3987}" type="datetime1">
              <a:rPr lang="en-IN" smtClean="0"/>
              <a:t>18-04-2025</a:t>
            </a:fld>
            <a:endParaRPr lang="en-IN"/>
          </a:p>
        </p:txBody>
      </p:sp>
      <p:sp>
        <p:nvSpPr>
          <p:cNvPr id="4" name="Footer Placeholder 3">
            <a:extLst>
              <a:ext uri="{FF2B5EF4-FFF2-40B4-BE49-F238E27FC236}">
                <a16:creationId xmlns:a16="http://schemas.microsoft.com/office/drawing/2014/main" id="{C5EB0179-B84E-F1D0-F0A1-EBBF5ADD10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F4CEE5-65A4-666D-6830-B6E70B2B0204}"/>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1082607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46514D-0AD6-6F20-A60D-E4E613585DF5}"/>
              </a:ext>
            </a:extLst>
          </p:cNvPr>
          <p:cNvSpPr>
            <a:spLocks noGrp="1"/>
          </p:cNvSpPr>
          <p:nvPr>
            <p:ph type="dt" sz="half" idx="10"/>
          </p:nvPr>
        </p:nvSpPr>
        <p:spPr/>
        <p:txBody>
          <a:bodyPr/>
          <a:lstStyle/>
          <a:p>
            <a:fld id="{0CC0B901-8D68-4A19-9996-209D8C34C4B8}" type="datetime1">
              <a:rPr lang="en-IN" smtClean="0"/>
              <a:t>18-04-2025</a:t>
            </a:fld>
            <a:endParaRPr lang="en-IN"/>
          </a:p>
        </p:txBody>
      </p:sp>
      <p:sp>
        <p:nvSpPr>
          <p:cNvPr id="3" name="Footer Placeholder 2">
            <a:extLst>
              <a:ext uri="{FF2B5EF4-FFF2-40B4-BE49-F238E27FC236}">
                <a16:creationId xmlns:a16="http://schemas.microsoft.com/office/drawing/2014/main" id="{D1AC868F-74F7-1F8F-7F23-DBEC2A8826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AEA438-18E0-9DC8-8839-7100D52BF1B1}"/>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2683422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AADE-3058-1F59-0E74-B1023F7040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EB11F6-EA41-4151-0F73-9B40FF3C70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858DB8-BBA4-E7F7-C7D0-EE3BCE850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9DA50-2A7B-1FA5-C877-C301EA0FDD70}"/>
              </a:ext>
            </a:extLst>
          </p:cNvPr>
          <p:cNvSpPr>
            <a:spLocks noGrp="1"/>
          </p:cNvSpPr>
          <p:nvPr>
            <p:ph type="dt" sz="half" idx="10"/>
          </p:nvPr>
        </p:nvSpPr>
        <p:spPr/>
        <p:txBody>
          <a:bodyPr/>
          <a:lstStyle/>
          <a:p>
            <a:fld id="{C8BA104F-5B43-43B8-8C81-A42B9F2DB754}" type="datetime1">
              <a:rPr lang="en-IN" smtClean="0"/>
              <a:t>18-04-2025</a:t>
            </a:fld>
            <a:endParaRPr lang="en-IN"/>
          </a:p>
        </p:txBody>
      </p:sp>
      <p:sp>
        <p:nvSpPr>
          <p:cNvPr id="6" name="Footer Placeholder 5">
            <a:extLst>
              <a:ext uri="{FF2B5EF4-FFF2-40B4-BE49-F238E27FC236}">
                <a16:creationId xmlns:a16="http://schemas.microsoft.com/office/drawing/2014/main" id="{7BF812C4-E60F-F3AF-79FC-38FDA0EDFF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73D285-FCAB-C06D-89AC-89A1D30662B5}"/>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209548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29BA-8CA6-A06C-797C-F0F2376A6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86FEBB-AF1E-F21F-E945-26CC9BC21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0462E6-BBF3-DF79-EE2F-919C7B96C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57B50-B8E6-42BA-CF06-97323E4B7562}"/>
              </a:ext>
            </a:extLst>
          </p:cNvPr>
          <p:cNvSpPr>
            <a:spLocks noGrp="1"/>
          </p:cNvSpPr>
          <p:nvPr>
            <p:ph type="dt" sz="half" idx="10"/>
          </p:nvPr>
        </p:nvSpPr>
        <p:spPr/>
        <p:txBody>
          <a:bodyPr/>
          <a:lstStyle/>
          <a:p>
            <a:fld id="{848DFD16-81F6-4C6E-A91B-C7CE9325FAAB}" type="datetime1">
              <a:rPr lang="en-IN" smtClean="0"/>
              <a:t>18-04-2025</a:t>
            </a:fld>
            <a:endParaRPr lang="en-IN"/>
          </a:p>
        </p:txBody>
      </p:sp>
      <p:sp>
        <p:nvSpPr>
          <p:cNvPr id="6" name="Footer Placeholder 5">
            <a:extLst>
              <a:ext uri="{FF2B5EF4-FFF2-40B4-BE49-F238E27FC236}">
                <a16:creationId xmlns:a16="http://schemas.microsoft.com/office/drawing/2014/main" id="{1BC3CAC6-0FE7-AD06-072F-86E443CE4D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0EF472-1B36-A1C4-E80F-D0DC932DE62F}"/>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121255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033EDA-A26A-BFCC-5EC4-67C8FD5FE6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9D46DE-15F6-1C9C-C0F2-CF97663490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E1D82F-34DC-14A0-AF29-AF14A7F36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C71F8-D6E2-470A-8CFB-ED0325BCF45B}" type="datetime1">
              <a:rPr lang="en-IN" smtClean="0"/>
              <a:t>18-04-2025</a:t>
            </a:fld>
            <a:endParaRPr lang="en-IN"/>
          </a:p>
        </p:txBody>
      </p:sp>
      <p:sp>
        <p:nvSpPr>
          <p:cNvPr id="5" name="Footer Placeholder 4">
            <a:extLst>
              <a:ext uri="{FF2B5EF4-FFF2-40B4-BE49-F238E27FC236}">
                <a16:creationId xmlns:a16="http://schemas.microsoft.com/office/drawing/2014/main" id="{7C408910-EB56-4600-4F82-BDA9233C60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90A66A-8696-F411-638B-275333A70D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10AE8-4EBD-45C8-B005-4C781FE5DDE3}" type="slidenum">
              <a:rPr lang="en-IN" smtClean="0"/>
              <a:t>‹#›</a:t>
            </a:fld>
            <a:endParaRPr lang="en-IN"/>
          </a:p>
        </p:txBody>
      </p:sp>
    </p:spTree>
    <p:extLst>
      <p:ext uri="{BB962C8B-B14F-4D97-AF65-F5344CB8AC3E}">
        <p14:creationId xmlns:p14="http://schemas.microsoft.com/office/powerpoint/2010/main" val="122657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publication/385796238_AUTOMATIC_IRRIGATION_SYSTEM?enrichId=rgreq-6eda7ff4de52905e15e9cc7ec50e9de6-XXX&amp;enrichSource=Y292ZXJQYWdlOzM4NTc5NjIzODtBUzoxMTQzMTI4MTI5MDM0MzA0M0AxNzMxNTY5NTc3MDUx&amp;el=1_x_2&amp;_esc=publicationCoverPdf" TargetMode="External"/><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hyperlink" Target="https://www.researchgate.net/publication/362701179_Automatic_Irrigation_System_using_Soil_Moisture_Sensor?enrichId=rgreq-66f11ac9e5a995fea7bd0f6163641e8b-XXX&amp;enrichSource=Y292ZXJQYWdlOzM2MjcwMTE3OTtBUzoxMTQzMTI4MTA3OTI0Mjg0NUAxNjYwNTg3ODY1Mjcy&amp;el=1_x_2&amp;_esc=publicationCover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ircuitdigest.com/microcontroller-projects/iot-based-smart-irrigation-system-using-esp8266-and-soil-moisture-sensor" TargetMode="External"/><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jpe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25.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 Target="slide13.xml"/><Relationship Id="rId5" Type="http://schemas.openxmlformats.org/officeDocument/2006/relationships/slide" Target="slide12.xml"/><Relationship Id="rId10" Type="http://schemas.openxmlformats.org/officeDocument/2006/relationships/slide" Target="slide26.xml"/><Relationship Id="rId4" Type="http://schemas.openxmlformats.org/officeDocument/2006/relationships/slide" Target="slide11.xml"/><Relationship Id="rId9" Type="http://schemas.openxmlformats.org/officeDocument/2006/relationships/slide" Target="slide24.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gif"/></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hyperlink" Target="https://www.sciencedirect.com/journal/results-in-engineering"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29E0-F9F5-C720-CFD9-D9B8A3263032}"/>
              </a:ext>
            </a:extLst>
          </p:cNvPr>
          <p:cNvSpPr>
            <a:spLocks noGrp="1"/>
          </p:cNvSpPr>
          <p:nvPr>
            <p:ph type="ctrTitle"/>
          </p:nvPr>
        </p:nvSpPr>
        <p:spPr>
          <a:xfrm>
            <a:off x="1524000" y="1636389"/>
            <a:ext cx="9144000" cy="1792607"/>
          </a:xfrm>
        </p:spPr>
        <p:txBody>
          <a:bodyPr>
            <a:normAutofit/>
          </a:bodyPr>
          <a:lstStyle/>
          <a:p>
            <a:pPr algn="l"/>
            <a:r>
              <a:rPr lang="en-US" sz="4800" dirty="0">
                <a:solidFill>
                  <a:schemeClr val="accent1">
                    <a:lumMod val="75000"/>
                  </a:schemeClr>
                </a:solidFill>
              </a:rPr>
              <a:t>Decentralized IoT Solution for Smart Agriculture Using Edge Computing</a:t>
            </a:r>
            <a:endParaRPr lang="en-IN" sz="4800" dirty="0">
              <a:solidFill>
                <a:schemeClr val="accent1">
                  <a:lumMod val="75000"/>
                </a:schemeClr>
              </a:solidFill>
            </a:endParaRPr>
          </a:p>
        </p:txBody>
      </p:sp>
      <p:pic>
        <p:nvPicPr>
          <p:cNvPr id="4" name="Picture 3">
            <a:extLst>
              <a:ext uri="{FF2B5EF4-FFF2-40B4-BE49-F238E27FC236}">
                <a16:creationId xmlns:a16="http://schemas.microsoft.com/office/drawing/2014/main" id="{A00AAE99-FB5E-5EBF-B43C-8E05D59F6A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13" name="Subtitle 2">
            <a:extLst>
              <a:ext uri="{FF2B5EF4-FFF2-40B4-BE49-F238E27FC236}">
                <a16:creationId xmlns:a16="http://schemas.microsoft.com/office/drawing/2014/main" id="{2843FB31-27F0-F7F0-6499-9D0E401A65EC}"/>
              </a:ext>
            </a:extLst>
          </p:cNvPr>
          <p:cNvSpPr txBox="1">
            <a:spLocks/>
          </p:cNvSpPr>
          <p:nvPr/>
        </p:nvSpPr>
        <p:spPr>
          <a:xfrm>
            <a:off x="1498576" y="4393730"/>
            <a:ext cx="278452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t>GUIDE NAME: </a:t>
            </a:r>
          </a:p>
          <a:p>
            <a:pPr algn="l"/>
            <a:r>
              <a:rPr lang="en-IN" dirty="0"/>
              <a:t>Prof. </a:t>
            </a:r>
            <a:r>
              <a:rPr lang="en-IN"/>
              <a:t>M. Jeyapandian</a:t>
            </a:r>
            <a:endParaRPr lang="en-IN" dirty="0"/>
          </a:p>
          <a:p>
            <a:pPr algn="l"/>
            <a:r>
              <a:rPr lang="en-IN" dirty="0"/>
              <a:t>Asst. Professor-II</a:t>
            </a:r>
          </a:p>
        </p:txBody>
      </p:sp>
      <p:sp>
        <p:nvSpPr>
          <p:cNvPr id="14" name="TextBox 13">
            <a:extLst>
              <a:ext uri="{FF2B5EF4-FFF2-40B4-BE49-F238E27FC236}">
                <a16:creationId xmlns:a16="http://schemas.microsoft.com/office/drawing/2014/main" id="{F4AB1C43-75FC-A5E6-7188-22B9F092EB70}"/>
              </a:ext>
            </a:extLst>
          </p:cNvPr>
          <p:cNvSpPr txBox="1"/>
          <p:nvPr/>
        </p:nvSpPr>
        <p:spPr>
          <a:xfrm>
            <a:off x="8302332" y="4393730"/>
            <a:ext cx="2340244" cy="1200329"/>
          </a:xfrm>
          <a:prstGeom prst="rect">
            <a:avLst/>
          </a:prstGeom>
          <a:noFill/>
        </p:spPr>
        <p:txBody>
          <a:bodyPr wrap="square" rtlCol="0">
            <a:spAutoFit/>
          </a:bodyPr>
          <a:lstStyle/>
          <a:p>
            <a:r>
              <a:rPr lang="en-US" sz="2400" dirty="0"/>
              <a:t>STUDENT NAME:</a:t>
            </a:r>
          </a:p>
          <a:p>
            <a:r>
              <a:rPr lang="en-US" sz="2400" dirty="0"/>
              <a:t>Kishore B</a:t>
            </a:r>
          </a:p>
          <a:p>
            <a:r>
              <a:rPr lang="en-IN" sz="2400" dirty="0"/>
              <a:t>225003069</a:t>
            </a:r>
          </a:p>
        </p:txBody>
      </p:sp>
      <p:cxnSp>
        <p:nvCxnSpPr>
          <p:cNvPr id="15" name="Straight Connector 14">
            <a:extLst>
              <a:ext uri="{FF2B5EF4-FFF2-40B4-BE49-F238E27FC236}">
                <a16:creationId xmlns:a16="http://schemas.microsoft.com/office/drawing/2014/main" id="{329DFAA4-091B-0A70-08F7-31BBB5CCD37F}"/>
              </a:ext>
            </a:extLst>
          </p:cNvPr>
          <p:cNvCxnSpPr>
            <a:cxnSpLocks/>
          </p:cNvCxnSpPr>
          <p:nvPr/>
        </p:nvCxnSpPr>
        <p:spPr>
          <a:xfrm>
            <a:off x="1498576" y="3790614"/>
            <a:ext cx="9588285"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2202690-AA17-59CB-7407-5FBFEBA4DB1D}"/>
              </a:ext>
            </a:extLst>
          </p:cNvPr>
          <p:cNvSpPr>
            <a:spLocks noGrp="1"/>
          </p:cNvSpPr>
          <p:nvPr>
            <p:ph type="sldNum" sz="quarter" idx="12"/>
          </p:nvPr>
        </p:nvSpPr>
        <p:spPr/>
        <p:txBody>
          <a:bodyPr/>
          <a:lstStyle/>
          <a:p>
            <a:fld id="{36310AE8-4EBD-45C8-B005-4C781FE5DDE3}" type="slidenum">
              <a:rPr lang="en-IN" smtClean="0"/>
              <a:t>1</a:t>
            </a:fld>
            <a:endParaRPr lang="en-IN"/>
          </a:p>
        </p:txBody>
      </p:sp>
    </p:spTree>
    <p:extLst>
      <p:ext uri="{BB962C8B-B14F-4D97-AF65-F5344CB8AC3E}">
        <p14:creationId xmlns:p14="http://schemas.microsoft.com/office/powerpoint/2010/main" val="411502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93130-C236-D3C1-71D5-5C8688C0E41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25D631-90F9-B678-FD7D-939C513BD27B}"/>
              </a:ext>
            </a:extLst>
          </p:cNvPr>
          <p:cNvSpPr>
            <a:spLocks noGrp="1"/>
          </p:cNvSpPr>
          <p:nvPr>
            <p:ph sz="half" idx="1"/>
          </p:nvPr>
        </p:nvSpPr>
        <p:spPr>
          <a:xfrm>
            <a:off x="865239" y="2975650"/>
            <a:ext cx="10461522" cy="2378015"/>
          </a:xfrm>
        </p:spPr>
        <p:txBody>
          <a:bodyPr>
            <a:noAutofit/>
          </a:bodyPr>
          <a:lstStyle/>
          <a:p>
            <a:pPr>
              <a:buNone/>
            </a:pPr>
            <a:r>
              <a:rPr lang="en-IN" sz="2000" b="1" dirty="0"/>
              <a:t>Web 3.0 (Decentralize) – Emerging Trend </a:t>
            </a:r>
            <a:r>
              <a:rPr lang="en-IN" sz="2000" b="1" dirty="0">
                <a:solidFill>
                  <a:schemeClr val="accent1"/>
                </a:solidFill>
              </a:rPr>
              <a:t>(Purely based on decentralized cloud servers)</a:t>
            </a:r>
          </a:p>
          <a:p>
            <a:pPr>
              <a:buFont typeface="Arial" panose="020B0604020202020204" pitchFamily="34" charset="0"/>
              <a:buChar char="•"/>
            </a:pPr>
            <a:r>
              <a:rPr lang="en-IN" sz="2000" b="1" dirty="0"/>
              <a:t>Read-Write-Execute:</a:t>
            </a:r>
            <a:r>
              <a:rPr lang="en-IN" sz="2000" dirty="0"/>
              <a:t> Smart applications with Networks where only users can manage their data and resources on their server.</a:t>
            </a:r>
          </a:p>
          <a:p>
            <a:pPr>
              <a:buFont typeface="Arial" panose="020B0604020202020204" pitchFamily="34" charset="0"/>
              <a:buChar char="•"/>
            </a:pPr>
            <a:r>
              <a:rPr lang="en-IN" sz="2000" b="1" dirty="0"/>
              <a:t>Decentralization:</a:t>
            </a:r>
            <a:r>
              <a:rPr lang="en-IN" sz="2000" dirty="0"/>
              <a:t> No centralized servers, Each users will have their own mobile servers that they can carry where ever they want.</a:t>
            </a:r>
          </a:p>
          <a:p>
            <a:pPr>
              <a:buFont typeface="Arial" panose="020B0604020202020204" pitchFamily="34" charset="0"/>
              <a:buChar char="•"/>
            </a:pPr>
            <a:r>
              <a:rPr lang="en-IN" sz="2000" b="1" dirty="0"/>
              <a:t>Companies-Working-On: </a:t>
            </a:r>
            <a:r>
              <a:rPr lang="en-IN" sz="2000" dirty="0"/>
              <a:t>Roblox, Google</a:t>
            </a:r>
          </a:p>
        </p:txBody>
      </p:sp>
      <p:pic>
        <p:nvPicPr>
          <p:cNvPr id="5" name="Picture 4">
            <a:extLst>
              <a:ext uri="{FF2B5EF4-FFF2-40B4-BE49-F238E27FC236}">
                <a16:creationId xmlns:a16="http://schemas.microsoft.com/office/drawing/2014/main" id="{667EA874-5AE6-ABB7-F9FF-3A0442F388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80B840F6-4E7F-3F0D-80D9-53EE066A7E99}"/>
              </a:ext>
            </a:extLst>
          </p:cNvPr>
          <p:cNvSpPr txBox="1"/>
          <p:nvPr/>
        </p:nvSpPr>
        <p:spPr>
          <a:xfrm>
            <a:off x="2155423" y="1504335"/>
            <a:ext cx="7211961" cy="707886"/>
          </a:xfrm>
          <a:prstGeom prst="rect">
            <a:avLst/>
          </a:prstGeom>
          <a:noFill/>
        </p:spPr>
        <p:txBody>
          <a:bodyPr wrap="square" rtlCol="0">
            <a:spAutoFit/>
          </a:bodyPr>
          <a:lstStyle/>
          <a:p>
            <a:pPr algn="ctr"/>
            <a:r>
              <a:rPr lang="en-IN" sz="4000" dirty="0"/>
              <a:t>Web 1.0 vs Web 2.0 vs Web 3.0</a:t>
            </a:r>
            <a:endParaRPr lang="en-IN" sz="4000" dirty="0">
              <a:solidFill>
                <a:schemeClr val="accent1"/>
              </a:solidFill>
            </a:endParaRPr>
          </a:p>
        </p:txBody>
      </p:sp>
      <p:sp>
        <p:nvSpPr>
          <p:cNvPr id="2" name="Slide Number Placeholder 1">
            <a:extLst>
              <a:ext uri="{FF2B5EF4-FFF2-40B4-BE49-F238E27FC236}">
                <a16:creationId xmlns:a16="http://schemas.microsoft.com/office/drawing/2014/main" id="{58B5A3D3-705F-CAC8-697E-4EE3B76995A1}"/>
              </a:ext>
            </a:extLst>
          </p:cNvPr>
          <p:cNvSpPr>
            <a:spLocks noGrp="1"/>
          </p:cNvSpPr>
          <p:nvPr>
            <p:ph type="sldNum" sz="quarter" idx="12"/>
          </p:nvPr>
        </p:nvSpPr>
        <p:spPr/>
        <p:txBody>
          <a:bodyPr/>
          <a:lstStyle/>
          <a:p>
            <a:fld id="{36310AE8-4EBD-45C8-B005-4C781FE5DDE3}" type="slidenum">
              <a:rPr lang="en-IN" smtClean="0"/>
              <a:t>10</a:t>
            </a:fld>
            <a:endParaRPr lang="en-IN"/>
          </a:p>
        </p:txBody>
      </p:sp>
    </p:spTree>
    <p:extLst>
      <p:ext uri="{BB962C8B-B14F-4D97-AF65-F5344CB8AC3E}">
        <p14:creationId xmlns:p14="http://schemas.microsoft.com/office/powerpoint/2010/main" val="408013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29ED5-5DCB-114E-250D-0D28C7ADB31B}"/>
              </a:ext>
            </a:extLst>
          </p:cNvPr>
          <p:cNvSpPr>
            <a:spLocks noGrp="1"/>
          </p:cNvSpPr>
          <p:nvPr>
            <p:ph sz="half" idx="1"/>
          </p:nvPr>
        </p:nvSpPr>
        <p:spPr>
          <a:xfrm>
            <a:off x="865239" y="2344955"/>
            <a:ext cx="10461522" cy="3950913"/>
          </a:xfrm>
        </p:spPr>
        <p:txBody>
          <a:bodyPr>
            <a:noAutofit/>
          </a:bodyPr>
          <a:lstStyle/>
          <a:p>
            <a:pPr marL="0" indent="0" algn="just">
              <a:buNone/>
            </a:pPr>
            <a:r>
              <a:rPr lang="en-US" sz="2000" dirty="0"/>
              <a:t>Existing smart irrigation systems face limitations such as dependency on third-party cloud services, inefficient water usage, limited connectivity, and lack of data privacy. These challenges often hinder the effectiveness and scalability of traditional solutions. To address these issues, this project proposes a decentralized smart irrigation system tailored for agricultural fields. By integrating private web-based monitoring and automated irrigation control, the system eliminates reliance on external cloud platforms, ensuring seamless and uninterrupted operation. This approach envisions a future where farmers have full control over their irrigation infrastructure, enabling real-time decision-making and optimizing resource usage. With enhanced autonomy, secure data management, and decentralized operation, it paves the way for more resilient, scalable, and self-sufficient agricultural practices, ultimately promoting sustainability and long-term efficiency in farming.</a:t>
            </a:r>
            <a:endParaRPr lang="en-IN" sz="2000" dirty="0"/>
          </a:p>
        </p:txBody>
      </p:sp>
      <p:pic>
        <p:nvPicPr>
          <p:cNvPr id="5" name="Picture 4">
            <a:extLst>
              <a:ext uri="{FF2B5EF4-FFF2-40B4-BE49-F238E27FC236}">
                <a16:creationId xmlns:a16="http://schemas.microsoft.com/office/drawing/2014/main" id="{FE6CD08A-4B8E-2EB5-22A5-0D8314633E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C4130774-CBB5-76BB-A04A-7AAC7689F769}"/>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Abstract</a:t>
            </a:r>
            <a:endParaRPr lang="en-IN" sz="4000" dirty="0">
              <a:solidFill>
                <a:schemeClr val="accent1"/>
              </a:solidFill>
            </a:endParaRPr>
          </a:p>
        </p:txBody>
      </p:sp>
      <p:sp>
        <p:nvSpPr>
          <p:cNvPr id="2" name="Slide Number Placeholder 1">
            <a:extLst>
              <a:ext uri="{FF2B5EF4-FFF2-40B4-BE49-F238E27FC236}">
                <a16:creationId xmlns:a16="http://schemas.microsoft.com/office/drawing/2014/main" id="{7749A2A5-C9E6-745B-EE08-6C31046F23CB}"/>
              </a:ext>
            </a:extLst>
          </p:cNvPr>
          <p:cNvSpPr>
            <a:spLocks noGrp="1"/>
          </p:cNvSpPr>
          <p:nvPr>
            <p:ph type="sldNum" sz="quarter" idx="12"/>
          </p:nvPr>
        </p:nvSpPr>
        <p:spPr/>
        <p:txBody>
          <a:bodyPr/>
          <a:lstStyle/>
          <a:p>
            <a:fld id="{36310AE8-4EBD-45C8-B005-4C781FE5DDE3}" type="slidenum">
              <a:rPr lang="en-IN" smtClean="0"/>
              <a:t>11</a:t>
            </a:fld>
            <a:endParaRPr lang="en-IN"/>
          </a:p>
        </p:txBody>
      </p:sp>
    </p:spTree>
    <p:extLst>
      <p:ext uri="{BB962C8B-B14F-4D97-AF65-F5344CB8AC3E}">
        <p14:creationId xmlns:p14="http://schemas.microsoft.com/office/powerpoint/2010/main" val="4263224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E47505-7176-A064-6AD8-D0BDDB51FF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614311AF-AD99-5669-83E4-3D2A39C49A96}"/>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Problem Statement</a:t>
            </a:r>
            <a:endParaRPr lang="en-IN" sz="4000" dirty="0">
              <a:solidFill>
                <a:schemeClr val="accent1"/>
              </a:solidFill>
            </a:endParaRPr>
          </a:p>
        </p:txBody>
      </p:sp>
      <p:sp>
        <p:nvSpPr>
          <p:cNvPr id="3" name="TextBox 2">
            <a:extLst>
              <a:ext uri="{FF2B5EF4-FFF2-40B4-BE49-F238E27FC236}">
                <a16:creationId xmlns:a16="http://schemas.microsoft.com/office/drawing/2014/main" id="{B350571D-995F-BC4E-641B-4A9C60C7352C}"/>
              </a:ext>
            </a:extLst>
          </p:cNvPr>
          <p:cNvSpPr txBox="1"/>
          <p:nvPr/>
        </p:nvSpPr>
        <p:spPr>
          <a:xfrm>
            <a:off x="766997" y="2683239"/>
            <a:ext cx="10658006" cy="3170099"/>
          </a:xfrm>
          <a:prstGeom prst="rect">
            <a:avLst/>
          </a:prstGeom>
          <a:noFill/>
        </p:spPr>
        <p:txBody>
          <a:bodyPr wrap="square" rtlCol="0">
            <a:spAutoFit/>
          </a:bodyPr>
          <a:lstStyle/>
          <a:p>
            <a:r>
              <a:rPr lang="en-US" sz="2000" b="1" dirty="0"/>
              <a:t>Dependency on External Platforms and Data Privacy Concerns</a:t>
            </a:r>
            <a:endParaRPr lang="en-US" sz="2000" dirty="0"/>
          </a:p>
          <a:p>
            <a:r>
              <a:rPr lang="en-US" sz="2000" dirty="0"/>
              <a:t>Traditional smart irrigation systems often rely on third-party cloud services for data storage, processing, and decision-making. While this approach enables remote monitoring and control, it raises significant concerns regarding data privacy and security. Previous research on IoT-based irrigation models highlights that storing sensitive agricultural data on external servers exposes it to potential breaches, unauthorized access, and data misuse. Additionally, the reliance on cloud-based platforms increases operational costs and creates dependency on service providers, which can lead to service disruptions if the platform experiences downtime or policy changes. These limitations underscore the need for decentralized solutions that allow farmers to retain control over their data while ensuring secure and efficient irrigation management.</a:t>
            </a:r>
          </a:p>
        </p:txBody>
      </p:sp>
      <p:sp>
        <p:nvSpPr>
          <p:cNvPr id="2" name="Slide Number Placeholder 1">
            <a:extLst>
              <a:ext uri="{FF2B5EF4-FFF2-40B4-BE49-F238E27FC236}">
                <a16:creationId xmlns:a16="http://schemas.microsoft.com/office/drawing/2014/main" id="{8AB067EC-FD73-A6D4-7EAE-50A491D18C4A}"/>
              </a:ext>
            </a:extLst>
          </p:cNvPr>
          <p:cNvSpPr>
            <a:spLocks noGrp="1"/>
          </p:cNvSpPr>
          <p:nvPr>
            <p:ph type="sldNum" sz="quarter" idx="12"/>
          </p:nvPr>
        </p:nvSpPr>
        <p:spPr/>
        <p:txBody>
          <a:bodyPr/>
          <a:lstStyle/>
          <a:p>
            <a:fld id="{36310AE8-4EBD-45C8-B005-4C781FE5DDE3}" type="slidenum">
              <a:rPr lang="en-IN" smtClean="0"/>
              <a:t>12</a:t>
            </a:fld>
            <a:endParaRPr lang="en-IN" dirty="0"/>
          </a:p>
        </p:txBody>
      </p:sp>
    </p:spTree>
    <p:extLst>
      <p:ext uri="{BB962C8B-B14F-4D97-AF65-F5344CB8AC3E}">
        <p14:creationId xmlns:p14="http://schemas.microsoft.com/office/powerpoint/2010/main" val="2749516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40458-5E2C-F7FB-C0BC-9113D4BEFFB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8D8960F-E98A-6936-41CA-CA3744BB2F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22931149-3956-4566-5B95-A650B13355A9}"/>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Literature Survey</a:t>
            </a:r>
            <a:endParaRPr lang="en-IN" sz="4000" dirty="0">
              <a:solidFill>
                <a:schemeClr val="accent1"/>
              </a:solidFill>
            </a:endParaRPr>
          </a:p>
        </p:txBody>
      </p:sp>
      <p:graphicFrame>
        <p:nvGraphicFramePr>
          <p:cNvPr id="4" name="Table 3">
            <a:extLst>
              <a:ext uri="{FF2B5EF4-FFF2-40B4-BE49-F238E27FC236}">
                <a16:creationId xmlns:a16="http://schemas.microsoft.com/office/drawing/2014/main" id="{B2E6F388-FF9D-29AA-F717-9E3FB2CCA0BD}"/>
              </a:ext>
            </a:extLst>
          </p:cNvPr>
          <p:cNvGraphicFramePr>
            <a:graphicFrameLocks noGrp="1"/>
          </p:cNvGraphicFramePr>
          <p:nvPr>
            <p:extLst>
              <p:ext uri="{D42A27DB-BD31-4B8C-83A1-F6EECF244321}">
                <p14:modId xmlns:p14="http://schemas.microsoft.com/office/powerpoint/2010/main" val="427294056"/>
              </p:ext>
            </p:extLst>
          </p:nvPr>
        </p:nvGraphicFramePr>
        <p:xfrm>
          <a:off x="454702" y="2207795"/>
          <a:ext cx="11282595" cy="3324325"/>
        </p:xfrm>
        <a:graphic>
          <a:graphicData uri="http://schemas.openxmlformats.org/drawingml/2006/table">
            <a:tbl>
              <a:tblPr firstRow="1" bandRow="1">
                <a:effectLst/>
                <a:tableStyleId>{5C22544A-7EE6-4342-B048-85BDC9FD1C3A}</a:tableStyleId>
              </a:tblPr>
              <a:tblGrid>
                <a:gridCol w="789482">
                  <a:extLst>
                    <a:ext uri="{9D8B030D-6E8A-4147-A177-3AD203B41FA5}">
                      <a16:colId xmlns:a16="http://schemas.microsoft.com/office/drawing/2014/main" val="2667413362"/>
                    </a:ext>
                  </a:extLst>
                </a:gridCol>
                <a:gridCol w="2518347">
                  <a:extLst>
                    <a:ext uri="{9D8B030D-6E8A-4147-A177-3AD203B41FA5}">
                      <a16:colId xmlns:a16="http://schemas.microsoft.com/office/drawing/2014/main" val="1773133711"/>
                    </a:ext>
                  </a:extLst>
                </a:gridCol>
                <a:gridCol w="3461728">
                  <a:extLst>
                    <a:ext uri="{9D8B030D-6E8A-4147-A177-3AD203B41FA5}">
                      <a16:colId xmlns:a16="http://schemas.microsoft.com/office/drawing/2014/main" val="3363369840"/>
                    </a:ext>
                  </a:extLst>
                </a:gridCol>
                <a:gridCol w="2256519">
                  <a:extLst>
                    <a:ext uri="{9D8B030D-6E8A-4147-A177-3AD203B41FA5}">
                      <a16:colId xmlns:a16="http://schemas.microsoft.com/office/drawing/2014/main" val="4212337991"/>
                    </a:ext>
                  </a:extLst>
                </a:gridCol>
                <a:gridCol w="2256519">
                  <a:extLst>
                    <a:ext uri="{9D8B030D-6E8A-4147-A177-3AD203B41FA5}">
                      <a16:colId xmlns:a16="http://schemas.microsoft.com/office/drawing/2014/main" val="3994817271"/>
                    </a:ext>
                  </a:extLst>
                </a:gridCol>
              </a:tblGrid>
              <a:tr h="398245">
                <a:tc>
                  <a:txBody>
                    <a:bodyPr/>
                    <a:lstStyle/>
                    <a:p>
                      <a:pPr algn="ctr"/>
                      <a:r>
                        <a:rPr lang="en-US" dirty="0" err="1"/>
                        <a:t>S.No</a:t>
                      </a:r>
                      <a:endParaRPr lang="en-IN" dirty="0"/>
                    </a:p>
                  </a:txBody>
                  <a:tcPr/>
                </a:tc>
                <a:tc>
                  <a:txBody>
                    <a:bodyPr/>
                    <a:lstStyle/>
                    <a:p>
                      <a:pPr algn="ctr"/>
                      <a:r>
                        <a:rPr lang="en-US" dirty="0"/>
                        <a:t>Title</a:t>
                      </a:r>
                      <a:endParaRPr lang="en-IN" dirty="0"/>
                    </a:p>
                  </a:txBody>
                  <a:tcPr/>
                </a:tc>
                <a:tc>
                  <a:txBody>
                    <a:bodyPr/>
                    <a:lstStyle/>
                    <a:p>
                      <a:pPr algn="ctr"/>
                      <a:r>
                        <a:rPr lang="en-US" dirty="0"/>
                        <a:t>Methodology</a:t>
                      </a:r>
                      <a:endParaRPr lang="en-IN" dirty="0"/>
                    </a:p>
                  </a:txBody>
                  <a:tcPr/>
                </a:tc>
                <a:tc>
                  <a:txBody>
                    <a:bodyPr/>
                    <a:lstStyle/>
                    <a:p>
                      <a:pPr algn="ctr"/>
                      <a:r>
                        <a:rPr lang="en-US" dirty="0"/>
                        <a:t>Merit</a:t>
                      </a:r>
                      <a:endParaRPr lang="en-IN" dirty="0"/>
                    </a:p>
                  </a:txBody>
                  <a:tcPr/>
                </a:tc>
                <a:tc>
                  <a:txBody>
                    <a:bodyPr/>
                    <a:lstStyle/>
                    <a:p>
                      <a:pPr algn="ctr"/>
                      <a:r>
                        <a:rPr lang="en-US" dirty="0"/>
                        <a:t>Demerit</a:t>
                      </a:r>
                      <a:endParaRPr lang="en-IN" dirty="0"/>
                    </a:p>
                  </a:txBody>
                  <a:tcPr/>
                </a:tc>
                <a:extLst>
                  <a:ext uri="{0D108BD9-81ED-4DB2-BD59-A6C34878D82A}">
                    <a16:rowId xmlns:a16="http://schemas.microsoft.com/office/drawing/2014/main" val="2034851866"/>
                  </a:ext>
                </a:extLst>
              </a:tr>
              <a:tr h="679255">
                <a:tc>
                  <a:txBody>
                    <a:bodyPr/>
                    <a:lstStyle/>
                    <a:p>
                      <a:r>
                        <a:rPr lang="en-US" dirty="0"/>
                        <a:t>1.</a:t>
                      </a:r>
                      <a:endParaRPr lang="en-IN" dirty="0"/>
                    </a:p>
                  </a:txBody>
                  <a:tcPr/>
                </a:tc>
                <a:tc>
                  <a:txBody>
                    <a:bodyPr/>
                    <a:lstStyle/>
                    <a:p>
                      <a:r>
                        <a:rPr lang="en-IN" dirty="0"/>
                        <a:t>AUTOMATIC IRRIGATION SYSTEM - </a:t>
                      </a:r>
                      <a:r>
                        <a:rPr lang="en-US" sz="1400" dirty="0">
                          <a:solidFill>
                            <a:schemeClr val="tx1"/>
                          </a:solidFill>
                          <a:hlinkClick r:id="rId3">
                            <a:extLst>
                              <a:ext uri="{A12FA001-AC4F-418D-AE19-62706E023703}">
                                <ahyp:hlinkClr xmlns:ahyp="http://schemas.microsoft.com/office/drawing/2018/hyperlinkcolor" val="tx"/>
                              </a:ext>
                            </a:extLst>
                          </a:hlinkClick>
                        </a:rPr>
                        <a:t>Department of Information &amp; Communication Technology Comilla University </a:t>
                      </a:r>
                      <a:r>
                        <a:rPr lang="en-US" sz="1400" dirty="0">
                          <a:solidFill>
                            <a:schemeClr val="tx1"/>
                          </a:solidFill>
                        </a:rPr>
                        <a:t>– [2024]</a:t>
                      </a:r>
                      <a:endParaRPr lang="en-IN" sz="1400" dirty="0">
                        <a:solidFill>
                          <a:schemeClr val="tx1"/>
                        </a:solidFill>
                      </a:endParaRPr>
                    </a:p>
                  </a:txBody>
                  <a:tcPr/>
                </a:tc>
                <a:tc>
                  <a:txBody>
                    <a:bodyPr/>
                    <a:lstStyle/>
                    <a:p>
                      <a:r>
                        <a:rPr lang="en-US" b="1" dirty="0"/>
                        <a:t>Arduino Uno</a:t>
                      </a:r>
                      <a:r>
                        <a:rPr lang="en-US" dirty="0"/>
                        <a:t> controls </a:t>
                      </a:r>
                      <a:r>
                        <a:rPr lang="en-US" b="1" dirty="0"/>
                        <a:t>soil moisture sensors</a:t>
                      </a:r>
                      <a:r>
                        <a:rPr lang="en-US" dirty="0"/>
                        <a:t> to automate irrigation. A </a:t>
                      </a:r>
                      <a:r>
                        <a:rPr lang="en-US" b="1" dirty="0"/>
                        <a:t>relay module</a:t>
                      </a:r>
                      <a:r>
                        <a:rPr lang="en-US" dirty="0"/>
                        <a:t> operates a </a:t>
                      </a:r>
                      <a:r>
                        <a:rPr lang="en-US" b="1" dirty="0"/>
                        <a:t>water pump</a:t>
                      </a:r>
                      <a:r>
                        <a:rPr lang="en-US" dirty="0"/>
                        <a:t>, ensuring plants get water only when needed.</a:t>
                      </a:r>
                      <a:endParaRPr lang="en-IN" dirty="0"/>
                    </a:p>
                  </a:txBody>
                  <a:tcPr/>
                </a:tc>
                <a:tc>
                  <a:txBody>
                    <a:bodyPr/>
                    <a:lstStyle/>
                    <a:p>
                      <a:pPr marL="285750" indent="-285750">
                        <a:buFont typeface="Arial" panose="020B0604020202020204" pitchFamily="34" charset="0"/>
                        <a:buChar char="•"/>
                      </a:pPr>
                      <a:r>
                        <a:rPr lang="en-IN" b="0" dirty="0"/>
                        <a:t>Water-saving</a:t>
                      </a:r>
                    </a:p>
                    <a:p>
                      <a:pPr marL="285750" indent="-285750">
                        <a:buFont typeface="Arial" panose="020B0604020202020204" pitchFamily="34" charset="0"/>
                        <a:buChar char="•"/>
                      </a:pPr>
                      <a:r>
                        <a:rPr lang="en-IN" b="1" dirty="0"/>
                        <a:t>Efficient Water Control</a:t>
                      </a:r>
                    </a:p>
                  </a:txBody>
                  <a:tcPr/>
                </a:tc>
                <a:tc>
                  <a:txBody>
                    <a:bodyPr/>
                    <a:lstStyle/>
                    <a:p>
                      <a:pPr marL="285750" indent="-285750">
                        <a:buFont typeface="Arial" panose="020B0604020202020204" pitchFamily="34" charset="0"/>
                        <a:buChar char="•"/>
                      </a:pPr>
                      <a:r>
                        <a:rPr lang="en-US" b="0" dirty="0"/>
                        <a:t>No </a:t>
                      </a:r>
                      <a:r>
                        <a:rPr lang="en-US" b="1" dirty="0"/>
                        <a:t>Remote Control </a:t>
                      </a:r>
                      <a:r>
                        <a:rPr lang="en-US" b="0" dirty="0"/>
                        <a:t>or </a:t>
                      </a:r>
                      <a:r>
                        <a:rPr lang="en-US" b="1" dirty="0"/>
                        <a:t>Monitoring</a:t>
                      </a:r>
                    </a:p>
                  </a:txBody>
                  <a:tcPr/>
                </a:tc>
                <a:extLst>
                  <a:ext uri="{0D108BD9-81ED-4DB2-BD59-A6C34878D82A}">
                    <a16:rowId xmlns:a16="http://schemas.microsoft.com/office/drawing/2014/main" val="3448771905"/>
                  </a:ext>
                </a:extLst>
              </a:tr>
              <a:tr h="679255">
                <a:tc>
                  <a:txBody>
                    <a:bodyPr/>
                    <a:lstStyle/>
                    <a:p>
                      <a:r>
                        <a:rPr lang="en-US" dirty="0"/>
                        <a:t>2.</a:t>
                      </a:r>
                      <a:endParaRPr lang="en-IN" dirty="0"/>
                    </a:p>
                  </a:txBody>
                  <a:tcPr/>
                </a:tc>
                <a:tc>
                  <a:txBody>
                    <a:bodyPr/>
                    <a:lstStyle/>
                    <a:p>
                      <a:r>
                        <a:rPr lang="en-US" sz="1800" dirty="0"/>
                        <a:t>Automatic Irrigation System using Soil Moisture Sensor – </a:t>
                      </a:r>
                    </a:p>
                    <a:p>
                      <a:r>
                        <a:rPr lang="en-IN" sz="1400" b="0" i="0" u="non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Link</a:t>
                      </a:r>
                      <a:r>
                        <a:rPr lang="en-IN" sz="1400" b="0" i="0" u="none" kern="1200" dirty="0">
                          <a:solidFill>
                            <a:schemeClr val="tx1"/>
                          </a:solidFill>
                          <a:effectLst/>
                          <a:latin typeface="+mn-lt"/>
                          <a:ea typeface="+mn-ea"/>
                          <a:cs typeface="+mn-cs"/>
                        </a:rPr>
                        <a:t> – [2023]</a:t>
                      </a:r>
                    </a:p>
                  </a:txBody>
                  <a:tcPr/>
                </a:tc>
                <a:tc>
                  <a:txBody>
                    <a:bodyPr/>
                    <a:lstStyle/>
                    <a:p>
                      <a:r>
                        <a:rPr lang="en-US" b="1" dirty="0"/>
                        <a:t>Arduino Uno</a:t>
                      </a:r>
                      <a:r>
                        <a:rPr lang="en-US" dirty="0"/>
                        <a:t> reads </a:t>
                      </a:r>
                      <a:r>
                        <a:rPr lang="en-US" b="1" dirty="0"/>
                        <a:t>soil moisture levels</a:t>
                      </a:r>
                      <a:r>
                        <a:rPr lang="en-US" dirty="0"/>
                        <a:t> and controls a </a:t>
                      </a:r>
                      <a:r>
                        <a:rPr lang="en-US" b="1" dirty="0"/>
                        <a:t>relay-operated water pump</a:t>
                      </a:r>
                      <a:r>
                        <a:rPr lang="en-US" dirty="0"/>
                        <a:t> for </a:t>
                      </a:r>
                      <a:r>
                        <a:rPr lang="en-US" b="1" dirty="0"/>
                        <a:t>automated irrigation</a:t>
                      </a:r>
                      <a:r>
                        <a:rPr lang="en-US" dirty="0"/>
                        <a:t>, reducing water waste and manual effort.</a:t>
                      </a:r>
                      <a:endParaRPr lang="en-IN" dirty="0"/>
                    </a:p>
                  </a:txBody>
                  <a:tcPr/>
                </a:tc>
                <a:tc>
                  <a:txBody>
                    <a:bodyPr/>
                    <a:lstStyle/>
                    <a:p>
                      <a:pPr marL="285750" indent="-285750">
                        <a:buFont typeface="Arial" panose="020B0604020202020204" pitchFamily="34" charset="0"/>
                        <a:buChar char="•"/>
                      </a:pPr>
                      <a:r>
                        <a:rPr lang="en-US" b="0" dirty="0"/>
                        <a:t>Simple to implement</a:t>
                      </a:r>
                      <a:endParaRPr lang="en-IN" b="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No </a:t>
                      </a:r>
                      <a:r>
                        <a:rPr lang="en-US" b="1" dirty="0"/>
                        <a:t>Remote Control </a:t>
                      </a:r>
                      <a:r>
                        <a:rPr lang="en-US" b="0" dirty="0"/>
                        <a:t>or </a:t>
                      </a:r>
                      <a:r>
                        <a:rPr lang="en-US" b="1" dirty="0"/>
                        <a:t>Monitoring</a:t>
                      </a:r>
                    </a:p>
                  </a:txBody>
                  <a:tcPr/>
                </a:tc>
                <a:extLst>
                  <a:ext uri="{0D108BD9-81ED-4DB2-BD59-A6C34878D82A}">
                    <a16:rowId xmlns:a16="http://schemas.microsoft.com/office/drawing/2014/main" val="1482614282"/>
                  </a:ext>
                </a:extLst>
              </a:tr>
            </a:tbl>
          </a:graphicData>
        </a:graphic>
      </p:graphicFrame>
      <p:sp>
        <p:nvSpPr>
          <p:cNvPr id="2" name="Slide Number Placeholder 1">
            <a:extLst>
              <a:ext uri="{FF2B5EF4-FFF2-40B4-BE49-F238E27FC236}">
                <a16:creationId xmlns:a16="http://schemas.microsoft.com/office/drawing/2014/main" id="{3726C22F-2F46-C12A-F97F-47A9074A5AF7}"/>
              </a:ext>
            </a:extLst>
          </p:cNvPr>
          <p:cNvSpPr>
            <a:spLocks noGrp="1"/>
          </p:cNvSpPr>
          <p:nvPr>
            <p:ph type="sldNum" sz="quarter" idx="12"/>
          </p:nvPr>
        </p:nvSpPr>
        <p:spPr/>
        <p:txBody>
          <a:bodyPr/>
          <a:lstStyle/>
          <a:p>
            <a:fld id="{36310AE8-4EBD-45C8-B005-4C781FE5DDE3}" type="slidenum">
              <a:rPr lang="en-IN" smtClean="0"/>
              <a:t>13</a:t>
            </a:fld>
            <a:endParaRPr lang="en-IN"/>
          </a:p>
        </p:txBody>
      </p:sp>
    </p:spTree>
    <p:extLst>
      <p:ext uri="{BB962C8B-B14F-4D97-AF65-F5344CB8AC3E}">
        <p14:creationId xmlns:p14="http://schemas.microsoft.com/office/powerpoint/2010/main" val="3255483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91451-011D-E1AC-B22F-3C9911E2999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12D9F7E-9BC2-0B37-0A8A-626C0A6DB5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2A319B21-C8C0-9C39-E236-71603BAA63CE}"/>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Literature Survey</a:t>
            </a:r>
            <a:endParaRPr lang="en-IN" sz="4000" dirty="0">
              <a:solidFill>
                <a:schemeClr val="accent1"/>
              </a:solidFill>
            </a:endParaRPr>
          </a:p>
        </p:txBody>
      </p:sp>
      <p:graphicFrame>
        <p:nvGraphicFramePr>
          <p:cNvPr id="4" name="Table 3">
            <a:extLst>
              <a:ext uri="{FF2B5EF4-FFF2-40B4-BE49-F238E27FC236}">
                <a16:creationId xmlns:a16="http://schemas.microsoft.com/office/drawing/2014/main" id="{34AA9836-8CCB-1ACE-B3E7-9609DC2746CC}"/>
              </a:ext>
            </a:extLst>
          </p:cNvPr>
          <p:cNvGraphicFramePr>
            <a:graphicFrameLocks noGrp="1"/>
          </p:cNvGraphicFramePr>
          <p:nvPr>
            <p:extLst>
              <p:ext uri="{D42A27DB-BD31-4B8C-83A1-F6EECF244321}">
                <p14:modId xmlns:p14="http://schemas.microsoft.com/office/powerpoint/2010/main" val="1719927399"/>
              </p:ext>
            </p:extLst>
          </p:nvPr>
        </p:nvGraphicFramePr>
        <p:xfrm>
          <a:off x="454702" y="2207795"/>
          <a:ext cx="11282595" cy="4147285"/>
        </p:xfrm>
        <a:graphic>
          <a:graphicData uri="http://schemas.openxmlformats.org/drawingml/2006/table">
            <a:tbl>
              <a:tblPr firstRow="1" bandRow="1">
                <a:effectLst/>
                <a:tableStyleId>{5C22544A-7EE6-4342-B048-85BDC9FD1C3A}</a:tableStyleId>
              </a:tblPr>
              <a:tblGrid>
                <a:gridCol w="789482">
                  <a:extLst>
                    <a:ext uri="{9D8B030D-6E8A-4147-A177-3AD203B41FA5}">
                      <a16:colId xmlns:a16="http://schemas.microsoft.com/office/drawing/2014/main" val="2667413362"/>
                    </a:ext>
                  </a:extLst>
                </a:gridCol>
                <a:gridCol w="2518347">
                  <a:extLst>
                    <a:ext uri="{9D8B030D-6E8A-4147-A177-3AD203B41FA5}">
                      <a16:colId xmlns:a16="http://schemas.microsoft.com/office/drawing/2014/main" val="1773133711"/>
                    </a:ext>
                  </a:extLst>
                </a:gridCol>
                <a:gridCol w="3461728">
                  <a:extLst>
                    <a:ext uri="{9D8B030D-6E8A-4147-A177-3AD203B41FA5}">
                      <a16:colId xmlns:a16="http://schemas.microsoft.com/office/drawing/2014/main" val="3363369840"/>
                    </a:ext>
                  </a:extLst>
                </a:gridCol>
                <a:gridCol w="2256519">
                  <a:extLst>
                    <a:ext uri="{9D8B030D-6E8A-4147-A177-3AD203B41FA5}">
                      <a16:colId xmlns:a16="http://schemas.microsoft.com/office/drawing/2014/main" val="4212337991"/>
                    </a:ext>
                  </a:extLst>
                </a:gridCol>
                <a:gridCol w="2256519">
                  <a:extLst>
                    <a:ext uri="{9D8B030D-6E8A-4147-A177-3AD203B41FA5}">
                      <a16:colId xmlns:a16="http://schemas.microsoft.com/office/drawing/2014/main" val="3994817271"/>
                    </a:ext>
                  </a:extLst>
                </a:gridCol>
              </a:tblGrid>
              <a:tr h="398245">
                <a:tc>
                  <a:txBody>
                    <a:bodyPr/>
                    <a:lstStyle/>
                    <a:p>
                      <a:pPr algn="ctr"/>
                      <a:r>
                        <a:rPr lang="en-US" dirty="0" err="1"/>
                        <a:t>S.No</a:t>
                      </a:r>
                      <a:endParaRPr lang="en-IN" dirty="0"/>
                    </a:p>
                  </a:txBody>
                  <a:tcPr/>
                </a:tc>
                <a:tc>
                  <a:txBody>
                    <a:bodyPr/>
                    <a:lstStyle/>
                    <a:p>
                      <a:pPr algn="ctr"/>
                      <a:r>
                        <a:rPr lang="en-US" dirty="0"/>
                        <a:t>Title</a:t>
                      </a:r>
                      <a:endParaRPr lang="en-IN" dirty="0"/>
                    </a:p>
                  </a:txBody>
                  <a:tcPr/>
                </a:tc>
                <a:tc>
                  <a:txBody>
                    <a:bodyPr/>
                    <a:lstStyle/>
                    <a:p>
                      <a:pPr algn="ctr"/>
                      <a:r>
                        <a:rPr lang="en-US" dirty="0"/>
                        <a:t>Methodology</a:t>
                      </a:r>
                      <a:endParaRPr lang="en-IN" dirty="0"/>
                    </a:p>
                  </a:txBody>
                  <a:tcPr/>
                </a:tc>
                <a:tc>
                  <a:txBody>
                    <a:bodyPr/>
                    <a:lstStyle/>
                    <a:p>
                      <a:pPr algn="ctr"/>
                      <a:r>
                        <a:rPr lang="en-US" dirty="0"/>
                        <a:t>Merit</a:t>
                      </a:r>
                      <a:endParaRPr lang="en-IN" dirty="0"/>
                    </a:p>
                  </a:txBody>
                  <a:tcPr/>
                </a:tc>
                <a:tc>
                  <a:txBody>
                    <a:bodyPr/>
                    <a:lstStyle/>
                    <a:p>
                      <a:pPr algn="ctr"/>
                      <a:r>
                        <a:rPr lang="en-US" dirty="0"/>
                        <a:t>Demerit</a:t>
                      </a:r>
                      <a:endParaRPr lang="en-IN" dirty="0"/>
                    </a:p>
                  </a:txBody>
                  <a:tcPr/>
                </a:tc>
                <a:extLst>
                  <a:ext uri="{0D108BD9-81ED-4DB2-BD59-A6C34878D82A}">
                    <a16:rowId xmlns:a16="http://schemas.microsoft.com/office/drawing/2014/main" val="2034851866"/>
                  </a:ext>
                </a:extLst>
              </a:tr>
              <a:tr h="679255">
                <a:tc>
                  <a:txBody>
                    <a:bodyPr/>
                    <a:lstStyle/>
                    <a:p>
                      <a:r>
                        <a:rPr lang="en-US" dirty="0"/>
                        <a:t>3.</a:t>
                      </a:r>
                      <a:endParaRPr lang="en-IN" dirty="0"/>
                    </a:p>
                  </a:txBody>
                  <a:tcPr/>
                </a:tc>
                <a:tc>
                  <a:txBody>
                    <a:bodyPr/>
                    <a:lstStyle/>
                    <a:p>
                      <a:r>
                        <a:rPr lang="en-US" dirty="0"/>
                        <a:t>Smart irrigation system based on IoT and machine learning – </a:t>
                      </a:r>
                    </a:p>
                    <a:p>
                      <a:r>
                        <a:rPr lang="en-US" sz="1400" dirty="0"/>
                        <a:t>Science Direct – [2022]</a:t>
                      </a:r>
                      <a:endParaRPr lang="en-IN" sz="1400" dirty="0"/>
                    </a:p>
                  </a:txBody>
                  <a:tcPr/>
                </a:tc>
                <a:tc>
                  <a:txBody>
                    <a:bodyPr/>
                    <a:lstStyle/>
                    <a:p>
                      <a:r>
                        <a:rPr lang="en-IN" dirty="0"/>
                        <a:t>IoT sensors collect </a:t>
                      </a:r>
                      <a:r>
                        <a:rPr lang="en-IN" b="1" dirty="0"/>
                        <a:t>soil, temperature, and rain data</a:t>
                      </a:r>
                      <a:r>
                        <a:rPr lang="en-IN" dirty="0"/>
                        <a:t>. Machine learning models (</a:t>
                      </a:r>
                      <a:r>
                        <a:rPr lang="en-IN" b="1" dirty="0"/>
                        <a:t>KNN, SVM, Neural Networks</a:t>
                      </a:r>
                      <a:r>
                        <a:rPr lang="en-IN" dirty="0"/>
                        <a:t>) predict irrigation needs, optimizing </a:t>
                      </a:r>
                      <a:r>
                        <a:rPr lang="en-IN" b="1" dirty="0"/>
                        <a:t>water efficiency and automation</a:t>
                      </a:r>
                      <a:r>
                        <a:rPr lang="en-IN" dirty="0"/>
                        <a:t> via </a:t>
                      </a:r>
                      <a:r>
                        <a:rPr lang="en-IN" b="1" dirty="0"/>
                        <a:t>Node-RED and MongoDB.</a:t>
                      </a:r>
                      <a:endParaRPr lang="en-IN" dirty="0"/>
                    </a:p>
                  </a:txBody>
                  <a:tcPr/>
                </a:tc>
                <a:tc>
                  <a:txBody>
                    <a:bodyPr/>
                    <a:lstStyle/>
                    <a:p>
                      <a:pPr marL="285750" indent="-285750">
                        <a:buFont typeface="Arial" panose="020B0604020202020204" pitchFamily="34" charset="0"/>
                        <a:buChar char="•"/>
                      </a:pPr>
                      <a:r>
                        <a:rPr lang="en-US" b="0" dirty="0"/>
                        <a:t>Uses </a:t>
                      </a:r>
                      <a:r>
                        <a:rPr lang="en-US" b="1" dirty="0"/>
                        <a:t>ML model</a:t>
                      </a:r>
                    </a:p>
                    <a:p>
                      <a:pPr marL="285750" indent="-285750">
                        <a:buFont typeface="Arial" panose="020B0604020202020204" pitchFamily="34" charset="0"/>
                        <a:buChar char="•"/>
                      </a:pPr>
                      <a:r>
                        <a:rPr lang="en-US" b="0" dirty="0"/>
                        <a:t>Uses </a:t>
                      </a:r>
                      <a:r>
                        <a:rPr lang="en-US" b="1" dirty="0"/>
                        <a:t>DB</a:t>
                      </a:r>
                      <a:endParaRPr lang="en-IN" b="1" dirty="0"/>
                    </a:p>
                  </a:txBody>
                  <a:tcPr/>
                </a:tc>
                <a:tc>
                  <a:txBody>
                    <a:bodyPr/>
                    <a:lstStyle/>
                    <a:p>
                      <a:pPr marL="285750" indent="-285750">
                        <a:buFont typeface="Arial" panose="020B0604020202020204" pitchFamily="34" charset="0"/>
                        <a:buChar char="•"/>
                      </a:pPr>
                      <a:r>
                        <a:rPr lang="en-US" b="0" dirty="0"/>
                        <a:t>No </a:t>
                      </a:r>
                      <a:r>
                        <a:rPr lang="en-US" b="1" dirty="0"/>
                        <a:t>Remote Control </a:t>
                      </a:r>
                      <a:r>
                        <a:rPr lang="en-US" b="0" dirty="0"/>
                        <a:t>or </a:t>
                      </a:r>
                      <a:r>
                        <a:rPr lang="en-US" b="1" dirty="0"/>
                        <a:t>Monitoring</a:t>
                      </a:r>
                    </a:p>
                    <a:p>
                      <a:pPr marL="285750" indent="-285750">
                        <a:buFont typeface="Arial" panose="020B0604020202020204" pitchFamily="34" charset="0"/>
                        <a:buChar char="•"/>
                      </a:pPr>
                      <a:r>
                        <a:rPr lang="en-IN" b="1" dirty="0"/>
                        <a:t>Non interactable</a:t>
                      </a:r>
                      <a:endParaRPr lang="en-US" b="1" dirty="0"/>
                    </a:p>
                  </a:txBody>
                  <a:tcPr/>
                </a:tc>
                <a:extLst>
                  <a:ext uri="{0D108BD9-81ED-4DB2-BD59-A6C34878D82A}">
                    <a16:rowId xmlns:a16="http://schemas.microsoft.com/office/drawing/2014/main" val="3448771905"/>
                  </a:ext>
                </a:extLst>
              </a:tr>
              <a:tr h="679255">
                <a:tc>
                  <a:txBody>
                    <a:bodyPr/>
                    <a:lstStyle/>
                    <a:p>
                      <a:r>
                        <a:rPr lang="en-US" dirty="0"/>
                        <a:t>4.</a:t>
                      </a:r>
                      <a:endParaRPr lang="en-IN" dirty="0"/>
                    </a:p>
                  </a:txBody>
                  <a:tcPr/>
                </a:tc>
                <a:tc>
                  <a:txBody>
                    <a:bodyPr/>
                    <a:lstStyle/>
                    <a:p>
                      <a:r>
                        <a:rPr lang="en-IN" sz="1800" b="0" i="0" kern="1200" dirty="0">
                          <a:solidFill>
                            <a:schemeClr val="dk1"/>
                          </a:solidFill>
                          <a:effectLst/>
                          <a:latin typeface="+mn-lt"/>
                          <a:ea typeface="+mn-ea"/>
                          <a:cs typeface="+mn-cs"/>
                        </a:rPr>
                        <a:t>IoT based Smart Irrigation System using Soil Moisture Sensor and ESP8266 </a:t>
                      </a:r>
                      <a:r>
                        <a:rPr lang="en-IN" sz="1800" b="0" i="0" kern="1200" dirty="0" err="1">
                          <a:solidFill>
                            <a:schemeClr val="dk1"/>
                          </a:solidFill>
                          <a:effectLst/>
                          <a:latin typeface="+mn-lt"/>
                          <a:ea typeface="+mn-ea"/>
                          <a:cs typeface="+mn-cs"/>
                        </a:rPr>
                        <a:t>NodeMCU</a:t>
                      </a:r>
                      <a:r>
                        <a:rPr lang="en-IN" sz="1800" b="0" i="0" kern="1200" dirty="0">
                          <a:solidFill>
                            <a:schemeClr val="dk1"/>
                          </a:solidFill>
                          <a:effectLst/>
                          <a:latin typeface="+mn-lt"/>
                          <a:ea typeface="+mn-ea"/>
                          <a:cs typeface="+mn-cs"/>
                        </a:rPr>
                        <a:t> – </a:t>
                      </a:r>
                    </a:p>
                    <a:p>
                      <a:r>
                        <a:rPr lang="en-IN" sz="1400" b="0" i="0" u="non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circuitdigest.com link</a:t>
                      </a:r>
                      <a:r>
                        <a:rPr lang="en-IN" sz="1400" b="0" i="0" u="none" kern="1200" dirty="0">
                          <a:solidFill>
                            <a:schemeClr val="tx1"/>
                          </a:solidFill>
                          <a:effectLst/>
                          <a:latin typeface="+mn-lt"/>
                          <a:ea typeface="+mn-ea"/>
                          <a:cs typeface="+mn-cs"/>
                        </a:rPr>
                        <a:t> – [2021]</a:t>
                      </a:r>
                    </a:p>
                  </a:txBody>
                  <a:tcPr/>
                </a:tc>
                <a:tc>
                  <a:txBody>
                    <a:bodyPr/>
                    <a:lstStyle/>
                    <a:p>
                      <a:r>
                        <a:rPr lang="en-US" b="1" dirty="0"/>
                        <a:t>ESP8266 </a:t>
                      </a:r>
                      <a:r>
                        <a:rPr lang="en-US" b="1" dirty="0" err="1"/>
                        <a:t>NodeMCU</a:t>
                      </a:r>
                      <a:r>
                        <a:rPr lang="en-US" dirty="0"/>
                        <a:t> reads </a:t>
                      </a:r>
                      <a:r>
                        <a:rPr lang="en-US" b="1" dirty="0"/>
                        <a:t>moisture, temperature, and humidity</a:t>
                      </a:r>
                      <a:r>
                        <a:rPr lang="en-US" dirty="0"/>
                        <a:t>. Data is sent to </a:t>
                      </a:r>
                      <a:r>
                        <a:rPr lang="en-US" b="1" dirty="0" err="1"/>
                        <a:t>ThingSpeak</a:t>
                      </a:r>
                      <a:r>
                        <a:rPr lang="en-US" dirty="0"/>
                        <a:t>, and the </a:t>
                      </a:r>
                      <a:r>
                        <a:rPr lang="en-US" b="1" dirty="0"/>
                        <a:t>pump operates automatically</a:t>
                      </a:r>
                      <a:r>
                        <a:rPr lang="en-US" dirty="0"/>
                        <a:t> based on moisture levels.</a:t>
                      </a:r>
                      <a:endParaRPr lang="en-IN" dirty="0"/>
                    </a:p>
                  </a:txBody>
                  <a:tcPr/>
                </a:tc>
                <a:tc>
                  <a:txBody>
                    <a:bodyPr/>
                    <a:lstStyle/>
                    <a:p>
                      <a:pPr marL="285750" indent="-285750">
                        <a:buFont typeface="Arial" panose="020B0604020202020204" pitchFamily="34" charset="0"/>
                        <a:buChar char="•"/>
                      </a:pPr>
                      <a:r>
                        <a:rPr lang="en-US" b="0" dirty="0"/>
                        <a:t>Remote </a:t>
                      </a:r>
                      <a:r>
                        <a:rPr lang="en-US" b="1" dirty="0"/>
                        <a:t>Monitoring</a:t>
                      </a:r>
                    </a:p>
                    <a:p>
                      <a:pPr marL="285750" indent="-285750">
                        <a:buFont typeface="Arial" panose="020B0604020202020204" pitchFamily="34" charset="0"/>
                        <a:buChar char="•"/>
                      </a:pPr>
                      <a:r>
                        <a:rPr lang="en-US" b="1" dirty="0"/>
                        <a:t>More features</a:t>
                      </a:r>
                      <a:r>
                        <a:rPr lang="en-US" b="0" dirty="0"/>
                        <a:t> sensed</a:t>
                      </a:r>
                    </a:p>
                    <a:p>
                      <a:pPr marL="285750" indent="-285750">
                        <a:buFont typeface="Arial" panose="020B0604020202020204" pitchFamily="34" charset="0"/>
                        <a:buChar char="•"/>
                      </a:pPr>
                      <a:r>
                        <a:rPr lang="en-US" b="0" dirty="0"/>
                        <a:t>User Friendly</a:t>
                      </a:r>
                      <a:endParaRPr lang="en-IN" b="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0" dirty="0"/>
                        <a:t>No privacy [</a:t>
                      </a:r>
                      <a:r>
                        <a:rPr lang="en-IN" b="0" dirty="0" err="1"/>
                        <a:t>ThingSpeak</a:t>
                      </a:r>
                      <a:r>
                        <a:rPr lang="en-IN" b="0" dirty="0"/>
                        <a:t> used]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0" dirty="0"/>
                        <a:t>Only useful for </a:t>
                      </a:r>
                      <a:r>
                        <a:rPr lang="en-IN" b="1" dirty="0"/>
                        <a:t>small lands</a:t>
                      </a:r>
                    </a:p>
                  </a:txBody>
                  <a:tcPr/>
                </a:tc>
                <a:extLst>
                  <a:ext uri="{0D108BD9-81ED-4DB2-BD59-A6C34878D82A}">
                    <a16:rowId xmlns:a16="http://schemas.microsoft.com/office/drawing/2014/main" val="1482614282"/>
                  </a:ext>
                </a:extLst>
              </a:tr>
            </a:tbl>
          </a:graphicData>
        </a:graphic>
      </p:graphicFrame>
      <p:sp>
        <p:nvSpPr>
          <p:cNvPr id="2" name="Slide Number Placeholder 1">
            <a:extLst>
              <a:ext uri="{FF2B5EF4-FFF2-40B4-BE49-F238E27FC236}">
                <a16:creationId xmlns:a16="http://schemas.microsoft.com/office/drawing/2014/main" id="{5F59DBBB-B546-C87F-912A-6835CAB839F7}"/>
              </a:ext>
            </a:extLst>
          </p:cNvPr>
          <p:cNvSpPr>
            <a:spLocks noGrp="1"/>
          </p:cNvSpPr>
          <p:nvPr>
            <p:ph type="sldNum" sz="quarter" idx="12"/>
          </p:nvPr>
        </p:nvSpPr>
        <p:spPr/>
        <p:txBody>
          <a:bodyPr/>
          <a:lstStyle/>
          <a:p>
            <a:fld id="{36310AE8-4EBD-45C8-B005-4C781FE5DDE3}" type="slidenum">
              <a:rPr lang="en-IN" smtClean="0"/>
              <a:t>14</a:t>
            </a:fld>
            <a:endParaRPr lang="en-IN"/>
          </a:p>
        </p:txBody>
      </p:sp>
    </p:spTree>
    <p:extLst>
      <p:ext uri="{BB962C8B-B14F-4D97-AF65-F5344CB8AC3E}">
        <p14:creationId xmlns:p14="http://schemas.microsoft.com/office/powerpoint/2010/main" val="1151584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86154-E742-41ED-2351-BB04C0063CB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4882AB6-ACEC-D9D6-FA54-1051CDD96D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4E5DAA77-BF7E-11B5-FF0A-27576FCAD96E}"/>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Literature Survey</a:t>
            </a:r>
            <a:endParaRPr lang="en-IN" sz="4000" dirty="0">
              <a:solidFill>
                <a:schemeClr val="accent1"/>
              </a:solidFill>
            </a:endParaRPr>
          </a:p>
        </p:txBody>
      </p:sp>
      <p:graphicFrame>
        <p:nvGraphicFramePr>
          <p:cNvPr id="4" name="Table 3">
            <a:extLst>
              <a:ext uri="{FF2B5EF4-FFF2-40B4-BE49-F238E27FC236}">
                <a16:creationId xmlns:a16="http://schemas.microsoft.com/office/drawing/2014/main" id="{02390282-3A86-4B49-5FD9-F633C33C9BD3}"/>
              </a:ext>
            </a:extLst>
          </p:cNvPr>
          <p:cNvGraphicFramePr>
            <a:graphicFrameLocks noGrp="1"/>
          </p:cNvGraphicFramePr>
          <p:nvPr>
            <p:extLst>
              <p:ext uri="{D42A27DB-BD31-4B8C-83A1-F6EECF244321}">
                <p14:modId xmlns:p14="http://schemas.microsoft.com/office/powerpoint/2010/main" val="4131513696"/>
              </p:ext>
            </p:extLst>
          </p:nvPr>
        </p:nvGraphicFramePr>
        <p:xfrm>
          <a:off x="454702" y="2207795"/>
          <a:ext cx="11282595" cy="3872965"/>
        </p:xfrm>
        <a:graphic>
          <a:graphicData uri="http://schemas.openxmlformats.org/drawingml/2006/table">
            <a:tbl>
              <a:tblPr firstRow="1" bandRow="1">
                <a:effectLst/>
                <a:tableStyleId>{5C22544A-7EE6-4342-B048-85BDC9FD1C3A}</a:tableStyleId>
              </a:tblPr>
              <a:tblGrid>
                <a:gridCol w="789482">
                  <a:extLst>
                    <a:ext uri="{9D8B030D-6E8A-4147-A177-3AD203B41FA5}">
                      <a16:colId xmlns:a16="http://schemas.microsoft.com/office/drawing/2014/main" val="2667413362"/>
                    </a:ext>
                  </a:extLst>
                </a:gridCol>
                <a:gridCol w="2518347">
                  <a:extLst>
                    <a:ext uri="{9D8B030D-6E8A-4147-A177-3AD203B41FA5}">
                      <a16:colId xmlns:a16="http://schemas.microsoft.com/office/drawing/2014/main" val="1773133711"/>
                    </a:ext>
                  </a:extLst>
                </a:gridCol>
                <a:gridCol w="3461728">
                  <a:extLst>
                    <a:ext uri="{9D8B030D-6E8A-4147-A177-3AD203B41FA5}">
                      <a16:colId xmlns:a16="http://schemas.microsoft.com/office/drawing/2014/main" val="3363369840"/>
                    </a:ext>
                  </a:extLst>
                </a:gridCol>
                <a:gridCol w="2256519">
                  <a:extLst>
                    <a:ext uri="{9D8B030D-6E8A-4147-A177-3AD203B41FA5}">
                      <a16:colId xmlns:a16="http://schemas.microsoft.com/office/drawing/2014/main" val="4212337991"/>
                    </a:ext>
                  </a:extLst>
                </a:gridCol>
                <a:gridCol w="2256519">
                  <a:extLst>
                    <a:ext uri="{9D8B030D-6E8A-4147-A177-3AD203B41FA5}">
                      <a16:colId xmlns:a16="http://schemas.microsoft.com/office/drawing/2014/main" val="3994817271"/>
                    </a:ext>
                  </a:extLst>
                </a:gridCol>
              </a:tblGrid>
              <a:tr h="398245">
                <a:tc>
                  <a:txBody>
                    <a:bodyPr/>
                    <a:lstStyle/>
                    <a:p>
                      <a:pPr algn="ctr"/>
                      <a:r>
                        <a:rPr lang="en-US" dirty="0" err="1"/>
                        <a:t>S.No</a:t>
                      </a:r>
                      <a:endParaRPr lang="en-IN" dirty="0"/>
                    </a:p>
                  </a:txBody>
                  <a:tcPr/>
                </a:tc>
                <a:tc>
                  <a:txBody>
                    <a:bodyPr/>
                    <a:lstStyle/>
                    <a:p>
                      <a:pPr algn="ctr"/>
                      <a:r>
                        <a:rPr lang="en-US" dirty="0"/>
                        <a:t>Title</a:t>
                      </a:r>
                      <a:endParaRPr lang="en-IN" dirty="0"/>
                    </a:p>
                  </a:txBody>
                  <a:tcPr/>
                </a:tc>
                <a:tc>
                  <a:txBody>
                    <a:bodyPr/>
                    <a:lstStyle/>
                    <a:p>
                      <a:pPr algn="ctr"/>
                      <a:r>
                        <a:rPr lang="en-US" dirty="0"/>
                        <a:t>Methodology</a:t>
                      </a:r>
                      <a:endParaRPr lang="en-IN" dirty="0"/>
                    </a:p>
                  </a:txBody>
                  <a:tcPr/>
                </a:tc>
                <a:tc>
                  <a:txBody>
                    <a:bodyPr/>
                    <a:lstStyle/>
                    <a:p>
                      <a:pPr algn="ctr"/>
                      <a:r>
                        <a:rPr lang="en-US" dirty="0"/>
                        <a:t>Merit</a:t>
                      </a:r>
                      <a:endParaRPr lang="en-IN" dirty="0"/>
                    </a:p>
                  </a:txBody>
                  <a:tcPr/>
                </a:tc>
                <a:tc>
                  <a:txBody>
                    <a:bodyPr/>
                    <a:lstStyle/>
                    <a:p>
                      <a:pPr algn="ctr"/>
                      <a:r>
                        <a:rPr lang="en-US" dirty="0"/>
                        <a:t>Demerit</a:t>
                      </a:r>
                      <a:endParaRPr lang="en-IN" dirty="0"/>
                    </a:p>
                  </a:txBody>
                  <a:tcPr/>
                </a:tc>
                <a:extLst>
                  <a:ext uri="{0D108BD9-81ED-4DB2-BD59-A6C34878D82A}">
                    <a16:rowId xmlns:a16="http://schemas.microsoft.com/office/drawing/2014/main" val="2034851866"/>
                  </a:ext>
                </a:extLst>
              </a:tr>
              <a:tr h="679255">
                <a:tc>
                  <a:txBody>
                    <a:bodyPr/>
                    <a:lstStyle/>
                    <a:p>
                      <a:r>
                        <a:rPr lang="en-US" dirty="0"/>
                        <a:t>5.</a:t>
                      </a:r>
                      <a:endParaRPr lang="en-IN" dirty="0"/>
                    </a:p>
                  </a:txBody>
                  <a:tcPr/>
                </a:tc>
                <a:tc>
                  <a:txBody>
                    <a:bodyPr/>
                    <a:lstStyle/>
                    <a:p>
                      <a:r>
                        <a:rPr lang="sv-SE" dirty="0"/>
                        <a:t>IoT based Smart Irrigation System – </a:t>
                      </a:r>
                      <a:r>
                        <a:rPr lang="sv-SE" sz="1400" dirty="0"/>
                        <a:t>[</a:t>
                      </a:r>
                      <a:r>
                        <a:rPr lang="en-US" sz="1400" dirty="0"/>
                        <a:t>Electrical Engineering Department, Egyptian academy for engineering and advanced technology] – [2022]</a:t>
                      </a:r>
                      <a:endParaRPr lang="en-IN" sz="1400" dirty="0"/>
                    </a:p>
                  </a:txBody>
                  <a:tcPr/>
                </a:tc>
                <a:tc>
                  <a:txBody>
                    <a:bodyPr/>
                    <a:lstStyle/>
                    <a:p>
                      <a:r>
                        <a:rPr lang="en-IN" b="1" dirty="0"/>
                        <a:t>IoT sensors</a:t>
                      </a:r>
                      <a:r>
                        <a:rPr lang="en-IN" dirty="0"/>
                        <a:t> monitor soil, temperature, and rain. </a:t>
                      </a:r>
                      <a:r>
                        <a:rPr lang="en-IN" b="1" dirty="0"/>
                        <a:t>ESP32 microcontrollers</a:t>
                      </a:r>
                      <a:r>
                        <a:rPr lang="en-IN" dirty="0"/>
                        <a:t> process data for </a:t>
                      </a:r>
                      <a:r>
                        <a:rPr lang="en-IN" b="1" dirty="0"/>
                        <a:t>automated irrigation</a:t>
                      </a:r>
                      <a:r>
                        <a:rPr lang="en-IN" dirty="0"/>
                        <a:t>, controlled via </a:t>
                      </a:r>
                      <a:r>
                        <a:rPr lang="en-IN" b="1" dirty="0"/>
                        <a:t>mobile/web apps</a:t>
                      </a:r>
                      <a:r>
                        <a:rPr lang="en-IN" dirty="0"/>
                        <a:t> using </a:t>
                      </a:r>
                      <a:r>
                        <a:rPr lang="en-IN" b="1" dirty="0"/>
                        <a:t>MQTT protocol</a:t>
                      </a:r>
                      <a:r>
                        <a:rPr lang="en-IN" dirty="0"/>
                        <a:t>.</a:t>
                      </a:r>
                    </a:p>
                  </a:txBody>
                  <a:tcPr/>
                </a:tc>
                <a:tc>
                  <a:txBody>
                    <a:bodyPr/>
                    <a:lstStyle/>
                    <a:p>
                      <a:pPr marL="285750" indent="-285750">
                        <a:buFont typeface="Arial" panose="020B0604020202020204" pitchFamily="34" charset="0"/>
                        <a:buChar char="•"/>
                      </a:pPr>
                      <a:r>
                        <a:rPr lang="en-IN" b="0" dirty="0"/>
                        <a:t>Remote </a:t>
                      </a:r>
                      <a:r>
                        <a:rPr lang="en-IN" b="1" dirty="0"/>
                        <a:t>monitoring</a:t>
                      </a:r>
                    </a:p>
                    <a:p>
                      <a:pPr marL="285750" indent="-285750">
                        <a:buFont typeface="Arial" panose="020B0604020202020204" pitchFamily="34" charset="0"/>
                        <a:buChar char="•"/>
                      </a:pPr>
                      <a:r>
                        <a:rPr lang="en-IN" b="0" dirty="0"/>
                        <a:t>Cheaper MC Used</a:t>
                      </a:r>
                    </a:p>
                  </a:txBody>
                  <a:tcPr/>
                </a:tc>
                <a:tc>
                  <a:txBody>
                    <a:bodyPr/>
                    <a:lstStyle/>
                    <a:p>
                      <a:pPr marL="285750" indent="-285750">
                        <a:buFont typeface="Arial" panose="020B0604020202020204" pitchFamily="34" charset="0"/>
                        <a:buChar char="•"/>
                      </a:pPr>
                      <a:r>
                        <a:rPr lang="en-IN" b="0" dirty="0"/>
                        <a:t>No privacy [Third party Brokers used]</a:t>
                      </a:r>
                    </a:p>
                  </a:txBody>
                  <a:tcPr/>
                </a:tc>
                <a:extLst>
                  <a:ext uri="{0D108BD9-81ED-4DB2-BD59-A6C34878D82A}">
                    <a16:rowId xmlns:a16="http://schemas.microsoft.com/office/drawing/2014/main" val="3448771905"/>
                  </a:ext>
                </a:extLst>
              </a:tr>
              <a:tr h="679255">
                <a:tc>
                  <a:txBody>
                    <a:bodyPr/>
                    <a:lstStyle/>
                    <a:p>
                      <a:r>
                        <a:rPr lang="en-US" dirty="0"/>
                        <a:t>6</a:t>
                      </a:r>
                      <a:r>
                        <a:rPr lang="en-US"/>
                        <a:t>.</a:t>
                      </a:r>
                      <a:endParaRPr lang="en-IN" dirty="0"/>
                    </a:p>
                  </a:txBody>
                  <a:tcPr/>
                </a:tc>
                <a:tc>
                  <a:txBody>
                    <a:bodyPr/>
                    <a:lstStyle/>
                    <a:p>
                      <a:r>
                        <a:rPr lang="en-US" dirty="0"/>
                        <a:t>IoT and Cloud Based Sustainable Smart Irrigation System</a:t>
                      </a:r>
                      <a:r>
                        <a:rPr lang="en-US" sz="1800" dirty="0"/>
                        <a:t> –</a:t>
                      </a:r>
                      <a:r>
                        <a:rPr lang="en-US" dirty="0"/>
                        <a:t> </a:t>
                      </a:r>
                    </a:p>
                    <a:p>
                      <a:r>
                        <a:rPr lang="en-US" sz="1400" dirty="0"/>
                        <a:t>E3S Web of Conferences 472 – [2023]</a:t>
                      </a:r>
                      <a:endParaRPr lang="en-IN" sz="1400" dirty="0"/>
                    </a:p>
                  </a:txBody>
                  <a:tcPr/>
                </a:tc>
                <a:tc>
                  <a:txBody>
                    <a:bodyPr/>
                    <a:lstStyle/>
                    <a:p>
                      <a:r>
                        <a:rPr lang="en-US" b="1" dirty="0"/>
                        <a:t>IoT sensors</a:t>
                      </a:r>
                      <a:r>
                        <a:rPr lang="en-US" dirty="0"/>
                        <a:t> monitor soil moisture and weather. </a:t>
                      </a:r>
                      <a:r>
                        <a:rPr lang="en-US" b="1" dirty="0" err="1"/>
                        <a:t>NodeMCU</a:t>
                      </a:r>
                      <a:r>
                        <a:rPr lang="en-US" dirty="0"/>
                        <a:t> processes data and controls irrigation via </a:t>
                      </a:r>
                      <a:r>
                        <a:rPr lang="en-US" b="1" dirty="0"/>
                        <a:t>cloud-based automation</a:t>
                      </a:r>
                      <a:r>
                        <a:rPr lang="en-US" dirty="0"/>
                        <a:t>, optimizing water use and enabling remote access.</a:t>
                      </a:r>
                      <a:endParaRPr lang="en-IN" dirty="0"/>
                    </a:p>
                  </a:txBody>
                  <a:tcPr/>
                </a:tc>
                <a:tc>
                  <a:txBody>
                    <a:bodyPr/>
                    <a:lstStyle/>
                    <a:p>
                      <a:pPr marL="285750" indent="-285750">
                        <a:buFont typeface="Arial" panose="020B0604020202020204" pitchFamily="34" charset="0"/>
                        <a:buChar char="•"/>
                      </a:pPr>
                      <a:r>
                        <a:rPr lang="en-IN" b="0" dirty="0"/>
                        <a:t>Remote </a:t>
                      </a:r>
                      <a:r>
                        <a:rPr lang="en-IN" b="1" dirty="0"/>
                        <a:t>Control</a:t>
                      </a:r>
                    </a:p>
                    <a:p>
                      <a:pPr marL="285750" indent="-285750">
                        <a:buFont typeface="Arial" panose="020B0604020202020204" pitchFamily="34" charset="0"/>
                        <a:buChar char="•"/>
                      </a:pPr>
                      <a:r>
                        <a:rPr lang="en-IN" b="0" dirty="0"/>
                        <a:t>Cost-saving</a:t>
                      </a:r>
                    </a:p>
                  </a:txBody>
                  <a:tcPr/>
                </a:tc>
                <a:tc>
                  <a:txBody>
                    <a:bodyPr/>
                    <a:lstStyle/>
                    <a:p>
                      <a:pPr marL="285750" indent="-285750">
                        <a:buFont typeface="Arial" panose="020B0604020202020204" pitchFamily="34" charset="0"/>
                        <a:buChar char="•"/>
                      </a:pPr>
                      <a:r>
                        <a:rPr lang="en-IN" b="0" dirty="0"/>
                        <a:t>High setup cost</a:t>
                      </a:r>
                    </a:p>
                    <a:p>
                      <a:pPr marL="285750" indent="-285750">
                        <a:buFont typeface="Arial" panose="020B0604020202020204" pitchFamily="34" charset="0"/>
                        <a:buChar char="•"/>
                      </a:pPr>
                      <a:r>
                        <a:rPr lang="en-IN" b="0" dirty="0"/>
                        <a:t>Heavy MC used</a:t>
                      </a:r>
                    </a:p>
                  </a:txBody>
                  <a:tcPr/>
                </a:tc>
                <a:extLst>
                  <a:ext uri="{0D108BD9-81ED-4DB2-BD59-A6C34878D82A}">
                    <a16:rowId xmlns:a16="http://schemas.microsoft.com/office/drawing/2014/main" val="1482614282"/>
                  </a:ext>
                </a:extLst>
              </a:tr>
            </a:tbl>
          </a:graphicData>
        </a:graphic>
      </p:graphicFrame>
      <p:sp>
        <p:nvSpPr>
          <p:cNvPr id="2" name="Slide Number Placeholder 1">
            <a:extLst>
              <a:ext uri="{FF2B5EF4-FFF2-40B4-BE49-F238E27FC236}">
                <a16:creationId xmlns:a16="http://schemas.microsoft.com/office/drawing/2014/main" id="{B985864F-9996-7C46-BD70-59D55E62B33D}"/>
              </a:ext>
            </a:extLst>
          </p:cNvPr>
          <p:cNvSpPr>
            <a:spLocks noGrp="1"/>
          </p:cNvSpPr>
          <p:nvPr>
            <p:ph type="sldNum" sz="quarter" idx="12"/>
          </p:nvPr>
        </p:nvSpPr>
        <p:spPr/>
        <p:txBody>
          <a:bodyPr/>
          <a:lstStyle/>
          <a:p>
            <a:fld id="{36310AE8-4EBD-45C8-B005-4C781FE5DDE3}" type="slidenum">
              <a:rPr lang="en-IN" smtClean="0"/>
              <a:t>15</a:t>
            </a:fld>
            <a:endParaRPr lang="en-IN"/>
          </a:p>
        </p:txBody>
      </p:sp>
    </p:spTree>
    <p:extLst>
      <p:ext uri="{BB962C8B-B14F-4D97-AF65-F5344CB8AC3E}">
        <p14:creationId xmlns:p14="http://schemas.microsoft.com/office/powerpoint/2010/main" val="1718950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49AF4-93D9-28CE-57BB-65963A9C937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D22D6A7-6868-6D1B-7142-28442008AB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36E88615-5CEA-1C25-DAA3-4E951CEF6597}"/>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Methodology</a:t>
            </a:r>
            <a:endParaRPr lang="en-IN" sz="4000" dirty="0">
              <a:solidFill>
                <a:schemeClr val="accent1"/>
              </a:solidFill>
            </a:endParaRPr>
          </a:p>
        </p:txBody>
      </p:sp>
      <p:sp>
        <p:nvSpPr>
          <p:cNvPr id="2" name="TextBox 1">
            <a:extLst>
              <a:ext uri="{FF2B5EF4-FFF2-40B4-BE49-F238E27FC236}">
                <a16:creationId xmlns:a16="http://schemas.microsoft.com/office/drawing/2014/main" id="{598F233A-5378-C534-3F82-2BE7ECF6E7B9}"/>
              </a:ext>
            </a:extLst>
          </p:cNvPr>
          <p:cNvSpPr txBox="1"/>
          <p:nvPr/>
        </p:nvSpPr>
        <p:spPr>
          <a:xfrm>
            <a:off x="1374098" y="2455038"/>
            <a:ext cx="9443803" cy="3477875"/>
          </a:xfrm>
          <a:prstGeom prst="rect">
            <a:avLst/>
          </a:prstGeom>
          <a:noFill/>
        </p:spPr>
        <p:txBody>
          <a:bodyPr wrap="square" rtlCol="0">
            <a:spAutoFit/>
          </a:bodyPr>
          <a:lstStyle/>
          <a:p>
            <a:pPr algn="just"/>
            <a:r>
              <a:rPr lang="en-US" sz="2000" dirty="0"/>
              <a:t>The system consists of a </a:t>
            </a:r>
            <a:r>
              <a:rPr lang="en-US" sz="2000" b="1" dirty="0"/>
              <a:t>Raspberry Pi as the master node</a:t>
            </a:r>
            <a:r>
              <a:rPr lang="en-US" sz="2000" dirty="0"/>
              <a:t> and multiple </a:t>
            </a:r>
            <a:r>
              <a:rPr lang="en-US" sz="2000" b="1" dirty="0"/>
              <a:t>ESP32-based slave nodes</a:t>
            </a:r>
            <a:r>
              <a:rPr lang="en-US" sz="2000" dirty="0"/>
              <a:t>, each equipped with a </a:t>
            </a:r>
            <a:r>
              <a:rPr lang="en-US" sz="2000" b="1" dirty="0"/>
              <a:t>soil moisture sensor and a sprinkler</a:t>
            </a:r>
            <a:r>
              <a:rPr lang="en-US" sz="2000" dirty="0"/>
              <a:t>. These nodes are strategically placed across the field and communicate with the Raspberry Pi using wireless data transmission techniques(Here </a:t>
            </a:r>
            <a:r>
              <a:rPr lang="en-US" sz="2000" dirty="0" err="1"/>
              <a:t>WiFi</a:t>
            </a:r>
            <a:r>
              <a:rPr lang="en-US" sz="2000" dirty="0"/>
              <a:t> is used for Communication).</a:t>
            </a:r>
          </a:p>
          <a:p>
            <a:pPr algn="just"/>
            <a:r>
              <a:rPr lang="en-US" sz="2000" dirty="0"/>
              <a:t>Every </a:t>
            </a:r>
            <a:r>
              <a:rPr lang="en-US" sz="2000" b="1" dirty="0"/>
              <a:t>5 minutes</a:t>
            </a:r>
            <a:r>
              <a:rPr lang="en-US" sz="2000" dirty="0"/>
              <a:t>, the ESP32 nodes measure the soil moisture levels and send the data to the </a:t>
            </a:r>
            <a:r>
              <a:rPr lang="en-US" sz="2000" b="1" dirty="0"/>
              <a:t>Raspberry Pi</a:t>
            </a:r>
            <a:r>
              <a:rPr lang="en-US" sz="2000" dirty="0"/>
              <a:t>, which updates it on a </a:t>
            </a:r>
            <a:r>
              <a:rPr lang="en-US" sz="2000" b="1" dirty="0"/>
              <a:t>webpage</a:t>
            </a:r>
            <a:r>
              <a:rPr lang="en-US" sz="2000" dirty="0"/>
              <a:t> for the landowner to monitor in real time. When the moisture level drops below a </a:t>
            </a:r>
            <a:r>
              <a:rPr lang="en-US" sz="2000" b="1" dirty="0"/>
              <a:t>set threshold</a:t>
            </a:r>
            <a:r>
              <a:rPr lang="en-US" sz="2000" dirty="0"/>
              <a:t>, the </a:t>
            </a:r>
            <a:r>
              <a:rPr lang="en-US" sz="2000" b="1" dirty="0"/>
              <a:t>sprinkler automatically activates</a:t>
            </a:r>
            <a:r>
              <a:rPr lang="en-US" sz="2000" dirty="0"/>
              <a:t> and remains on until the soil reaches the required moisture level, ensuring </a:t>
            </a:r>
            <a:r>
              <a:rPr lang="en-US" sz="2000" b="1" dirty="0"/>
              <a:t>optimized irrigation</a:t>
            </a:r>
            <a:r>
              <a:rPr lang="en-US" sz="2000" dirty="0"/>
              <a:t>.</a:t>
            </a:r>
          </a:p>
          <a:p>
            <a:pPr algn="just"/>
            <a:r>
              <a:rPr lang="en-US" sz="2000" dirty="0"/>
              <a:t>This method enables </a:t>
            </a:r>
            <a:r>
              <a:rPr lang="en-US" sz="2000" b="1" dirty="0"/>
              <a:t>automated water management</a:t>
            </a:r>
            <a:r>
              <a:rPr lang="en-US" sz="2000" dirty="0"/>
              <a:t>, reducing manual effort and water wastage while providing a </a:t>
            </a:r>
            <a:r>
              <a:rPr lang="en-US" sz="2000" b="1" dirty="0"/>
              <a:t>smart, decentralized, and efficient irrigation system</a:t>
            </a:r>
            <a:r>
              <a:rPr lang="en-US" sz="2000" dirty="0"/>
              <a:t>.</a:t>
            </a:r>
          </a:p>
        </p:txBody>
      </p:sp>
      <p:sp>
        <p:nvSpPr>
          <p:cNvPr id="3" name="Slide Number Placeholder 2">
            <a:extLst>
              <a:ext uri="{FF2B5EF4-FFF2-40B4-BE49-F238E27FC236}">
                <a16:creationId xmlns:a16="http://schemas.microsoft.com/office/drawing/2014/main" id="{D82B4BA1-1B8E-8405-E431-B7C8D681AD6B}"/>
              </a:ext>
            </a:extLst>
          </p:cNvPr>
          <p:cNvSpPr>
            <a:spLocks noGrp="1"/>
          </p:cNvSpPr>
          <p:nvPr>
            <p:ph type="sldNum" sz="quarter" idx="12"/>
          </p:nvPr>
        </p:nvSpPr>
        <p:spPr/>
        <p:txBody>
          <a:bodyPr/>
          <a:lstStyle/>
          <a:p>
            <a:fld id="{36310AE8-4EBD-45C8-B005-4C781FE5DDE3}" type="slidenum">
              <a:rPr lang="en-IN" smtClean="0"/>
              <a:t>16</a:t>
            </a:fld>
            <a:endParaRPr lang="en-IN"/>
          </a:p>
        </p:txBody>
      </p:sp>
    </p:spTree>
    <p:extLst>
      <p:ext uri="{BB962C8B-B14F-4D97-AF65-F5344CB8AC3E}">
        <p14:creationId xmlns:p14="http://schemas.microsoft.com/office/powerpoint/2010/main" val="4406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6A88E-8A59-72F2-3450-2EEF48717F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07E8A48-2D5A-87C0-1E02-EF097DD8EC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73BBAFE2-7112-56DF-E267-68864A4ABA43}"/>
              </a:ext>
            </a:extLst>
          </p:cNvPr>
          <p:cNvSpPr txBox="1"/>
          <p:nvPr/>
        </p:nvSpPr>
        <p:spPr>
          <a:xfrm>
            <a:off x="2155423" y="1504335"/>
            <a:ext cx="7211961" cy="1323439"/>
          </a:xfrm>
          <a:prstGeom prst="rect">
            <a:avLst/>
          </a:prstGeom>
          <a:noFill/>
        </p:spPr>
        <p:txBody>
          <a:bodyPr wrap="square" rtlCol="0">
            <a:spAutoFit/>
          </a:bodyPr>
          <a:lstStyle/>
          <a:p>
            <a:pPr algn="ctr"/>
            <a:r>
              <a:rPr lang="en-US" sz="4000" dirty="0">
                <a:solidFill>
                  <a:schemeClr val="accent1"/>
                </a:solidFill>
              </a:rPr>
              <a:t>Available Techniques for Web Hosting</a:t>
            </a:r>
            <a:endParaRPr lang="en-IN" sz="4000" dirty="0">
              <a:solidFill>
                <a:schemeClr val="accent1"/>
              </a:solidFill>
            </a:endParaRPr>
          </a:p>
        </p:txBody>
      </p:sp>
      <p:graphicFrame>
        <p:nvGraphicFramePr>
          <p:cNvPr id="3" name="Diagram 2">
            <a:extLst>
              <a:ext uri="{FF2B5EF4-FFF2-40B4-BE49-F238E27FC236}">
                <a16:creationId xmlns:a16="http://schemas.microsoft.com/office/drawing/2014/main" id="{77925AF1-1FAE-ACC7-C043-E43023CCBDC8}"/>
              </a:ext>
            </a:extLst>
          </p:cNvPr>
          <p:cNvGraphicFramePr/>
          <p:nvPr>
            <p:extLst>
              <p:ext uri="{D42A27DB-BD31-4B8C-83A1-F6EECF244321}">
                <p14:modId xmlns:p14="http://schemas.microsoft.com/office/powerpoint/2010/main" val="3927088718"/>
              </p:ext>
            </p:extLst>
          </p:nvPr>
        </p:nvGraphicFramePr>
        <p:xfrm>
          <a:off x="1862198" y="2166054"/>
          <a:ext cx="7798410" cy="45119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970DF873-EC2A-EC30-CC61-4B5507CA83AB}"/>
              </a:ext>
            </a:extLst>
          </p:cNvPr>
          <p:cNvSpPr>
            <a:spLocks noGrp="1"/>
          </p:cNvSpPr>
          <p:nvPr>
            <p:ph type="sldNum" sz="quarter" idx="12"/>
          </p:nvPr>
        </p:nvSpPr>
        <p:spPr/>
        <p:txBody>
          <a:bodyPr/>
          <a:lstStyle/>
          <a:p>
            <a:fld id="{36310AE8-4EBD-45C8-B005-4C781FE5DDE3}" type="slidenum">
              <a:rPr lang="en-IN" smtClean="0"/>
              <a:t>17</a:t>
            </a:fld>
            <a:endParaRPr lang="en-IN"/>
          </a:p>
        </p:txBody>
      </p:sp>
    </p:spTree>
    <p:extLst>
      <p:ext uri="{BB962C8B-B14F-4D97-AF65-F5344CB8AC3E}">
        <p14:creationId xmlns:p14="http://schemas.microsoft.com/office/powerpoint/2010/main" val="1675203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25D22-BB8C-2341-EDC3-6A81A512851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94C2E7A-69EE-7785-7BEC-83FB4BC67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8394C7E4-0150-DF27-7CCF-3589615716EA}"/>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Flask for Local Hosting</a:t>
            </a:r>
            <a:endParaRPr lang="en-IN" sz="4000" dirty="0">
              <a:solidFill>
                <a:schemeClr val="accent1"/>
              </a:solidFill>
            </a:endParaRPr>
          </a:p>
        </p:txBody>
      </p:sp>
      <p:pic>
        <p:nvPicPr>
          <p:cNvPr id="10" name="Picture 9" descr="A logo for a web development company&#10;&#10;AI-generated content may be incorrect.">
            <a:extLst>
              <a:ext uri="{FF2B5EF4-FFF2-40B4-BE49-F238E27FC236}">
                <a16:creationId xmlns:a16="http://schemas.microsoft.com/office/drawing/2014/main" id="{FECB91C8-2A06-E3A1-7B3B-FBB52B576A97}"/>
              </a:ext>
            </a:extLst>
          </p:cNvPr>
          <p:cNvPicPr>
            <a:picLocks noChangeAspect="1"/>
          </p:cNvPicPr>
          <p:nvPr/>
        </p:nvPicPr>
        <p:blipFill>
          <a:blip r:embed="rId3">
            <a:extLst>
              <a:ext uri="{28A0092B-C50C-407E-A947-70E740481C1C}">
                <a14:useLocalDpi xmlns:a14="http://schemas.microsoft.com/office/drawing/2010/main" val="0"/>
              </a:ext>
            </a:extLst>
          </a:blip>
          <a:srcRect l="18889" r="19911" b="17548"/>
          <a:stretch/>
        </p:blipFill>
        <p:spPr>
          <a:xfrm>
            <a:off x="7502007" y="2654672"/>
            <a:ext cx="3730753" cy="3141444"/>
          </a:xfrm>
          <a:prstGeom prst="rect">
            <a:avLst/>
          </a:prstGeom>
        </p:spPr>
      </p:pic>
      <p:graphicFrame>
        <p:nvGraphicFramePr>
          <p:cNvPr id="11" name="Diagram 10">
            <a:extLst>
              <a:ext uri="{FF2B5EF4-FFF2-40B4-BE49-F238E27FC236}">
                <a16:creationId xmlns:a16="http://schemas.microsoft.com/office/drawing/2014/main" id="{0A446680-05F8-1083-EF63-FC4103821B6C}"/>
              </a:ext>
            </a:extLst>
          </p:cNvPr>
          <p:cNvGraphicFramePr/>
          <p:nvPr>
            <p:extLst>
              <p:ext uri="{D42A27DB-BD31-4B8C-83A1-F6EECF244321}">
                <p14:modId xmlns:p14="http://schemas.microsoft.com/office/powerpoint/2010/main" val="1689704014"/>
              </p:ext>
            </p:extLst>
          </p:nvPr>
        </p:nvGraphicFramePr>
        <p:xfrm>
          <a:off x="-580811" y="2374416"/>
          <a:ext cx="10531691" cy="77090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lide Number Placeholder 1">
            <a:extLst>
              <a:ext uri="{FF2B5EF4-FFF2-40B4-BE49-F238E27FC236}">
                <a16:creationId xmlns:a16="http://schemas.microsoft.com/office/drawing/2014/main" id="{F1CF95B5-E76A-832C-AC13-F3C582010D8D}"/>
              </a:ext>
            </a:extLst>
          </p:cNvPr>
          <p:cNvSpPr>
            <a:spLocks noGrp="1"/>
          </p:cNvSpPr>
          <p:nvPr>
            <p:ph type="sldNum" sz="quarter" idx="12"/>
          </p:nvPr>
        </p:nvSpPr>
        <p:spPr/>
        <p:txBody>
          <a:bodyPr/>
          <a:lstStyle/>
          <a:p>
            <a:fld id="{36310AE8-4EBD-45C8-B005-4C781FE5DDE3}" type="slidenum">
              <a:rPr lang="en-IN" smtClean="0"/>
              <a:t>18</a:t>
            </a:fld>
            <a:endParaRPr lang="en-IN"/>
          </a:p>
        </p:txBody>
      </p:sp>
    </p:spTree>
    <p:extLst>
      <p:ext uri="{BB962C8B-B14F-4D97-AF65-F5344CB8AC3E}">
        <p14:creationId xmlns:p14="http://schemas.microsoft.com/office/powerpoint/2010/main" val="1270185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FA09E-B182-1258-32E3-60277451401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8370430-A967-B300-9422-AC068C8A56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36143875-77C4-6F33-26FD-6CE16FEE4F3F}"/>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Why NGROK?</a:t>
            </a:r>
            <a:endParaRPr lang="en-IN" sz="4000" dirty="0">
              <a:solidFill>
                <a:schemeClr val="accent1"/>
              </a:solidFill>
            </a:endParaRPr>
          </a:p>
        </p:txBody>
      </p:sp>
      <p:pic>
        <p:nvPicPr>
          <p:cNvPr id="4" name="Picture 3" descr="A blue and black logo&#10;&#10;AI-generated content may be incorrect.">
            <a:extLst>
              <a:ext uri="{FF2B5EF4-FFF2-40B4-BE49-F238E27FC236}">
                <a16:creationId xmlns:a16="http://schemas.microsoft.com/office/drawing/2014/main" id="{A978584A-872E-72D8-342B-80EFFDD73C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426" y="2948708"/>
            <a:ext cx="4793574" cy="2212861"/>
          </a:xfrm>
          <a:prstGeom prst="rect">
            <a:avLst/>
          </a:prstGeom>
        </p:spPr>
      </p:pic>
      <p:sp>
        <p:nvSpPr>
          <p:cNvPr id="12" name="TextBox 11">
            <a:extLst>
              <a:ext uri="{FF2B5EF4-FFF2-40B4-BE49-F238E27FC236}">
                <a16:creationId xmlns:a16="http://schemas.microsoft.com/office/drawing/2014/main" id="{84057E9E-D281-2CDA-4736-227A2C1EEC50}"/>
              </a:ext>
            </a:extLst>
          </p:cNvPr>
          <p:cNvSpPr txBox="1"/>
          <p:nvPr/>
        </p:nvSpPr>
        <p:spPr>
          <a:xfrm>
            <a:off x="6445635" y="3177975"/>
            <a:ext cx="5075805"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t>Bypasses Need for complex IP port forwarding</a:t>
            </a:r>
          </a:p>
          <a:p>
            <a:pPr marL="285750" indent="-285750">
              <a:buFont typeface="Wingdings" panose="05000000000000000000" pitchFamily="2" charset="2"/>
              <a:buChar char="v"/>
            </a:pPr>
            <a:r>
              <a:rPr lang="en-IN" dirty="0"/>
              <a:t>Instant exposure of local server to internet</a:t>
            </a:r>
          </a:p>
          <a:p>
            <a:pPr marL="285750" indent="-285750">
              <a:buFont typeface="Wingdings" panose="05000000000000000000" pitchFamily="2" charset="2"/>
              <a:buChar char="v"/>
            </a:pPr>
            <a:r>
              <a:rPr lang="en-IN" dirty="0"/>
              <a:t>Secure tunnelling</a:t>
            </a:r>
          </a:p>
          <a:p>
            <a:pPr marL="285750" indent="-285750">
              <a:buFont typeface="Wingdings" panose="05000000000000000000" pitchFamily="2" charset="2"/>
              <a:buChar char="v"/>
            </a:pPr>
            <a:r>
              <a:rPr lang="en-IN" dirty="0"/>
              <a:t>Generates Unique URL</a:t>
            </a:r>
          </a:p>
          <a:p>
            <a:pPr marL="285750" indent="-285750">
              <a:buFont typeface="Wingdings" panose="05000000000000000000" pitchFamily="2" charset="2"/>
              <a:buChar char="v"/>
            </a:pPr>
            <a:r>
              <a:rPr lang="en-IN" dirty="0"/>
              <a:t>Great for small data transmission</a:t>
            </a:r>
          </a:p>
          <a:p>
            <a:pPr marL="285750" indent="-285750">
              <a:buFont typeface="Wingdings" panose="05000000000000000000" pitchFamily="2" charset="2"/>
              <a:buChar char="v"/>
            </a:pPr>
            <a:r>
              <a:rPr lang="en-IN" dirty="0"/>
              <a:t>Can be used also for static websites</a:t>
            </a:r>
          </a:p>
        </p:txBody>
      </p:sp>
      <p:sp>
        <p:nvSpPr>
          <p:cNvPr id="2" name="Slide Number Placeholder 1">
            <a:extLst>
              <a:ext uri="{FF2B5EF4-FFF2-40B4-BE49-F238E27FC236}">
                <a16:creationId xmlns:a16="http://schemas.microsoft.com/office/drawing/2014/main" id="{3624AFCE-C659-AC7B-9953-1A4779BCA4B2}"/>
              </a:ext>
            </a:extLst>
          </p:cNvPr>
          <p:cNvSpPr>
            <a:spLocks noGrp="1"/>
          </p:cNvSpPr>
          <p:nvPr>
            <p:ph type="sldNum" sz="quarter" idx="12"/>
          </p:nvPr>
        </p:nvSpPr>
        <p:spPr/>
        <p:txBody>
          <a:bodyPr/>
          <a:lstStyle/>
          <a:p>
            <a:fld id="{36310AE8-4EBD-45C8-B005-4C781FE5DDE3}" type="slidenum">
              <a:rPr lang="en-IN" smtClean="0"/>
              <a:t>19</a:t>
            </a:fld>
            <a:endParaRPr lang="en-IN"/>
          </a:p>
        </p:txBody>
      </p:sp>
    </p:spTree>
    <p:extLst>
      <p:ext uri="{BB962C8B-B14F-4D97-AF65-F5344CB8AC3E}">
        <p14:creationId xmlns:p14="http://schemas.microsoft.com/office/powerpoint/2010/main" val="2011473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C6B3E-F716-74F7-F0FD-1AAD4A5BD9B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1308FC0-101B-A3ED-03BA-FF5EB9A54A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11" name="Content Placeholder 2">
            <a:extLst>
              <a:ext uri="{FF2B5EF4-FFF2-40B4-BE49-F238E27FC236}">
                <a16:creationId xmlns:a16="http://schemas.microsoft.com/office/drawing/2014/main" id="{D60E4DB5-B76E-AEC5-E280-DF5E1EA97A57}"/>
              </a:ext>
            </a:extLst>
          </p:cNvPr>
          <p:cNvSpPr txBox="1">
            <a:spLocks/>
          </p:cNvSpPr>
          <p:nvPr/>
        </p:nvSpPr>
        <p:spPr>
          <a:xfrm>
            <a:off x="838200" y="1555802"/>
            <a:ext cx="10515600" cy="53021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4800" dirty="0">
                <a:solidFill>
                  <a:schemeClr val="accent1"/>
                </a:solidFill>
              </a:rPr>
              <a:t>Table Of CONTENTS</a:t>
            </a:r>
          </a:p>
          <a:p>
            <a:pPr marL="342900" indent="-342900" algn="l">
              <a:buFont typeface="Arial" panose="020B0604020202020204" pitchFamily="34" charset="0"/>
              <a:buChar char="•"/>
            </a:pPr>
            <a:r>
              <a:rPr lang="en-IN" sz="2600" dirty="0">
                <a:hlinkClick r:id="rId3" action="ppaction://hlinksldjump" tooltip="Jump To Base Paper?">
                  <a:extLst>
                    <a:ext uri="{A12FA001-AC4F-418D-AE19-62706E023703}">
                      <ahyp:hlinkClr xmlns:ahyp="http://schemas.microsoft.com/office/drawing/2018/hyperlinkcolor" val="tx"/>
                    </a:ext>
                  </a:extLst>
                </a:hlinkClick>
              </a:rPr>
              <a:t>Base-paper Title and Info</a:t>
            </a:r>
            <a:endParaRPr lang="en-IN" sz="2600" dirty="0"/>
          </a:p>
          <a:p>
            <a:pPr marL="342900" indent="-342900" algn="l">
              <a:buFont typeface="Arial" panose="020B0604020202020204" pitchFamily="34" charset="0"/>
              <a:buChar char="•"/>
            </a:pPr>
            <a:r>
              <a:rPr lang="en-IN" sz="2600" dirty="0">
                <a:hlinkClick r:id="rId4" action="ppaction://hlinksldjump" tooltip="Jump To Abstract?">
                  <a:extLst>
                    <a:ext uri="{A12FA001-AC4F-418D-AE19-62706E023703}">
                      <ahyp:hlinkClr xmlns:ahyp="http://schemas.microsoft.com/office/drawing/2018/hyperlinkcolor" val="tx"/>
                    </a:ext>
                  </a:extLst>
                </a:hlinkClick>
              </a:rPr>
              <a:t>Abstract</a:t>
            </a:r>
            <a:endParaRPr lang="en-IN" sz="2600" dirty="0"/>
          </a:p>
          <a:p>
            <a:pPr marL="342900" indent="-342900" algn="l">
              <a:buFont typeface="Arial" panose="020B0604020202020204" pitchFamily="34" charset="0"/>
              <a:buChar char="•"/>
            </a:pPr>
            <a:r>
              <a:rPr lang="en-IN" sz="2600" dirty="0">
                <a:hlinkClick r:id="rId5" action="ppaction://hlinksldjump">
                  <a:extLst>
                    <a:ext uri="{A12FA001-AC4F-418D-AE19-62706E023703}">
                      <ahyp:hlinkClr xmlns:ahyp="http://schemas.microsoft.com/office/drawing/2018/hyperlinkcolor" val="tx"/>
                    </a:ext>
                  </a:extLst>
                </a:hlinkClick>
              </a:rPr>
              <a:t>Problem Statement </a:t>
            </a:r>
            <a:endParaRPr lang="en-IN" sz="2600" dirty="0"/>
          </a:p>
          <a:p>
            <a:pPr marL="342900" indent="-342900" algn="l">
              <a:buFont typeface="Arial" panose="020B0604020202020204" pitchFamily="34" charset="0"/>
              <a:buChar char="•"/>
            </a:pPr>
            <a:r>
              <a:rPr lang="en-IN" sz="2600" dirty="0">
                <a:hlinkClick r:id="rId6" action="ppaction://hlinksldjump">
                  <a:extLst>
                    <a:ext uri="{A12FA001-AC4F-418D-AE19-62706E023703}">
                      <ahyp:hlinkClr xmlns:ahyp="http://schemas.microsoft.com/office/drawing/2018/hyperlinkcolor" val="tx"/>
                    </a:ext>
                  </a:extLst>
                </a:hlinkClick>
              </a:rPr>
              <a:t>Literature Survey</a:t>
            </a:r>
            <a:endParaRPr lang="en-IN" sz="2600" dirty="0"/>
          </a:p>
          <a:p>
            <a:pPr marL="342900" indent="-342900" algn="l">
              <a:buFont typeface="Arial" panose="020B0604020202020204" pitchFamily="34" charset="0"/>
              <a:buChar char="•"/>
            </a:pPr>
            <a:r>
              <a:rPr lang="en-IN" sz="2600" dirty="0">
                <a:hlinkClick r:id="rId7" action="ppaction://hlinksldjump">
                  <a:extLst>
                    <a:ext uri="{A12FA001-AC4F-418D-AE19-62706E023703}">
                      <ahyp:hlinkClr xmlns:ahyp="http://schemas.microsoft.com/office/drawing/2018/hyperlinkcolor" val="tx"/>
                    </a:ext>
                  </a:extLst>
                </a:hlinkClick>
              </a:rPr>
              <a:t>Workplan</a:t>
            </a:r>
            <a:r>
              <a:rPr lang="en-IN" sz="2600" dirty="0"/>
              <a:t> </a:t>
            </a:r>
          </a:p>
          <a:p>
            <a:pPr marL="342900" indent="-342900" algn="l">
              <a:buFont typeface="Arial" panose="020B0604020202020204" pitchFamily="34" charset="0"/>
              <a:buChar char="•"/>
            </a:pPr>
            <a:r>
              <a:rPr lang="en-IN" sz="2600" dirty="0">
                <a:hlinkClick r:id="rId8" action="ppaction://hlinksldjump">
                  <a:extLst>
                    <a:ext uri="{A12FA001-AC4F-418D-AE19-62706E023703}">
                      <ahyp:hlinkClr xmlns:ahyp="http://schemas.microsoft.com/office/drawing/2018/hyperlinkcolor" val="tx"/>
                    </a:ext>
                  </a:extLst>
                </a:hlinkClick>
              </a:rPr>
              <a:t>Methodology</a:t>
            </a:r>
            <a:endParaRPr lang="en-IN" sz="2600" dirty="0"/>
          </a:p>
          <a:p>
            <a:pPr marL="342900" indent="-342900" algn="l">
              <a:buFont typeface="Arial" panose="020B0604020202020204" pitchFamily="34" charset="0"/>
              <a:buChar char="•"/>
            </a:pPr>
            <a:r>
              <a:rPr lang="en-IN" sz="2600" dirty="0">
                <a:hlinkClick r:id="rId9" action="ppaction://hlinksldjump">
                  <a:extLst>
                    <a:ext uri="{A12FA001-AC4F-418D-AE19-62706E023703}">
                      <ahyp:hlinkClr xmlns:ahyp="http://schemas.microsoft.com/office/drawing/2018/hyperlinkcolor" val="tx"/>
                    </a:ext>
                  </a:extLst>
                </a:hlinkClick>
              </a:rPr>
              <a:t>Output</a:t>
            </a:r>
            <a:endParaRPr lang="en-IN" sz="2600" dirty="0"/>
          </a:p>
          <a:p>
            <a:pPr marL="342900" indent="-342900" algn="l">
              <a:buFont typeface="Arial" panose="020B0604020202020204" pitchFamily="34" charset="0"/>
              <a:buChar char="•"/>
            </a:pPr>
            <a:r>
              <a:rPr lang="en-IN" sz="2600" dirty="0">
                <a:hlinkClick r:id="rId10" action="ppaction://hlinksldjump">
                  <a:extLst>
                    <a:ext uri="{A12FA001-AC4F-418D-AE19-62706E023703}">
                      <ahyp:hlinkClr xmlns:ahyp="http://schemas.microsoft.com/office/drawing/2018/hyperlinkcolor" val="tx"/>
                    </a:ext>
                  </a:extLst>
                </a:hlinkClick>
              </a:rPr>
              <a:t>Conclusion</a:t>
            </a:r>
            <a:endParaRPr lang="en-IN" sz="2600" dirty="0"/>
          </a:p>
          <a:p>
            <a:endParaRPr lang="en-IN" dirty="0"/>
          </a:p>
        </p:txBody>
      </p:sp>
      <p:sp>
        <p:nvSpPr>
          <p:cNvPr id="2" name="Slide Number Placeholder 1">
            <a:extLst>
              <a:ext uri="{FF2B5EF4-FFF2-40B4-BE49-F238E27FC236}">
                <a16:creationId xmlns:a16="http://schemas.microsoft.com/office/drawing/2014/main" id="{F7C8E01B-16B3-3557-C474-4BDF2D50C224}"/>
              </a:ext>
            </a:extLst>
          </p:cNvPr>
          <p:cNvSpPr>
            <a:spLocks noGrp="1"/>
          </p:cNvSpPr>
          <p:nvPr>
            <p:ph type="sldNum" sz="quarter" idx="12"/>
          </p:nvPr>
        </p:nvSpPr>
        <p:spPr/>
        <p:txBody>
          <a:bodyPr/>
          <a:lstStyle/>
          <a:p>
            <a:fld id="{36310AE8-4EBD-45C8-B005-4C781FE5DDE3}" type="slidenum">
              <a:rPr lang="en-IN" smtClean="0"/>
              <a:t>2</a:t>
            </a:fld>
            <a:endParaRPr lang="en-IN"/>
          </a:p>
        </p:txBody>
      </p:sp>
    </p:spTree>
    <p:extLst>
      <p:ext uri="{BB962C8B-B14F-4D97-AF65-F5344CB8AC3E}">
        <p14:creationId xmlns:p14="http://schemas.microsoft.com/office/powerpoint/2010/main" val="3424970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69EA2-7BAA-7EDC-03F4-D77AE2DACC9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952A6F7-5A24-976D-1CBE-FB48A97AB1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94B447F5-7023-0F0E-B914-E385A40B9AAB}"/>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Data flow - Visualization</a:t>
            </a:r>
            <a:endParaRPr lang="en-IN" sz="4000" dirty="0">
              <a:solidFill>
                <a:schemeClr val="accent1"/>
              </a:solidFill>
            </a:endParaRPr>
          </a:p>
        </p:txBody>
      </p:sp>
      <p:pic>
        <p:nvPicPr>
          <p:cNvPr id="8" name="Picture 7" descr="A graphic of a device with a blue circle and water drops&#10;&#10;AI-generated content may be incorrect.">
            <a:extLst>
              <a:ext uri="{FF2B5EF4-FFF2-40B4-BE49-F238E27FC236}">
                <a16:creationId xmlns:a16="http://schemas.microsoft.com/office/drawing/2014/main" id="{D302D392-F7F9-27B7-CB70-AB60B5699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499" y="2543385"/>
            <a:ext cx="1771229" cy="1771229"/>
          </a:xfrm>
          <a:prstGeom prst="rect">
            <a:avLst/>
          </a:prstGeom>
          <a:effectLst>
            <a:outerShdw blurRad="50800" dist="38100" algn="l" rotWithShape="0">
              <a:prstClr val="black">
                <a:alpha val="40000"/>
              </a:prstClr>
            </a:outerShdw>
          </a:effectLst>
        </p:spPr>
      </p:pic>
      <p:pic>
        <p:nvPicPr>
          <p:cNvPr id="10" name="Picture 9" descr="A circuit board with a red light&#10;&#10;AI-generated content may be incorrect.">
            <a:extLst>
              <a:ext uri="{FF2B5EF4-FFF2-40B4-BE49-F238E27FC236}">
                <a16:creationId xmlns:a16="http://schemas.microsoft.com/office/drawing/2014/main" id="{C7122E2B-D02B-D40F-0AEA-E9EE0F461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687" y="2543385"/>
            <a:ext cx="1758348" cy="1771229"/>
          </a:xfrm>
          <a:prstGeom prst="rect">
            <a:avLst/>
          </a:prstGeom>
          <a:ln>
            <a:noFill/>
          </a:ln>
          <a:effectLst>
            <a:outerShdw blurRad="50800" dist="38100" algn="l" rotWithShape="0">
              <a:prstClr val="black">
                <a:alpha val="40000"/>
              </a:prstClr>
            </a:outerShdw>
          </a:effectLst>
        </p:spPr>
      </p:pic>
      <p:pic>
        <p:nvPicPr>
          <p:cNvPr id="13" name="Picture 12" descr="A green circuit board with many different components&#10;&#10;AI-generated content may be incorrect.">
            <a:extLst>
              <a:ext uri="{FF2B5EF4-FFF2-40B4-BE49-F238E27FC236}">
                <a16:creationId xmlns:a16="http://schemas.microsoft.com/office/drawing/2014/main" id="{543D16A7-E251-2F44-31D3-90A422979E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6306" y="2432678"/>
            <a:ext cx="3145686" cy="1992642"/>
          </a:xfrm>
          <a:prstGeom prst="rect">
            <a:avLst/>
          </a:prstGeom>
          <a:effectLst>
            <a:outerShdw blurRad="50800" dist="38100" algn="l" rotWithShape="0">
              <a:prstClr val="black">
                <a:alpha val="40000"/>
              </a:prstClr>
            </a:outerShdw>
          </a:effectLst>
        </p:spPr>
      </p:pic>
      <p:pic>
        <p:nvPicPr>
          <p:cNvPr id="15" name="Picture 14" descr="A black and white drawing of a curved object&#10;&#10;AI-generated content may be incorrect.">
            <a:extLst>
              <a:ext uri="{FF2B5EF4-FFF2-40B4-BE49-F238E27FC236}">
                <a16:creationId xmlns:a16="http://schemas.microsoft.com/office/drawing/2014/main" id="{9AE61EAB-56BC-B381-0C51-A9DA001A7E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5488" y="5296092"/>
            <a:ext cx="1383792" cy="1235529"/>
          </a:xfrm>
          <a:prstGeom prst="rect">
            <a:avLst/>
          </a:prstGeom>
          <a:effectLst>
            <a:outerShdw blurRad="50800" dist="38100" algn="l" rotWithShape="0">
              <a:prstClr val="black">
                <a:alpha val="40000"/>
              </a:prstClr>
            </a:outerShdw>
          </a:effectLst>
        </p:spPr>
      </p:pic>
      <p:pic>
        <p:nvPicPr>
          <p:cNvPr id="17" name="Picture 16" descr="A blue and black logo&#10;&#10;AI-generated content may be incorrect.">
            <a:extLst>
              <a:ext uri="{FF2B5EF4-FFF2-40B4-BE49-F238E27FC236}">
                <a16:creationId xmlns:a16="http://schemas.microsoft.com/office/drawing/2014/main" id="{D37919B1-8BCD-9B15-6197-C555242E2B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3132" y="5314512"/>
            <a:ext cx="2636542" cy="1217109"/>
          </a:xfrm>
          <a:prstGeom prst="rect">
            <a:avLst/>
          </a:prstGeom>
          <a:effectLst>
            <a:outerShdw blurRad="50800" dist="38100" algn="l" rotWithShape="0">
              <a:prstClr val="black">
                <a:alpha val="40000"/>
              </a:prstClr>
            </a:outerShdw>
          </a:effectLst>
        </p:spPr>
      </p:pic>
      <p:pic>
        <p:nvPicPr>
          <p:cNvPr id="19" name="Picture 18" descr="A computer screen with colorful squares and arrows&#10;&#10;AI-generated content may be incorrect.">
            <a:extLst>
              <a:ext uri="{FF2B5EF4-FFF2-40B4-BE49-F238E27FC236}">
                <a16:creationId xmlns:a16="http://schemas.microsoft.com/office/drawing/2014/main" id="{FA36FD44-AF18-19C2-4A2F-4BDD9A5B7CA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499" y="5156257"/>
            <a:ext cx="1503380" cy="1503380"/>
          </a:xfrm>
          <a:prstGeom prst="rect">
            <a:avLst/>
          </a:prstGeom>
          <a:effectLst>
            <a:outerShdw blurRad="50800" dist="38100" algn="l" rotWithShape="0">
              <a:prstClr val="black">
                <a:alpha val="40000"/>
              </a:prstClr>
            </a:outerShdw>
          </a:effectLst>
        </p:spPr>
      </p:pic>
      <p:cxnSp>
        <p:nvCxnSpPr>
          <p:cNvPr id="21" name="Straight Arrow Connector 20">
            <a:extLst>
              <a:ext uri="{FF2B5EF4-FFF2-40B4-BE49-F238E27FC236}">
                <a16:creationId xmlns:a16="http://schemas.microsoft.com/office/drawing/2014/main" id="{37D29C03-15E5-10C8-EA08-10784F9EE7F1}"/>
              </a:ext>
            </a:extLst>
          </p:cNvPr>
          <p:cNvCxnSpPr>
            <a:stCxn id="8" idx="3"/>
          </p:cNvCxnSpPr>
          <p:nvPr/>
        </p:nvCxnSpPr>
        <p:spPr>
          <a:xfrm flipV="1">
            <a:off x="2776728" y="3428999"/>
            <a:ext cx="14660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49B39BE-C160-B2B6-A213-AEC319536638}"/>
              </a:ext>
            </a:extLst>
          </p:cNvPr>
          <p:cNvCxnSpPr/>
          <p:nvPr/>
        </p:nvCxnSpPr>
        <p:spPr>
          <a:xfrm flipV="1">
            <a:off x="6346630" y="3428998"/>
            <a:ext cx="14660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AAAABC4-636B-FB57-F981-ACBB992E455C}"/>
              </a:ext>
            </a:extLst>
          </p:cNvPr>
          <p:cNvCxnSpPr>
            <a:cxnSpLocks/>
          </p:cNvCxnSpPr>
          <p:nvPr/>
        </p:nvCxnSpPr>
        <p:spPr>
          <a:xfrm flipH="1">
            <a:off x="2590391" y="5892827"/>
            <a:ext cx="1652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027C028-1D47-2A36-029C-834D17C3B097}"/>
              </a:ext>
            </a:extLst>
          </p:cNvPr>
          <p:cNvCxnSpPr>
            <a:cxnSpLocks/>
          </p:cNvCxnSpPr>
          <p:nvPr/>
        </p:nvCxnSpPr>
        <p:spPr>
          <a:xfrm flipH="1">
            <a:off x="7286127" y="5927711"/>
            <a:ext cx="1206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6DB0C36-0CA5-434E-5DD5-030B7A5FC071}"/>
              </a:ext>
            </a:extLst>
          </p:cNvPr>
          <p:cNvCxnSpPr>
            <a:cxnSpLocks/>
          </p:cNvCxnSpPr>
          <p:nvPr/>
        </p:nvCxnSpPr>
        <p:spPr>
          <a:xfrm>
            <a:off x="9208706" y="4314614"/>
            <a:ext cx="443" cy="999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E5680FE-244F-CEBE-1377-F10CB14330CD}"/>
              </a:ext>
            </a:extLst>
          </p:cNvPr>
          <p:cNvSpPr txBox="1"/>
          <p:nvPr/>
        </p:nvSpPr>
        <p:spPr>
          <a:xfrm>
            <a:off x="6631595" y="3117035"/>
            <a:ext cx="958414" cy="369332"/>
          </a:xfrm>
          <a:prstGeom prst="rect">
            <a:avLst/>
          </a:prstGeom>
          <a:noFill/>
        </p:spPr>
        <p:txBody>
          <a:bodyPr wrap="square" rtlCol="0">
            <a:spAutoFit/>
          </a:bodyPr>
          <a:lstStyle/>
          <a:p>
            <a:r>
              <a:rPr lang="en-US" dirty="0"/>
              <a:t>Via </a:t>
            </a:r>
            <a:r>
              <a:rPr lang="en-US" dirty="0" err="1"/>
              <a:t>Wifi</a:t>
            </a:r>
            <a:endParaRPr lang="en-IN" dirty="0"/>
          </a:p>
        </p:txBody>
      </p:sp>
      <p:sp>
        <p:nvSpPr>
          <p:cNvPr id="37" name="TextBox 36">
            <a:extLst>
              <a:ext uri="{FF2B5EF4-FFF2-40B4-BE49-F238E27FC236}">
                <a16:creationId xmlns:a16="http://schemas.microsoft.com/office/drawing/2014/main" id="{6A367587-F6BB-72B7-E66D-8C9A14A32FDC}"/>
              </a:ext>
            </a:extLst>
          </p:cNvPr>
          <p:cNvSpPr txBox="1"/>
          <p:nvPr/>
        </p:nvSpPr>
        <p:spPr>
          <a:xfrm>
            <a:off x="9208706" y="4425320"/>
            <a:ext cx="958373" cy="646331"/>
          </a:xfrm>
          <a:prstGeom prst="rect">
            <a:avLst/>
          </a:prstGeom>
          <a:noFill/>
        </p:spPr>
        <p:txBody>
          <a:bodyPr wrap="square" rtlCol="0">
            <a:spAutoFit/>
          </a:bodyPr>
          <a:lstStyle/>
          <a:p>
            <a:pPr algn="ctr"/>
            <a:r>
              <a:rPr lang="en-US" dirty="0"/>
              <a:t>To Local Server</a:t>
            </a:r>
            <a:endParaRPr lang="en-IN" dirty="0"/>
          </a:p>
        </p:txBody>
      </p:sp>
      <p:sp>
        <p:nvSpPr>
          <p:cNvPr id="38" name="TextBox 37">
            <a:extLst>
              <a:ext uri="{FF2B5EF4-FFF2-40B4-BE49-F238E27FC236}">
                <a16:creationId xmlns:a16="http://schemas.microsoft.com/office/drawing/2014/main" id="{9126215D-5EEC-872E-D7F9-6C3E5FA9D28E}"/>
              </a:ext>
            </a:extLst>
          </p:cNvPr>
          <p:cNvSpPr txBox="1"/>
          <p:nvPr/>
        </p:nvSpPr>
        <p:spPr>
          <a:xfrm>
            <a:off x="7371316" y="5617052"/>
            <a:ext cx="1212846" cy="369332"/>
          </a:xfrm>
          <a:prstGeom prst="rect">
            <a:avLst/>
          </a:prstGeom>
          <a:noFill/>
        </p:spPr>
        <p:txBody>
          <a:bodyPr wrap="square" rtlCol="0">
            <a:spAutoFit/>
          </a:bodyPr>
          <a:lstStyle/>
          <a:p>
            <a:pPr algn="ctr"/>
            <a:r>
              <a:rPr lang="en-US" dirty="0"/>
              <a:t>Tunneling</a:t>
            </a:r>
            <a:endParaRPr lang="en-IN" dirty="0"/>
          </a:p>
        </p:txBody>
      </p:sp>
      <p:sp>
        <p:nvSpPr>
          <p:cNvPr id="39" name="TextBox 38">
            <a:extLst>
              <a:ext uri="{FF2B5EF4-FFF2-40B4-BE49-F238E27FC236}">
                <a16:creationId xmlns:a16="http://schemas.microsoft.com/office/drawing/2014/main" id="{4E949D74-E566-E675-92AF-250EB00D3AA7}"/>
              </a:ext>
            </a:extLst>
          </p:cNvPr>
          <p:cNvSpPr txBox="1"/>
          <p:nvPr/>
        </p:nvSpPr>
        <p:spPr>
          <a:xfrm>
            <a:off x="2814833" y="5569661"/>
            <a:ext cx="1244941" cy="646331"/>
          </a:xfrm>
          <a:prstGeom prst="rect">
            <a:avLst/>
          </a:prstGeom>
          <a:noFill/>
        </p:spPr>
        <p:txBody>
          <a:bodyPr wrap="square" rtlCol="0">
            <a:spAutoFit/>
          </a:bodyPr>
          <a:lstStyle/>
          <a:p>
            <a:pPr algn="ctr"/>
            <a:r>
              <a:rPr lang="en-US" dirty="0"/>
              <a:t>Hosted On Internet</a:t>
            </a:r>
            <a:endParaRPr lang="en-IN" dirty="0"/>
          </a:p>
        </p:txBody>
      </p:sp>
      <p:sp>
        <p:nvSpPr>
          <p:cNvPr id="40" name="TextBox 39">
            <a:extLst>
              <a:ext uri="{FF2B5EF4-FFF2-40B4-BE49-F238E27FC236}">
                <a16:creationId xmlns:a16="http://schemas.microsoft.com/office/drawing/2014/main" id="{95CBC9E5-248F-0352-2DA9-667975629A1C}"/>
              </a:ext>
            </a:extLst>
          </p:cNvPr>
          <p:cNvSpPr txBox="1"/>
          <p:nvPr/>
        </p:nvSpPr>
        <p:spPr>
          <a:xfrm>
            <a:off x="2861780" y="3117035"/>
            <a:ext cx="1151045" cy="646331"/>
          </a:xfrm>
          <a:prstGeom prst="rect">
            <a:avLst/>
          </a:prstGeom>
          <a:noFill/>
        </p:spPr>
        <p:txBody>
          <a:bodyPr wrap="square" rtlCol="0">
            <a:spAutoFit/>
          </a:bodyPr>
          <a:lstStyle/>
          <a:p>
            <a:pPr algn="ctr"/>
            <a:r>
              <a:rPr lang="en-US" dirty="0"/>
              <a:t>Moisture Level</a:t>
            </a:r>
            <a:endParaRPr lang="en-IN" dirty="0"/>
          </a:p>
        </p:txBody>
      </p:sp>
      <p:sp>
        <p:nvSpPr>
          <p:cNvPr id="2" name="Slide Number Placeholder 1">
            <a:extLst>
              <a:ext uri="{FF2B5EF4-FFF2-40B4-BE49-F238E27FC236}">
                <a16:creationId xmlns:a16="http://schemas.microsoft.com/office/drawing/2014/main" id="{C9DBEA6F-69C5-68FC-1436-800721F777BE}"/>
              </a:ext>
            </a:extLst>
          </p:cNvPr>
          <p:cNvSpPr>
            <a:spLocks noGrp="1"/>
          </p:cNvSpPr>
          <p:nvPr>
            <p:ph type="sldNum" sz="quarter" idx="12"/>
          </p:nvPr>
        </p:nvSpPr>
        <p:spPr/>
        <p:txBody>
          <a:bodyPr/>
          <a:lstStyle/>
          <a:p>
            <a:fld id="{36310AE8-4EBD-45C8-B005-4C781FE5DDE3}" type="slidenum">
              <a:rPr lang="en-IN" smtClean="0"/>
              <a:t>20</a:t>
            </a:fld>
            <a:endParaRPr lang="en-IN"/>
          </a:p>
        </p:txBody>
      </p:sp>
    </p:spTree>
    <p:extLst>
      <p:ext uri="{BB962C8B-B14F-4D97-AF65-F5344CB8AC3E}">
        <p14:creationId xmlns:p14="http://schemas.microsoft.com/office/powerpoint/2010/main" val="200936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D2B3F-6347-956A-5C50-A101AA1AB87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4F554A6-E65F-2A9E-9F7C-53C73CAAC4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00BC7753-3379-2E38-F3C0-96A7782223DC}"/>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Architecture</a:t>
            </a:r>
            <a:endParaRPr lang="en-IN" sz="4000" dirty="0">
              <a:solidFill>
                <a:schemeClr val="accent1"/>
              </a:solidFill>
            </a:endParaRPr>
          </a:p>
        </p:txBody>
      </p:sp>
      <p:pic>
        <p:nvPicPr>
          <p:cNvPr id="4" name="Picture 3" descr="A diagram of a computer chip&#10;&#10;AI-generated content may be incorrect.">
            <a:extLst>
              <a:ext uri="{FF2B5EF4-FFF2-40B4-BE49-F238E27FC236}">
                <a16:creationId xmlns:a16="http://schemas.microsoft.com/office/drawing/2014/main" id="{5BE67FD2-3772-3DBC-ED1B-A286D29DB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857" y="2564274"/>
            <a:ext cx="10468364" cy="4065126"/>
          </a:xfrm>
          <a:prstGeom prst="rect">
            <a:avLst/>
          </a:prstGeom>
        </p:spPr>
      </p:pic>
      <p:sp>
        <p:nvSpPr>
          <p:cNvPr id="2" name="Slide Number Placeholder 1">
            <a:extLst>
              <a:ext uri="{FF2B5EF4-FFF2-40B4-BE49-F238E27FC236}">
                <a16:creationId xmlns:a16="http://schemas.microsoft.com/office/drawing/2014/main" id="{A3AA375D-A135-6F71-8F02-9629E2FABC0C}"/>
              </a:ext>
            </a:extLst>
          </p:cNvPr>
          <p:cNvSpPr>
            <a:spLocks noGrp="1"/>
          </p:cNvSpPr>
          <p:nvPr>
            <p:ph type="sldNum" sz="quarter" idx="12"/>
          </p:nvPr>
        </p:nvSpPr>
        <p:spPr/>
        <p:txBody>
          <a:bodyPr/>
          <a:lstStyle/>
          <a:p>
            <a:fld id="{36310AE8-4EBD-45C8-B005-4C781FE5DDE3}" type="slidenum">
              <a:rPr lang="en-IN" smtClean="0"/>
              <a:t>21</a:t>
            </a:fld>
            <a:endParaRPr lang="en-IN"/>
          </a:p>
        </p:txBody>
      </p:sp>
    </p:spTree>
    <p:extLst>
      <p:ext uri="{BB962C8B-B14F-4D97-AF65-F5344CB8AC3E}">
        <p14:creationId xmlns:p14="http://schemas.microsoft.com/office/powerpoint/2010/main" val="1246277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D167A-D7BE-3ED1-E3DA-FCDBD532A1C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B19E5B5-ECBE-63F6-4E86-0E1B87F9B1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E9DF01B2-9F1A-FA65-52F5-7AC440602D0C}"/>
              </a:ext>
            </a:extLst>
          </p:cNvPr>
          <p:cNvSpPr txBox="1"/>
          <p:nvPr/>
        </p:nvSpPr>
        <p:spPr>
          <a:xfrm>
            <a:off x="2155423" y="1504335"/>
            <a:ext cx="7211961" cy="523220"/>
          </a:xfrm>
          <a:prstGeom prst="rect">
            <a:avLst/>
          </a:prstGeom>
          <a:noFill/>
        </p:spPr>
        <p:txBody>
          <a:bodyPr wrap="square" rtlCol="0">
            <a:spAutoFit/>
          </a:bodyPr>
          <a:lstStyle/>
          <a:p>
            <a:pPr algn="ctr"/>
            <a:r>
              <a:rPr lang="en-US" sz="2800" dirty="0">
                <a:solidFill>
                  <a:schemeClr val="accent1"/>
                </a:solidFill>
              </a:rPr>
              <a:t>Workflow</a:t>
            </a:r>
            <a:endParaRPr lang="en-IN" sz="2800" dirty="0">
              <a:solidFill>
                <a:schemeClr val="accent1"/>
              </a:solidFill>
            </a:endParaRPr>
          </a:p>
        </p:txBody>
      </p:sp>
      <p:pic>
        <p:nvPicPr>
          <p:cNvPr id="4" name="Picture 3" descr="A diagram of a process flow&#10;&#10;AI-generated content may be incorrect.">
            <a:extLst>
              <a:ext uri="{FF2B5EF4-FFF2-40B4-BE49-F238E27FC236}">
                <a16:creationId xmlns:a16="http://schemas.microsoft.com/office/drawing/2014/main" id="{E8360C4C-9CFC-0F34-A542-FC5943C57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622" y="2027555"/>
            <a:ext cx="9253562" cy="4685431"/>
          </a:xfrm>
          <a:prstGeom prst="rect">
            <a:avLst/>
          </a:prstGeom>
        </p:spPr>
      </p:pic>
      <p:sp>
        <p:nvSpPr>
          <p:cNvPr id="2" name="Slide Number Placeholder 1">
            <a:extLst>
              <a:ext uri="{FF2B5EF4-FFF2-40B4-BE49-F238E27FC236}">
                <a16:creationId xmlns:a16="http://schemas.microsoft.com/office/drawing/2014/main" id="{9BD685B8-04A9-095E-5688-B6A39ADB710E}"/>
              </a:ext>
            </a:extLst>
          </p:cNvPr>
          <p:cNvSpPr>
            <a:spLocks noGrp="1"/>
          </p:cNvSpPr>
          <p:nvPr>
            <p:ph type="sldNum" sz="quarter" idx="12"/>
          </p:nvPr>
        </p:nvSpPr>
        <p:spPr/>
        <p:txBody>
          <a:bodyPr/>
          <a:lstStyle/>
          <a:p>
            <a:fld id="{36310AE8-4EBD-45C8-B005-4C781FE5DDE3}" type="slidenum">
              <a:rPr lang="en-IN" smtClean="0"/>
              <a:t>22</a:t>
            </a:fld>
            <a:endParaRPr lang="en-IN"/>
          </a:p>
        </p:txBody>
      </p:sp>
    </p:spTree>
    <p:extLst>
      <p:ext uri="{BB962C8B-B14F-4D97-AF65-F5344CB8AC3E}">
        <p14:creationId xmlns:p14="http://schemas.microsoft.com/office/powerpoint/2010/main" val="1629546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BF40F-6A2C-109A-A57B-C31B8A56176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7D0E4C3-1F7B-6E21-DD79-2D14F505D8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7BC012A0-D715-8EE0-D1AF-77CCE8C53FF2}"/>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Problems Faced</a:t>
            </a:r>
            <a:endParaRPr lang="en-IN" sz="4000" dirty="0">
              <a:solidFill>
                <a:schemeClr val="accent1"/>
              </a:solidFill>
            </a:endParaRPr>
          </a:p>
        </p:txBody>
      </p:sp>
      <p:pic>
        <p:nvPicPr>
          <p:cNvPr id="11" name="Picture 10" descr="A green and black square with a white usb stick&#10;&#10;AI-generated content may be incorrect.">
            <a:extLst>
              <a:ext uri="{FF2B5EF4-FFF2-40B4-BE49-F238E27FC236}">
                <a16:creationId xmlns:a16="http://schemas.microsoft.com/office/drawing/2014/main" id="{89D5A449-3779-C6F0-A71F-E20F2D074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7856" y="3138204"/>
            <a:ext cx="1607448" cy="1607448"/>
          </a:xfrm>
          <a:prstGeom prst="rect">
            <a:avLst/>
          </a:prstGeom>
        </p:spPr>
      </p:pic>
      <p:sp>
        <p:nvSpPr>
          <p:cNvPr id="12" name="TextBox 11">
            <a:extLst>
              <a:ext uri="{FF2B5EF4-FFF2-40B4-BE49-F238E27FC236}">
                <a16:creationId xmlns:a16="http://schemas.microsoft.com/office/drawing/2014/main" id="{9A9D3332-A881-1C3A-B98A-96D58EFC1A01}"/>
              </a:ext>
            </a:extLst>
          </p:cNvPr>
          <p:cNvSpPr txBox="1"/>
          <p:nvPr/>
        </p:nvSpPr>
        <p:spPr>
          <a:xfrm>
            <a:off x="6516201" y="4984333"/>
            <a:ext cx="3310758" cy="369332"/>
          </a:xfrm>
          <a:prstGeom prst="rect">
            <a:avLst/>
          </a:prstGeom>
          <a:noFill/>
        </p:spPr>
        <p:txBody>
          <a:bodyPr wrap="square" rtlCol="0">
            <a:spAutoFit/>
          </a:bodyPr>
          <a:lstStyle/>
          <a:p>
            <a:r>
              <a:rPr lang="en-US" b="1" dirty="0"/>
              <a:t>WLAN – Single Wi-fi Connection</a:t>
            </a:r>
            <a:endParaRPr lang="en-IN" b="1" dirty="0"/>
          </a:p>
        </p:txBody>
      </p:sp>
      <p:pic>
        <p:nvPicPr>
          <p:cNvPr id="13" name="Picture 12" descr="A blue file with a lock&#10;&#10;AI-generated content may be incorrect.">
            <a:extLst>
              <a:ext uri="{FF2B5EF4-FFF2-40B4-BE49-F238E27FC236}">
                <a16:creationId xmlns:a16="http://schemas.microsoft.com/office/drawing/2014/main" id="{F79AB1F9-95DC-D176-FA22-57E001F6A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0463" y="3347689"/>
            <a:ext cx="1433682" cy="1433682"/>
          </a:xfrm>
          <a:prstGeom prst="rect">
            <a:avLst/>
          </a:prstGeom>
        </p:spPr>
      </p:pic>
      <p:sp>
        <p:nvSpPr>
          <p:cNvPr id="14" name="TextBox 13">
            <a:extLst>
              <a:ext uri="{FF2B5EF4-FFF2-40B4-BE49-F238E27FC236}">
                <a16:creationId xmlns:a16="http://schemas.microsoft.com/office/drawing/2014/main" id="{FA3AED1D-073E-EE28-A175-8C3EF8300E23}"/>
              </a:ext>
            </a:extLst>
          </p:cNvPr>
          <p:cNvSpPr txBox="1"/>
          <p:nvPr/>
        </p:nvSpPr>
        <p:spPr>
          <a:xfrm>
            <a:off x="2451917" y="5006377"/>
            <a:ext cx="2372229" cy="369332"/>
          </a:xfrm>
          <a:prstGeom prst="rect">
            <a:avLst/>
          </a:prstGeom>
          <a:noFill/>
        </p:spPr>
        <p:txBody>
          <a:bodyPr wrap="square" rtlCol="0">
            <a:spAutoFit/>
          </a:bodyPr>
          <a:lstStyle/>
          <a:p>
            <a:r>
              <a:rPr lang="en-US" b="1" dirty="0"/>
              <a:t>FILE LOCKING SYSTEM</a:t>
            </a:r>
            <a:endParaRPr lang="en-IN" b="1" dirty="0"/>
          </a:p>
        </p:txBody>
      </p:sp>
      <p:sp>
        <p:nvSpPr>
          <p:cNvPr id="2" name="Slide Number Placeholder 1">
            <a:extLst>
              <a:ext uri="{FF2B5EF4-FFF2-40B4-BE49-F238E27FC236}">
                <a16:creationId xmlns:a16="http://schemas.microsoft.com/office/drawing/2014/main" id="{B0E71B4F-683F-D0D2-F64D-4A619BB8D96C}"/>
              </a:ext>
            </a:extLst>
          </p:cNvPr>
          <p:cNvSpPr>
            <a:spLocks noGrp="1"/>
          </p:cNvSpPr>
          <p:nvPr>
            <p:ph type="sldNum" sz="quarter" idx="12"/>
          </p:nvPr>
        </p:nvSpPr>
        <p:spPr/>
        <p:txBody>
          <a:bodyPr/>
          <a:lstStyle/>
          <a:p>
            <a:fld id="{36310AE8-4EBD-45C8-B005-4C781FE5DDE3}" type="slidenum">
              <a:rPr lang="en-IN" smtClean="0"/>
              <a:t>23</a:t>
            </a:fld>
            <a:endParaRPr lang="en-IN"/>
          </a:p>
        </p:txBody>
      </p:sp>
    </p:spTree>
    <p:extLst>
      <p:ext uri="{BB962C8B-B14F-4D97-AF65-F5344CB8AC3E}">
        <p14:creationId xmlns:p14="http://schemas.microsoft.com/office/powerpoint/2010/main" val="3499588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18D5C-08F6-1F08-6B4D-797BA696444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56F9193-E91A-CB6B-E146-1AB51EE564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F905E923-34B9-92DE-DB11-B10B541586BA}"/>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Output</a:t>
            </a:r>
            <a:endParaRPr lang="en-IN" sz="4000" dirty="0">
              <a:solidFill>
                <a:schemeClr val="accent1"/>
              </a:solidFill>
            </a:endParaRPr>
          </a:p>
        </p:txBody>
      </p:sp>
      <p:pic>
        <p:nvPicPr>
          <p:cNvPr id="8" name="Picture 7" descr="A screenshot of a computer&#10;&#10;AI-generated content may be incorrect.">
            <a:extLst>
              <a:ext uri="{FF2B5EF4-FFF2-40B4-BE49-F238E27FC236}">
                <a16:creationId xmlns:a16="http://schemas.microsoft.com/office/drawing/2014/main" id="{09D02C42-23F9-F215-91F7-BDFD1BE95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608" y="2344956"/>
            <a:ext cx="8167969" cy="4284444"/>
          </a:xfrm>
          <a:prstGeom prst="rect">
            <a:avLst/>
          </a:prstGeom>
        </p:spPr>
      </p:pic>
      <p:sp>
        <p:nvSpPr>
          <p:cNvPr id="2" name="Slide Number Placeholder 1">
            <a:extLst>
              <a:ext uri="{FF2B5EF4-FFF2-40B4-BE49-F238E27FC236}">
                <a16:creationId xmlns:a16="http://schemas.microsoft.com/office/drawing/2014/main" id="{A1E935A9-11D9-836E-6796-1D54DD8A8FE5}"/>
              </a:ext>
            </a:extLst>
          </p:cNvPr>
          <p:cNvSpPr>
            <a:spLocks noGrp="1"/>
          </p:cNvSpPr>
          <p:nvPr>
            <p:ph type="sldNum" sz="quarter" idx="12"/>
          </p:nvPr>
        </p:nvSpPr>
        <p:spPr/>
        <p:txBody>
          <a:bodyPr/>
          <a:lstStyle/>
          <a:p>
            <a:fld id="{36310AE8-4EBD-45C8-B005-4C781FE5DDE3}" type="slidenum">
              <a:rPr lang="en-IN" smtClean="0"/>
              <a:t>24</a:t>
            </a:fld>
            <a:endParaRPr lang="en-IN"/>
          </a:p>
        </p:txBody>
      </p:sp>
    </p:spTree>
    <p:extLst>
      <p:ext uri="{BB962C8B-B14F-4D97-AF65-F5344CB8AC3E}">
        <p14:creationId xmlns:p14="http://schemas.microsoft.com/office/powerpoint/2010/main" val="2228732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C82B0-1A7E-F1E5-CA87-4E393D8030F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F1E7AC4-E3DD-6BB5-FCF6-8FEA55CB89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002B232B-6BB6-E976-362C-FAAAF0EC97B4}"/>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Workplan</a:t>
            </a:r>
            <a:endParaRPr lang="en-IN" sz="4000" dirty="0">
              <a:solidFill>
                <a:schemeClr val="accent1"/>
              </a:solidFill>
            </a:endParaRPr>
          </a:p>
        </p:txBody>
      </p:sp>
      <p:graphicFrame>
        <p:nvGraphicFramePr>
          <p:cNvPr id="3" name="Diagram 2">
            <a:extLst>
              <a:ext uri="{FF2B5EF4-FFF2-40B4-BE49-F238E27FC236}">
                <a16:creationId xmlns:a16="http://schemas.microsoft.com/office/drawing/2014/main" id="{B63CF4D5-0666-7B40-5FCA-0C03C54F033A}"/>
              </a:ext>
            </a:extLst>
          </p:cNvPr>
          <p:cNvGraphicFramePr/>
          <p:nvPr>
            <p:extLst>
              <p:ext uri="{D42A27DB-BD31-4B8C-83A1-F6EECF244321}">
                <p14:modId xmlns:p14="http://schemas.microsoft.com/office/powerpoint/2010/main" val="825165225"/>
              </p:ext>
            </p:extLst>
          </p:nvPr>
        </p:nvGraphicFramePr>
        <p:xfrm>
          <a:off x="1791844" y="2600292"/>
          <a:ext cx="8608311" cy="37255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A3E81C70-659A-3CBE-F1D8-FF653CF1B360}"/>
              </a:ext>
            </a:extLst>
          </p:cNvPr>
          <p:cNvSpPr>
            <a:spLocks noGrp="1"/>
          </p:cNvSpPr>
          <p:nvPr>
            <p:ph type="sldNum" sz="quarter" idx="12"/>
          </p:nvPr>
        </p:nvSpPr>
        <p:spPr/>
        <p:txBody>
          <a:bodyPr/>
          <a:lstStyle/>
          <a:p>
            <a:fld id="{36310AE8-4EBD-45C8-B005-4C781FE5DDE3}" type="slidenum">
              <a:rPr lang="en-IN" smtClean="0"/>
              <a:t>25</a:t>
            </a:fld>
            <a:endParaRPr lang="en-IN"/>
          </a:p>
        </p:txBody>
      </p:sp>
    </p:spTree>
    <p:extLst>
      <p:ext uri="{BB962C8B-B14F-4D97-AF65-F5344CB8AC3E}">
        <p14:creationId xmlns:p14="http://schemas.microsoft.com/office/powerpoint/2010/main" val="2708003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2927D-A95A-2996-198B-A24C123ED06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B2DD565-B63B-0EED-02C5-514D9241C0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C69A3B47-081E-CB91-D8B3-4F290019DE38}"/>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Conclusion</a:t>
            </a:r>
            <a:endParaRPr lang="en-IN" sz="4000" dirty="0">
              <a:solidFill>
                <a:schemeClr val="accent1"/>
              </a:solidFill>
            </a:endParaRPr>
          </a:p>
        </p:txBody>
      </p:sp>
      <p:sp>
        <p:nvSpPr>
          <p:cNvPr id="8" name="TextBox 7">
            <a:extLst>
              <a:ext uri="{FF2B5EF4-FFF2-40B4-BE49-F238E27FC236}">
                <a16:creationId xmlns:a16="http://schemas.microsoft.com/office/drawing/2014/main" id="{08C234A5-A4FE-9A65-7E70-A6902AE08F0F}"/>
              </a:ext>
            </a:extLst>
          </p:cNvPr>
          <p:cNvSpPr txBox="1"/>
          <p:nvPr/>
        </p:nvSpPr>
        <p:spPr>
          <a:xfrm>
            <a:off x="1683895" y="3102963"/>
            <a:ext cx="8824210" cy="2677656"/>
          </a:xfrm>
          <a:prstGeom prst="rect">
            <a:avLst/>
          </a:prstGeom>
          <a:noFill/>
        </p:spPr>
        <p:txBody>
          <a:bodyPr wrap="square" rtlCol="0">
            <a:spAutoFit/>
          </a:bodyPr>
          <a:lstStyle/>
          <a:p>
            <a:pPr marL="342900" indent="-342900" algn="just">
              <a:buClr>
                <a:srgbClr val="92D050"/>
              </a:buClr>
              <a:buFont typeface="Wingdings" panose="05000000000000000000" pitchFamily="2" charset="2"/>
              <a:buChar char="ü"/>
            </a:pPr>
            <a:r>
              <a:rPr lang="en-US" sz="2400" dirty="0"/>
              <a:t>The system I’ve built with decentralized web hosting could be seen as an early version of how future cloud computing might work — more private, more secure, and fully under the user's control.</a:t>
            </a:r>
          </a:p>
          <a:p>
            <a:pPr marL="342900" indent="-342900" algn="just">
              <a:buClr>
                <a:srgbClr val="92D050"/>
              </a:buClr>
              <a:buFont typeface="Wingdings" panose="05000000000000000000" pitchFamily="2" charset="2"/>
              <a:buChar char="ü"/>
            </a:pPr>
            <a:r>
              <a:rPr lang="en-US" sz="2400" dirty="0"/>
              <a:t>For this review, I’ve completed the core IoT functionality, and before the final review, I’ll be focusing on adding more features — like integrating extra sensors into each node — to make the system even more efficient and intelligent.</a:t>
            </a:r>
            <a:endParaRPr lang="en-IN" sz="2400" dirty="0"/>
          </a:p>
        </p:txBody>
      </p:sp>
      <p:sp>
        <p:nvSpPr>
          <p:cNvPr id="2" name="Slide Number Placeholder 1">
            <a:extLst>
              <a:ext uri="{FF2B5EF4-FFF2-40B4-BE49-F238E27FC236}">
                <a16:creationId xmlns:a16="http://schemas.microsoft.com/office/drawing/2014/main" id="{A626CB93-5B89-63B1-66C4-DB44B1A7D8BA}"/>
              </a:ext>
            </a:extLst>
          </p:cNvPr>
          <p:cNvSpPr>
            <a:spLocks noGrp="1"/>
          </p:cNvSpPr>
          <p:nvPr>
            <p:ph type="sldNum" sz="quarter" idx="12"/>
          </p:nvPr>
        </p:nvSpPr>
        <p:spPr/>
        <p:txBody>
          <a:bodyPr/>
          <a:lstStyle/>
          <a:p>
            <a:fld id="{36310AE8-4EBD-45C8-B005-4C781FE5DDE3}" type="slidenum">
              <a:rPr lang="en-IN" smtClean="0"/>
              <a:t>26</a:t>
            </a:fld>
            <a:endParaRPr lang="en-IN"/>
          </a:p>
        </p:txBody>
      </p:sp>
    </p:spTree>
    <p:extLst>
      <p:ext uri="{BB962C8B-B14F-4D97-AF65-F5344CB8AC3E}">
        <p14:creationId xmlns:p14="http://schemas.microsoft.com/office/powerpoint/2010/main" val="3122840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244255-2204-D08C-0D7C-D72FA1365283}"/>
              </a:ext>
            </a:extLst>
          </p:cNvPr>
          <p:cNvSpPr>
            <a:spLocks noGrp="1"/>
          </p:cNvSpPr>
          <p:nvPr>
            <p:ph type="sldNum" sz="quarter" idx="12"/>
          </p:nvPr>
        </p:nvSpPr>
        <p:spPr/>
        <p:txBody>
          <a:bodyPr/>
          <a:lstStyle/>
          <a:p>
            <a:fld id="{36310AE8-4EBD-45C8-B005-4C781FE5DDE3}" type="slidenum">
              <a:rPr lang="en-IN" smtClean="0"/>
              <a:t>27</a:t>
            </a:fld>
            <a:endParaRPr lang="en-IN"/>
          </a:p>
        </p:txBody>
      </p:sp>
    </p:spTree>
    <p:extLst>
      <p:ext uri="{BB962C8B-B14F-4D97-AF65-F5344CB8AC3E}">
        <p14:creationId xmlns:p14="http://schemas.microsoft.com/office/powerpoint/2010/main" val="95415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C486C95-0DED-0CF7-2AC7-005A8C795E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pic>
        <p:nvPicPr>
          <p:cNvPr id="8" name="Picture 7" descr="A screenshot of a website&#10;&#10;AI-generated content may be incorrect.">
            <a:extLst>
              <a:ext uri="{FF2B5EF4-FFF2-40B4-BE49-F238E27FC236}">
                <a16:creationId xmlns:a16="http://schemas.microsoft.com/office/drawing/2014/main" id="{3BF793C9-D30F-5D1A-72C1-4495EEACEC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2917" y="1825625"/>
            <a:ext cx="4830380" cy="4799946"/>
          </a:xfrm>
          <a:prstGeom prst="rect">
            <a:avLst/>
          </a:prstGeom>
        </p:spPr>
      </p:pic>
      <p:sp>
        <p:nvSpPr>
          <p:cNvPr id="9" name="Rectangle: Rounded Corners 8">
            <a:extLst>
              <a:ext uri="{FF2B5EF4-FFF2-40B4-BE49-F238E27FC236}">
                <a16:creationId xmlns:a16="http://schemas.microsoft.com/office/drawing/2014/main" id="{66134867-A1DD-0053-0935-B44E6B1C2F05}"/>
              </a:ext>
            </a:extLst>
          </p:cNvPr>
          <p:cNvSpPr/>
          <p:nvPr/>
        </p:nvSpPr>
        <p:spPr>
          <a:xfrm>
            <a:off x="469488" y="1825625"/>
            <a:ext cx="5626512" cy="3836168"/>
          </a:xfrm>
          <a:prstGeom prst="roundRect">
            <a:avLst/>
          </a:prstGeom>
          <a:solidFill>
            <a:schemeClr val="accent1">
              <a:lumMod val="20000"/>
              <a:lumOff val="80000"/>
            </a:schemeClr>
          </a:solidFill>
          <a:ln>
            <a:noFill/>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marL="0" indent="0">
              <a:buNone/>
            </a:pPr>
            <a:r>
              <a:rPr lang="en-US" sz="2400" b="1" u="sng" dirty="0">
                <a:solidFill>
                  <a:schemeClr val="accent1">
                    <a:lumMod val="75000"/>
                  </a:schemeClr>
                </a:solidFill>
              </a:rPr>
              <a:t>Base Paper Title: </a:t>
            </a:r>
          </a:p>
          <a:p>
            <a:pPr marL="0" indent="0">
              <a:buNone/>
            </a:pPr>
            <a:r>
              <a:rPr lang="en-US" sz="2400" b="1" dirty="0"/>
              <a:t>IoT-based smart irrigation management system to enhance agricultural water security using embedded systems, telemetry data, and cloud computing</a:t>
            </a:r>
          </a:p>
          <a:p>
            <a:pPr marL="0" indent="0">
              <a:buNone/>
            </a:pPr>
            <a:r>
              <a:rPr lang="en-IN" sz="1600" dirty="0">
                <a:solidFill>
                  <a:schemeClr val="accent1">
                    <a:lumMod val="75000"/>
                  </a:schemeClr>
                </a:solidFill>
              </a:rPr>
              <a:t>Authors:</a:t>
            </a:r>
            <a:r>
              <a:rPr lang="en-IN" sz="1600" dirty="0"/>
              <a:t> </a:t>
            </a:r>
            <a:r>
              <a:rPr lang="en-IN" sz="1600" dirty="0" err="1"/>
              <a:t>Abdennabi</a:t>
            </a:r>
            <a:r>
              <a:rPr lang="en-IN" sz="1600" dirty="0"/>
              <a:t> </a:t>
            </a:r>
            <a:r>
              <a:rPr lang="en-IN" sz="1600" dirty="0" err="1"/>
              <a:t>Morchid</a:t>
            </a:r>
            <a:r>
              <a:rPr lang="en-IN" sz="1600" dirty="0"/>
              <a:t> Hassan </a:t>
            </a:r>
            <a:r>
              <a:rPr lang="en-IN" sz="1600" dirty="0" err="1"/>
              <a:t>Qjidaa</a:t>
            </a:r>
            <a:r>
              <a:rPr lang="en-IN" sz="1600" dirty="0"/>
              <a:t>, Rachid </a:t>
            </a:r>
            <a:r>
              <a:rPr lang="en-IN" sz="1600" dirty="0" err="1"/>
              <a:t>Jebabra</a:t>
            </a:r>
            <a:r>
              <a:rPr lang="en-IN" sz="1600" dirty="0"/>
              <a:t>, Haris M. Khalid, Mohammed </a:t>
            </a:r>
            <a:r>
              <a:rPr lang="en-IN" sz="1600" dirty="0" err="1"/>
              <a:t>Ouazzani</a:t>
            </a:r>
            <a:r>
              <a:rPr lang="en-IN" sz="1600" dirty="0"/>
              <a:t> Jamil, Rachid El Alami</a:t>
            </a:r>
          </a:p>
          <a:p>
            <a:pPr marL="0" indent="0">
              <a:buNone/>
            </a:pPr>
            <a:r>
              <a:rPr lang="en-IN" sz="1600" dirty="0">
                <a:solidFill>
                  <a:schemeClr val="accent1">
                    <a:lumMod val="75000"/>
                  </a:schemeClr>
                </a:solidFill>
              </a:rPr>
              <a:t>Source: </a:t>
            </a:r>
            <a:r>
              <a:rPr lang="en-IN" sz="1600" dirty="0">
                <a:solidFill>
                  <a:schemeClr val="accent1"/>
                </a:solidFill>
                <a:hlinkClick r:id="rId5">
                  <a:extLst>
                    <a:ext uri="{A12FA001-AC4F-418D-AE19-62706E023703}">
                      <ahyp:hlinkClr xmlns:ahyp="http://schemas.microsoft.com/office/drawing/2018/hyperlinkcolor" val="tx"/>
                    </a:ext>
                  </a:extLst>
                </a:hlinkClick>
              </a:rPr>
              <a:t>ScienceDirect</a:t>
            </a:r>
            <a:endParaRPr lang="en-IN" sz="1600" dirty="0">
              <a:solidFill>
                <a:schemeClr val="accent1"/>
              </a:solidFill>
            </a:endParaRPr>
          </a:p>
        </p:txBody>
      </p:sp>
      <p:sp>
        <p:nvSpPr>
          <p:cNvPr id="2" name="Slide Number Placeholder 1">
            <a:extLst>
              <a:ext uri="{FF2B5EF4-FFF2-40B4-BE49-F238E27FC236}">
                <a16:creationId xmlns:a16="http://schemas.microsoft.com/office/drawing/2014/main" id="{A4E56CF4-536D-E5E3-A0B2-7A2D2319A06C}"/>
              </a:ext>
            </a:extLst>
          </p:cNvPr>
          <p:cNvSpPr>
            <a:spLocks noGrp="1"/>
          </p:cNvSpPr>
          <p:nvPr>
            <p:ph type="sldNum" sz="quarter" idx="12"/>
          </p:nvPr>
        </p:nvSpPr>
        <p:spPr/>
        <p:txBody>
          <a:bodyPr/>
          <a:lstStyle/>
          <a:p>
            <a:fld id="{36310AE8-4EBD-45C8-B005-4C781FE5DDE3}" type="slidenum">
              <a:rPr lang="en-IN" smtClean="0"/>
              <a:t>3</a:t>
            </a:fld>
            <a:endParaRPr lang="en-IN"/>
          </a:p>
        </p:txBody>
      </p:sp>
    </p:spTree>
    <p:extLst>
      <p:ext uri="{BB962C8B-B14F-4D97-AF65-F5344CB8AC3E}">
        <p14:creationId xmlns:p14="http://schemas.microsoft.com/office/powerpoint/2010/main" val="183724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1947D-FCF6-E0AE-0F60-57E1BF0B70D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BA9DA8C-CE1C-F619-CB4C-88593D0CED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E7129CCC-1521-170C-7FC7-BE3F445701E7}"/>
              </a:ext>
            </a:extLst>
          </p:cNvPr>
          <p:cNvSpPr txBox="1"/>
          <p:nvPr/>
        </p:nvSpPr>
        <p:spPr>
          <a:xfrm>
            <a:off x="2155423" y="3075057"/>
            <a:ext cx="7211961" cy="1323439"/>
          </a:xfrm>
          <a:prstGeom prst="rect">
            <a:avLst/>
          </a:prstGeom>
          <a:noFill/>
        </p:spPr>
        <p:txBody>
          <a:bodyPr wrap="square" rtlCol="0">
            <a:spAutoFit/>
          </a:bodyPr>
          <a:lstStyle/>
          <a:p>
            <a:pPr algn="ctr"/>
            <a:r>
              <a:rPr lang="en-US" sz="4000" dirty="0"/>
              <a:t>Perspective of</a:t>
            </a:r>
          </a:p>
          <a:p>
            <a:pPr algn="ctr"/>
            <a:r>
              <a:rPr lang="en-US" sz="4000" dirty="0"/>
              <a:t>Cloud Computing</a:t>
            </a:r>
            <a:endParaRPr lang="en-IN" sz="4000" dirty="0"/>
          </a:p>
        </p:txBody>
      </p:sp>
      <p:sp>
        <p:nvSpPr>
          <p:cNvPr id="2" name="Slide Number Placeholder 1">
            <a:extLst>
              <a:ext uri="{FF2B5EF4-FFF2-40B4-BE49-F238E27FC236}">
                <a16:creationId xmlns:a16="http://schemas.microsoft.com/office/drawing/2014/main" id="{BE99534C-D3BB-FDAA-C776-9ED04E158FD9}"/>
              </a:ext>
            </a:extLst>
          </p:cNvPr>
          <p:cNvSpPr>
            <a:spLocks noGrp="1"/>
          </p:cNvSpPr>
          <p:nvPr>
            <p:ph type="sldNum" sz="quarter" idx="12"/>
          </p:nvPr>
        </p:nvSpPr>
        <p:spPr/>
        <p:txBody>
          <a:bodyPr/>
          <a:lstStyle/>
          <a:p>
            <a:fld id="{36310AE8-4EBD-45C8-B005-4C781FE5DDE3}" type="slidenum">
              <a:rPr lang="en-IN" smtClean="0"/>
              <a:t>4</a:t>
            </a:fld>
            <a:endParaRPr lang="en-IN"/>
          </a:p>
        </p:txBody>
      </p:sp>
    </p:spTree>
    <p:extLst>
      <p:ext uri="{BB962C8B-B14F-4D97-AF65-F5344CB8AC3E}">
        <p14:creationId xmlns:p14="http://schemas.microsoft.com/office/powerpoint/2010/main" val="402116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3FD04-FA56-328A-6680-2EDE872CC561}"/>
            </a:ext>
          </a:extLst>
        </p:cNvPr>
        <p:cNvGrpSpPr/>
        <p:nvPr/>
      </p:nvGrpSpPr>
      <p:grpSpPr>
        <a:xfrm>
          <a:off x="0" y="0"/>
          <a:ext cx="0" cy="0"/>
          <a:chOff x="0" y="0"/>
          <a:chExt cx="0" cy="0"/>
        </a:xfrm>
      </p:grpSpPr>
      <p:pic>
        <p:nvPicPr>
          <p:cNvPr id="4" name="Content Placeholder 3" descr="A comparison of a cloud computing system&#10;&#10;AI-generated content may be incorrect.">
            <a:extLst>
              <a:ext uri="{FF2B5EF4-FFF2-40B4-BE49-F238E27FC236}">
                <a16:creationId xmlns:a16="http://schemas.microsoft.com/office/drawing/2014/main" id="{4E605ADE-7833-CAF5-E17F-0890D3040FE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479053" y="2652733"/>
            <a:ext cx="3776662" cy="3776662"/>
          </a:xfrm>
        </p:spPr>
      </p:pic>
      <p:pic>
        <p:nvPicPr>
          <p:cNvPr id="5" name="Picture 4">
            <a:extLst>
              <a:ext uri="{FF2B5EF4-FFF2-40B4-BE49-F238E27FC236}">
                <a16:creationId xmlns:a16="http://schemas.microsoft.com/office/drawing/2014/main" id="{22404715-FA45-5DCC-EBCE-F812950D12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2FBBEC69-48EA-1A54-6596-69AA82666B26}"/>
              </a:ext>
            </a:extLst>
          </p:cNvPr>
          <p:cNvSpPr txBox="1"/>
          <p:nvPr/>
        </p:nvSpPr>
        <p:spPr>
          <a:xfrm>
            <a:off x="2155423" y="1504335"/>
            <a:ext cx="7211961" cy="1015663"/>
          </a:xfrm>
          <a:prstGeom prst="rect">
            <a:avLst/>
          </a:prstGeom>
          <a:noFill/>
        </p:spPr>
        <p:txBody>
          <a:bodyPr wrap="square" rtlCol="0">
            <a:spAutoFit/>
          </a:bodyPr>
          <a:lstStyle/>
          <a:p>
            <a:pPr algn="ctr"/>
            <a:r>
              <a:rPr lang="en-US" sz="4000" dirty="0"/>
              <a:t>Future Of Cloud Computing</a:t>
            </a:r>
          </a:p>
          <a:p>
            <a:pPr algn="ctr"/>
            <a:r>
              <a:rPr lang="en-IN" sz="2000" dirty="0"/>
              <a:t>Centralized vs. Decentralized Cloud</a:t>
            </a:r>
          </a:p>
        </p:txBody>
      </p:sp>
      <p:sp>
        <p:nvSpPr>
          <p:cNvPr id="8" name="TextBox 7">
            <a:extLst>
              <a:ext uri="{FF2B5EF4-FFF2-40B4-BE49-F238E27FC236}">
                <a16:creationId xmlns:a16="http://schemas.microsoft.com/office/drawing/2014/main" id="{F552CB50-2FA0-6D0F-B6FD-6C6BD8EAEAB8}"/>
              </a:ext>
            </a:extLst>
          </p:cNvPr>
          <p:cNvSpPr txBox="1"/>
          <p:nvPr/>
        </p:nvSpPr>
        <p:spPr>
          <a:xfrm>
            <a:off x="936285" y="3429000"/>
            <a:ext cx="5696263" cy="1815882"/>
          </a:xfrm>
          <a:prstGeom prst="rect">
            <a:avLst/>
          </a:prstGeom>
          <a:noFill/>
        </p:spPr>
        <p:txBody>
          <a:bodyPr wrap="square" rtlCol="0">
            <a:spAutoFit/>
          </a:bodyPr>
          <a:lstStyle/>
          <a:p>
            <a:r>
              <a:rPr lang="en-US" sz="2000" dirty="0"/>
              <a:t>Cloud computing's future is a tug-of-war between</a:t>
            </a:r>
          </a:p>
          <a:p>
            <a:pPr marL="742950" lvl="1" indent="-285750">
              <a:buFont typeface="Arial" panose="020B0604020202020204" pitchFamily="34" charset="0"/>
              <a:buChar char="•"/>
            </a:pPr>
            <a:r>
              <a:rPr lang="en-US" sz="2000" dirty="0"/>
              <a:t>Centralized</a:t>
            </a:r>
          </a:p>
          <a:p>
            <a:pPr marL="742950" lvl="1" indent="-285750">
              <a:buFont typeface="Arial" panose="020B0604020202020204" pitchFamily="34" charset="0"/>
              <a:buChar char="•"/>
            </a:pPr>
            <a:r>
              <a:rPr lang="en-IN" sz="2000" dirty="0"/>
              <a:t>Decentralized</a:t>
            </a:r>
          </a:p>
          <a:p>
            <a:pPr lvl="2"/>
            <a:r>
              <a:rPr lang="en-US" sz="2000" dirty="0"/>
              <a:t>-Tim Berners-Lee (Inventor of the Web)</a:t>
            </a:r>
          </a:p>
          <a:p>
            <a:pPr lvl="2"/>
            <a:r>
              <a:rPr lang="en-US" sz="1600" dirty="0"/>
              <a:t>Berners-Lee introduced Solid, an open-source project aimed at giving individuals control over their data</a:t>
            </a:r>
          </a:p>
        </p:txBody>
      </p:sp>
      <p:sp>
        <p:nvSpPr>
          <p:cNvPr id="2" name="Slide Number Placeholder 1">
            <a:extLst>
              <a:ext uri="{FF2B5EF4-FFF2-40B4-BE49-F238E27FC236}">
                <a16:creationId xmlns:a16="http://schemas.microsoft.com/office/drawing/2014/main" id="{3AC3B7E2-3CFA-9774-C3B6-5449B79FB101}"/>
              </a:ext>
            </a:extLst>
          </p:cNvPr>
          <p:cNvSpPr>
            <a:spLocks noGrp="1"/>
          </p:cNvSpPr>
          <p:nvPr>
            <p:ph type="sldNum" sz="quarter" idx="12"/>
          </p:nvPr>
        </p:nvSpPr>
        <p:spPr/>
        <p:txBody>
          <a:bodyPr/>
          <a:lstStyle/>
          <a:p>
            <a:fld id="{36310AE8-4EBD-45C8-B005-4C781FE5DDE3}" type="slidenum">
              <a:rPr lang="en-IN" smtClean="0"/>
              <a:t>5</a:t>
            </a:fld>
            <a:endParaRPr lang="en-IN"/>
          </a:p>
        </p:txBody>
      </p:sp>
    </p:spTree>
    <p:extLst>
      <p:ext uri="{BB962C8B-B14F-4D97-AF65-F5344CB8AC3E}">
        <p14:creationId xmlns:p14="http://schemas.microsoft.com/office/powerpoint/2010/main" val="2830031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BD15F-89F1-FB8B-FE32-43F7861DC3E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8008DB9-B0A2-B404-2792-42EDBB2332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3EE0E594-ECFB-7BA5-F65A-C50238734770}"/>
              </a:ext>
            </a:extLst>
          </p:cNvPr>
          <p:cNvSpPr txBox="1"/>
          <p:nvPr/>
        </p:nvSpPr>
        <p:spPr>
          <a:xfrm>
            <a:off x="2155423" y="1504335"/>
            <a:ext cx="7211961" cy="1015663"/>
          </a:xfrm>
          <a:prstGeom prst="rect">
            <a:avLst/>
          </a:prstGeom>
          <a:noFill/>
        </p:spPr>
        <p:txBody>
          <a:bodyPr wrap="square" rtlCol="0">
            <a:spAutoFit/>
          </a:bodyPr>
          <a:lstStyle/>
          <a:p>
            <a:pPr algn="ctr"/>
            <a:r>
              <a:rPr lang="en-US" sz="4000" dirty="0"/>
              <a:t>Future Of Cloud Computing</a:t>
            </a:r>
          </a:p>
          <a:p>
            <a:pPr algn="ctr"/>
            <a:r>
              <a:rPr lang="en-IN" sz="2000" dirty="0"/>
              <a:t>Centralized vs. Decentralized Cloud</a:t>
            </a:r>
          </a:p>
        </p:txBody>
      </p:sp>
      <p:sp>
        <p:nvSpPr>
          <p:cNvPr id="8" name="TextBox 7">
            <a:extLst>
              <a:ext uri="{FF2B5EF4-FFF2-40B4-BE49-F238E27FC236}">
                <a16:creationId xmlns:a16="http://schemas.microsoft.com/office/drawing/2014/main" id="{F4C5B6D8-E300-3843-C147-F855464DE716}"/>
              </a:ext>
            </a:extLst>
          </p:cNvPr>
          <p:cNvSpPr txBox="1"/>
          <p:nvPr/>
        </p:nvSpPr>
        <p:spPr>
          <a:xfrm>
            <a:off x="1077742" y="2652733"/>
            <a:ext cx="10036516" cy="3046988"/>
          </a:xfrm>
          <a:prstGeom prst="rect">
            <a:avLst/>
          </a:prstGeom>
          <a:noFill/>
        </p:spPr>
        <p:txBody>
          <a:bodyPr wrap="square" rtlCol="0">
            <a:spAutoFit/>
          </a:bodyPr>
          <a:lstStyle/>
          <a:p>
            <a:pPr>
              <a:buNone/>
            </a:pPr>
            <a:r>
              <a:rPr lang="en-US" sz="3200" b="1" dirty="0"/>
              <a:t>The Rise of Decentralized &amp; Personal Cloud Servers</a:t>
            </a:r>
          </a:p>
          <a:p>
            <a:pPr marL="342900" indent="-342900">
              <a:buFont typeface="Arial" panose="020B0604020202020204" pitchFamily="34" charset="0"/>
              <a:buChar char="•"/>
            </a:pPr>
            <a:r>
              <a:rPr lang="en-US" sz="2000" b="1" dirty="0"/>
              <a:t>Personal Cloud Servers</a:t>
            </a:r>
            <a:r>
              <a:rPr lang="en-US" sz="2000" dirty="0"/>
              <a:t> – Individuals/companies hosting their own private cloud (e.g., </a:t>
            </a:r>
            <a:r>
              <a:rPr lang="en-US" sz="2000" dirty="0" err="1"/>
              <a:t>Nextcloud</a:t>
            </a:r>
            <a:r>
              <a:rPr lang="en-US" sz="2000" dirty="0"/>
              <a:t>, </a:t>
            </a:r>
            <a:r>
              <a:rPr lang="en-US" sz="2000" dirty="0" err="1"/>
              <a:t>Syncthing</a:t>
            </a:r>
            <a:r>
              <a:rPr lang="en-US" sz="2000" dirty="0"/>
              <a:t>).</a:t>
            </a:r>
          </a:p>
          <a:p>
            <a:pPr marL="342900" indent="-342900">
              <a:buFont typeface="Arial" panose="020B0604020202020204" pitchFamily="34" charset="0"/>
              <a:buChar char="•"/>
            </a:pPr>
            <a:r>
              <a:rPr lang="en-US" sz="2000" b="1" dirty="0"/>
              <a:t>Peer-to-Peer Cloud Storage</a:t>
            </a:r>
            <a:r>
              <a:rPr lang="en-US" sz="2000" dirty="0"/>
              <a:t> – Data stored across a network of devices, not in centralized data centers (e.g., IPFS, </a:t>
            </a:r>
            <a:r>
              <a:rPr lang="en-US" sz="2000" dirty="0" err="1"/>
              <a:t>Storj</a:t>
            </a:r>
            <a:r>
              <a:rPr lang="en-US" sz="2000" dirty="0"/>
              <a:t>, </a:t>
            </a:r>
            <a:r>
              <a:rPr lang="en-US" sz="2000" dirty="0" err="1"/>
              <a:t>Filecoin</a:t>
            </a:r>
            <a:r>
              <a:rPr lang="en-US" sz="2000" dirty="0"/>
              <a:t>).</a:t>
            </a:r>
          </a:p>
          <a:p>
            <a:br>
              <a:rPr lang="en-US" sz="2000" dirty="0"/>
            </a:br>
            <a:r>
              <a:rPr lang="en-US" sz="2000" dirty="0"/>
              <a:t>	✅ </a:t>
            </a:r>
            <a:r>
              <a:rPr lang="en-US" sz="2000" b="1" dirty="0"/>
              <a:t>Full Data Ownership</a:t>
            </a:r>
            <a:r>
              <a:rPr lang="en-US" sz="2000" dirty="0"/>
              <a:t> – No third party controls your files.</a:t>
            </a:r>
            <a:br>
              <a:rPr lang="en-US" sz="2000" dirty="0"/>
            </a:br>
            <a:r>
              <a:rPr lang="en-US" sz="2000" dirty="0"/>
              <a:t>	✅ </a:t>
            </a:r>
            <a:r>
              <a:rPr lang="en-US" sz="2000" b="1" dirty="0"/>
              <a:t>Cost Savings</a:t>
            </a:r>
            <a:r>
              <a:rPr lang="en-US" sz="2000" dirty="0"/>
              <a:t> – “</a:t>
            </a:r>
            <a:r>
              <a:rPr lang="en-US" sz="2000" b="1" u="sng" dirty="0"/>
              <a:t>Avoid expensive cloud subscriptions</a:t>
            </a:r>
            <a:r>
              <a:rPr lang="en-US" sz="2000" b="1" dirty="0"/>
              <a:t>”</a:t>
            </a:r>
            <a:r>
              <a:rPr lang="en-US" sz="2000" dirty="0"/>
              <a:t> in the long run.</a:t>
            </a:r>
            <a:br>
              <a:rPr lang="en-US" sz="2000" dirty="0"/>
            </a:br>
            <a:r>
              <a:rPr lang="en-US" sz="2000" dirty="0"/>
              <a:t>	✅ </a:t>
            </a:r>
            <a:r>
              <a:rPr lang="en-US" sz="2000" b="1" dirty="0"/>
              <a:t>Better Privacy &amp; Security</a:t>
            </a:r>
            <a:r>
              <a:rPr lang="en-US" sz="2000" dirty="0"/>
              <a:t> – No centralized entity has access to all your data.</a:t>
            </a:r>
          </a:p>
        </p:txBody>
      </p:sp>
      <p:sp>
        <p:nvSpPr>
          <p:cNvPr id="2" name="Slide Number Placeholder 1">
            <a:extLst>
              <a:ext uri="{FF2B5EF4-FFF2-40B4-BE49-F238E27FC236}">
                <a16:creationId xmlns:a16="http://schemas.microsoft.com/office/drawing/2014/main" id="{41774999-1185-6C6C-9D60-B535C17845FE}"/>
              </a:ext>
            </a:extLst>
          </p:cNvPr>
          <p:cNvSpPr>
            <a:spLocks noGrp="1"/>
          </p:cNvSpPr>
          <p:nvPr>
            <p:ph type="sldNum" sz="quarter" idx="12"/>
          </p:nvPr>
        </p:nvSpPr>
        <p:spPr/>
        <p:txBody>
          <a:bodyPr/>
          <a:lstStyle/>
          <a:p>
            <a:fld id="{36310AE8-4EBD-45C8-B005-4C781FE5DDE3}" type="slidenum">
              <a:rPr lang="en-IN" smtClean="0"/>
              <a:t>6</a:t>
            </a:fld>
            <a:endParaRPr lang="en-IN"/>
          </a:p>
        </p:txBody>
      </p:sp>
    </p:spTree>
    <p:extLst>
      <p:ext uri="{BB962C8B-B14F-4D97-AF65-F5344CB8AC3E}">
        <p14:creationId xmlns:p14="http://schemas.microsoft.com/office/powerpoint/2010/main" val="1458989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1D825-D052-3805-FD3D-FD4D859EEE2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03593D2-FA30-82A5-45AE-0A1C9D01CB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27749A92-DC9F-5314-5603-A3E305CF4824}"/>
              </a:ext>
            </a:extLst>
          </p:cNvPr>
          <p:cNvSpPr txBox="1"/>
          <p:nvPr/>
        </p:nvSpPr>
        <p:spPr>
          <a:xfrm>
            <a:off x="2155423" y="3075057"/>
            <a:ext cx="7211961" cy="1323439"/>
          </a:xfrm>
          <a:prstGeom prst="rect">
            <a:avLst/>
          </a:prstGeom>
          <a:noFill/>
        </p:spPr>
        <p:txBody>
          <a:bodyPr wrap="square" rtlCol="0">
            <a:spAutoFit/>
          </a:bodyPr>
          <a:lstStyle/>
          <a:p>
            <a:pPr algn="ctr"/>
            <a:r>
              <a:rPr lang="en-US" sz="4000" dirty="0"/>
              <a:t>Perspective of Web</a:t>
            </a:r>
          </a:p>
          <a:p>
            <a:pPr algn="ctr"/>
            <a:r>
              <a:rPr lang="en-US" sz="4000" dirty="0"/>
              <a:t>Development</a:t>
            </a:r>
            <a:endParaRPr lang="en-IN" sz="4000" dirty="0"/>
          </a:p>
        </p:txBody>
      </p:sp>
      <p:sp>
        <p:nvSpPr>
          <p:cNvPr id="2" name="Slide Number Placeholder 1">
            <a:extLst>
              <a:ext uri="{FF2B5EF4-FFF2-40B4-BE49-F238E27FC236}">
                <a16:creationId xmlns:a16="http://schemas.microsoft.com/office/drawing/2014/main" id="{D4B15725-3215-DD2C-8195-2A55C2276AA5}"/>
              </a:ext>
            </a:extLst>
          </p:cNvPr>
          <p:cNvSpPr>
            <a:spLocks noGrp="1"/>
          </p:cNvSpPr>
          <p:nvPr>
            <p:ph type="sldNum" sz="quarter" idx="12"/>
          </p:nvPr>
        </p:nvSpPr>
        <p:spPr/>
        <p:txBody>
          <a:bodyPr/>
          <a:lstStyle/>
          <a:p>
            <a:fld id="{36310AE8-4EBD-45C8-B005-4C781FE5DDE3}" type="slidenum">
              <a:rPr lang="en-IN" smtClean="0"/>
              <a:t>7</a:t>
            </a:fld>
            <a:endParaRPr lang="en-IN"/>
          </a:p>
        </p:txBody>
      </p:sp>
    </p:spTree>
    <p:extLst>
      <p:ext uri="{BB962C8B-B14F-4D97-AF65-F5344CB8AC3E}">
        <p14:creationId xmlns:p14="http://schemas.microsoft.com/office/powerpoint/2010/main" val="323688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6D5F2-2DEB-8186-102A-EB5EFDF654E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9CC7BB-BE9F-700C-5D7D-5CAAEBC1424C}"/>
              </a:ext>
            </a:extLst>
          </p:cNvPr>
          <p:cNvSpPr>
            <a:spLocks noGrp="1"/>
          </p:cNvSpPr>
          <p:nvPr>
            <p:ph sz="half" idx="1"/>
          </p:nvPr>
        </p:nvSpPr>
        <p:spPr>
          <a:xfrm>
            <a:off x="865239" y="2975650"/>
            <a:ext cx="10461522" cy="2378015"/>
          </a:xfrm>
        </p:spPr>
        <p:txBody>
          <a:bodyPr>
            <a:noAutofit/>
          </a:bodyPr>
          <a:lstStyle/>
          <a:p>
            <a:pPr>
              <a:buNone/>
            </a:pPr>
            <a:r>
              <a:rPr lang="en-US" sz="2000" b="1" dirty="0"/>
              <a:t>Web 1.0 (Static Web) – 1990s to early 2000s</a:t>
            </a:r>
          </a:p>
          <a:p>
            <a:pPr>
              <a:buFont typeface="Arial" panose="020B0604020202020204" pitchFamily="34" charset="0"/>
              <a:buChar char="•"/>
            </a:pPr>
            <a:r>
              <a:rPr lang="en-US" sz="2000" b="1" dirty="0"/>
              <a:t>Read-Only:</a:t>
            </a:r>
            <a:r>
              <a:rPr lang="en-US" sz="2000" dirty="0"/>
              <a:t> Users could only consume content, not interact with it.</a:t>
            </a:r>
          </a:p>
          <a:p>
            <a:pPr>
              <a:buFont typeface="Arial" panose="020B0604020202020204" pitchFamily="34" charset="0"/>
              <a:buChar char="•"/>
            </a:pPr>
            <a:r>
              <a:rPr lang="en-US" sz="2000" b="1" dirty="0"/>
              <a:t>Static Websites:</a:t>
            </a:r>
            <a:r>
              <a:rPr lang="en-US" sz="2000" dirty="0"/>
              <a:t> Basic HTML pages with minimal interactivity.</a:t>
            </a:r>
          </a:p>
          <a:p>
            <a:pPr>
              <a:buFont typeface="Arial" panose="020B0604020202020204" pitchFamily="34" charset="0"/>
              <a:buChar char="•"/>
            </a:pPr>
            <a:r>
              <a:rPr lang="en-US" sz="2000" b="1" dirty="0"/>
              <a:t>Centralized Control:</a:t>
            </a:r>
            <a:r>
              <a:rPr lang="en-US" sz="2000" dirty="0"/>
              <a:t> Content was controlled by website owners, no user-generated content.</a:t>
            </a:r>
          </a:p>
          <a:p>
            <a:pPr>
              <a:buFont typeface="Arial" panose="020B0604020202020204" pitchFamily="34" charset="0"/>
              <a:buChar char="•"/>
            </a:pPr>
            <a:r>
              <a:rPr lang="en-US" sz="2000" b="1" dirty="0"/>
              <a:t>Examples:</a:t>
            </a:r>
            <a:r>
              <a:rPr lang="en-US" sz="2000" dirty="0"/>
              <a:t> Early Yahoo, Netscape, Britannica Online.</a:t>
            </a:r>
          </a:p>
        </p:txBody>
      </p:sp>
      <p:pic>
        <p:nvPicPr>
          <p:cNvPr id="5" name="Picture 4">
            <a:extLst>
              <a:ext uri="{FF2B5EF4-FFF2-40B4-BE49-F238E27FC236}">
                <a16:creationId xmlns:a16="http://schemas.microsoft.com/office/drawing/2014/main" id="{11D02EC4-35B1-F915-2081-F430BFB302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0E88EADC-DC80-161A-5AAC-7315BF137B61}"/>
              </a:ext>
            </a:extLst>
          </p:cNvPr>
          <p:cNvSpPr txBox="1"/>
          <p:nvPr/>
        </p:nvSpPr>
        <p:spPr>
          <a:xfrm>
            <a:off x="2155423" y="1504335"/>
            <a:ext cx="7211961" cy="707886"/>
          </a:xfrm>
          <a:prstGeom prst="rect">
            <a:avLst/>
          </a:prstGeom>
          <a:noFill/>
        </p:spPr>
        <p:txBody>
          <a:bodyPr wrap="square" rtlCol="0">
            <a:spAutoFit/>
          </a:bodyPr>
          <a:lstStyle/>
          <a:p>
            <a:pPr algn="ctr"/>
            <a:r>
              <a:rPr lang="en-IN" sz="4000" dirty="0"/>
              <a:t>Web 1.0 vs Web 2.0 vs Web 3.0</a:t>
            </a:r>
            <a:endParaRPr lang="en-IN" sz="4000" dirty="0">
              <a:solidFill>
                <a:schemeClr val="accent1"/>
              </a:solidFill>
            </a:endParaRPr>
          </a:p>
        </p:txBody>
      </p:sp>
      <p:sp>
        <p:nvSpPr>
          <p:cNvPr id="2" name="Slide Number Placeholder 1">
            <a:extLst>
              <a:ext uri="{FF2B5EF4-FFF2-40B4-BE49-F238E27FC236}">
                <a16:creationId xmlns:a16="http://schemas.microsoft.com/office/drawing/2014/main" id="{3C378193-BDCA-E26C-9C69-7192EFB8A0D0}"/>
              </a:ext>
            </a:extLst>
          </p:cNvPr>
          <p:cNvSpPr>
            <a:spLocks noGrp="1"/>
          </p:cNvSpPr>
          <p:nvPr>
            <p:ph type="sldNum" sz="quarter" idx="12"/>
          </p:nvPr>
        </p:nvSpPr>
        <p:spPr/>
        <p:txBody>
          <a:bodyPr/>
          <a:lstStyle/>
          <a:p>
            <a:fld id="{36310AE8-4EBD-45C8-B005-4C781FE5DDE3}" type="slidenum">
              <a:rPr lang="en-IN" smtClean="0"/>
              <a:t>8</a:t>
            </a:fld>
            <a:endParaRPr lang="en-IN"/>
          </a:p>
        </p:txBody>
      </p:sp>
    </p:spTree>
    <p:extLst>
      <p:ext uri="{BB962C8B-B14F-4D97-AF65-F5344CB8AC3E}">
        <p14:creationId xmlns:p14="http://schemas.microsoft.com/office/powerpoint/2010/main" val="366399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78EF2-56E5-D401-DBBA-851A38D8A0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E725E8-59A0-CE12-5005-CCE2D495F4AB}"/>
              </a:ext>
            </a:extLst>
          </p:cNvPr>
          <p:cNvSpPr>
            <a:spLocks noGrp="1"/>
          </p:cNvSpPr>
          <p:nvPr>
            <p:ph sz="half" idx="1"/>
          </p:nvPr>
        </p:nvSpPr>
        <p:spPr>
          <a:xfrm>
            <a:off x="865239" y="2975650"/>
            <a:ext cx="10461522" cy="2378015"/>
          </a:xfrm>
        </p:spPr>
        <p:txBody>
          <a:bodyPr>
            <a:noAutofit/>
          </a:bodyPr>
          <a:lstStyle/>
          <a:p>
            <a:pPr>
              <a:buNone/>
            </a:pPr>
            <a:r>
              <a:rPr lang="en-IN" sz="2000" b="1" dirty="0"/>
              <a:t>Web 2.0 (Social &amp; Interactive Web) – 2000s to Present</a:t>
            </a:r>
          </a:p>
          <a:p>
            <a:pPr>
              <a:buFont typeface="Arial" panose="020B0604020202020204" pitchFamily="34" charset="0"/>
              <a:buChar char="•"/>
            </a:pPr>
            <a:r>
              <a:rPr lang="en-IN" sz="2000" b="1" dirty="0"/>
              <a:t>Read-Write:</a:t>
            </a:r>
            <a:r>
              <a:rPr lang="en-IN" sz="2000" dirty="0"/>
              <a:t> Users can create and share content (blogs, social media, wikis).</a:t>
            </a:r>
          </a:p>
          <a:p>
            <a:pPr>
              <a:buFont typeface="Arial" panose="020B0604020202020204" pitchFamily="34" charset="0"/>
              <a:buChar char="•"/>
            </a:pPr>
            <a:r>
              <a:rPr lang="en-IN" sz="2000" b="1" dirty="0"/>
              <a:t>Dynamic &amp; Interactive:</a:t>
            </a:r>
            <a:r>
              <a:rPr lang="en-IN" sz="2000" dirty="0"/>
              <a:t> Websites became more user-friendly and responsive (AJAX, JavaScript, CSS).</a:t>
            </a:r>
          </a:p>
          <a:p>
            <a:pPr>
              <a:buFont typeface="Arial" panose="020B0604020202020204" pitchFamily="34" charset="0"/>
              <a:buChar char="•"/>
            </a:pPr>
            <a:r>
              <a:rPr lang="en-IN" sz="2000" b="1" dirty="0"/>
              <a:t>User-Generated Content:</a:t>
            </a:r>
            <a:r>
              <a:rPr lang="en-IN" sz="2000" dirty="0"/>
              <a:t> Platforms like Facebook, YouTube, Wikipedia, and Twitter thrived.</a:t>
            </a:r>
          </a:p>
          <a:p>
            <a:pPr>
              <a:buFont typeface="Arial" panose="020B0604020202020204" pitchFamily="34" charset="0"/>
              <a:buChar char="•"/>
            </a:pPr>
            <a:r>
              <a:rPr lang="en-IN" sz="2000" b="1" dirty="0"/>
              <a:t>Centralized Platforms:</a:t>
            </a:r>
            <a:r>
              <a:rPr lang="en-IN" sz="2000" dirty="0"/>
              <a:t> Tech giants control major platforms, monetizing user data.</a:t>
            </a:r>
          </a:p>
        </p:txBody>
      </p:sp>
      <p:pic>
        <p:nvPicPr>
          <p:cNvPr id="5" name="Picture 4">
            <a:extLst>
              <a:ext uri="{FF2B5EF4-FFF2-40B4-BE49-F238E27FC236}">
                <a16:creationId xmlns:a16="http://schemas.microsoft.com/office/drawing/2014/main" id="{C5698BAC-AB46-4128-945F-D9A7D47A90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17D6D4DE-1456-72AF-D0A7-9B1B66FE935D}"/>
              </a:ext>
            </a:extLst>
          </p:cNvPr>
          <p:cNvSpPr txBox="1"/>
          <p:nvPr/>
        </p:nvSpPr>
        <p:spPr>
          <a:xfrm>
            <a:off x="2155423" y="1504335"/>
            <a:ext cx="7211961" cy="707886"/>
          </a:xfrm>
          <a:prstGeom prst="rect">
            <a:avLst/>
          </a:prstGeom>
          <a:noFill/>
        </p:spPr>
        <p:txBody>
          <a:bodyPr wrap="square" rtlCol="0">
            <a:spAutoFit/>
          </a:bodyPr>
          <a:lstStyle/>
          <a:p>
            <a:pPr algn="ctr"/>
            <a:r>
              <a:rPr lang="en-IN" sz="4000" dirty="0"/>
              <a:t>Web 1.0 vs Web 2.0 vs Web 3.0</a:t>
            </a:r>
            <a:endParaRPr lang="en-IN" sz="4000" dirty="0">
              <a:solidFill>
                <a:schemeClr val="accent1"/>
              </a:solidFill>
            </a:endParaRPr>
          </a:p>
        </p:txBody>
      </p:sp>
      <p:sp>
        <p:nvSpPr>
          <p:cNvPr id="2" name="Slide Number Placeholder 1">
            <a:extLst>
              <a:ext uri="{FF2B5EF4-FFF2-40B4-BE49-F238E27FC236}">
                <a16:creationId xmlns:a16="http://schemas.microsoft.com/office/drawing/2014/main" id="{11F545D8-012C-847C-D97D-1BF047F77810}"/>
              </a:ext>
            </a:extLst>
          </p:cNvPr>
          <p:cNvSpPr>
            <a:spLocks noGrp="1"/>
          </p:cNvSpPr>
          <p:nvPr>
            <p:ph type="sldNum" sz="quarter" idx="12"/>
          </p:nvPr>
        </p:nvSpPr>
        <p:spPr/>
        <p:txBody>
          <a:bodyPr/>
          <a:lstStyle/>
          <a:p>
            <a:fld id="{36310AE8-4EBD-45C8-B005-4C781FE5DDE3}" type="slidenum">
              <a:rPr lang="en-IN" smtClean="0"/>
              <a:t>9</a:t>
            </a:fld>
            <a:endParaRPr lang="en-IN"/>
          </a:p>
        </p:txBody>
      </p:sp>
    </p:spTree>
    <p:extLst>
      <p:ext uri="{BB962C8B-B14F-4D97-AF65-F5344CB8AC3E}">
        <p14:creationId xmlns:p14="http://schemas.microsoft.com/office/powerpoint/2010/main" val="651276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1467</TotalTime>
  <Words>1538</Words>
  <Application>Microsoft Office PowerPoint</Application>
  <PresentationFormat>Widescreen</PresentationFormat>
  <Paragraphs>202</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Office Theme</vt:lpstr>
      <vt:lpstr>Decentralized IoT Solution for Smart Agriculture Using Edge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TITLE</dc:title>
  <dc:creator>REVATHY G</dc:creator>
  <cp:lastModifiedBy>Kishore Baskar</cp:lastModifiedBy>
  <cp:revision>54</cp:revision>
  <dcterms:created xsi:type="dcterms:W3CDTF">2024-02-05T03:30:00Z</dcterms:created>
  <dcterms:modified xsi:type="dcterms:W3CDTF">2025-04-18T11:15:22Z</dcterms:modified>
</cp:coreProperties>
</file>