
<file path=[Content_Types].xml><?xml version="1.0" encoding="utf-8"?>
<Types xmlns="http://schemas.openxmlformats.org/package/2006/content-types">
  <Default Extension="1" ContentType="image/jpeg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62" r:id="rId9"/>
    <p:sldId id="259" r:id="rId10"/>
  </p:sldIdLst>
  <p:sldSz cx="12192000" cy="6858000"/>
  <p:notesSz cx="6858000" cy="9144000"/>
  <p:embeddedFontLst>
    <p:embeddedFont>
      <p:font typeface="Lato Black" panose="020F0502020204030203" pitchFamily="34" charset="0"/>
      <p:bold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0" y="-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D7D80D-3901-4E78-8F7A-1A59B49AD5A8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B633F9-E6A8-4EAD-B5A7-CB483C025700}">
      <dgm:prSet custT="1"/>
      <dgm:spPr/>
      <dgm:t>
        <a:bodyPr/>
        <a:lstStyle/>
        <a:p>
          <a:pPr algn="just"/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Customers with longer subscription lengths are less likely to churn.</a:t>
          </a:r>
        </a:p>
      </dgm:t>
    </dgm:pt>
    <dgm:pt modelId="{39ED1DB8-A99E-4A48-9E1F-5815978767F9}" type="parTrans" cxnId="{CEC54520-1F86-45AF-8062-65D7173FE10E}">
      <dgm:prSet/>
      <dgm:spPr/>
      <dgm:t>
        <a:bodyPr/>
        <a:lstStyle/>
        <a:p>
          <a:pPr algn="just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184702-5099-48FE-94F9-A5C8FA5B7AFD}" type="sibTrans" cxnId="{CEC54520-1F86-45AF-8062-65D7173FE10E}">
      <dgm:prSet/>
      <dgm:spPr/>
      <dgm:t>
        <a:bodyPr/>
        <a:lstStyle/>
        <a:p>
          <a:pPr algn="just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64F491-616F-4A86-92E0-E6DBC03E1851}">
      <dgm:prSet custT="1"/>
      <dgm:spPr/>
      <dgm:t>
        <a:bodyPr/>
        <a:lstStyle/>
        <a:p>
          <a:pPr algn="just"/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Churn distribution shows imbalance (fewer churners than non-churners)</a:t>
          </a:r>
        </a:p>
      </dgm:t>
    </dgm:pt>
    <dgm:pt modelId="{84C93151-EE67-49E1-ADBB-B2F0B2BA6C58}" type="parTrans" cxnId="{4B35754D-F52B-417D-ADDA-8BAB8E2D9EBE}">
      <dgm:prSet/>
      <dgm:spPr/>
      <dgm:t>
        <a:bodyPr/>
        <a:lstStyle/>
        <a:p>
          <a:pPr algn="just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4BC6B9-75F5-4784-8C8D-4A0EC6455E58}" type="sibTrans" cxnId="{4B35754D-F52B-417D-ADDA-8BAB8E2D9EBE}">
      <dgm:prSet/>
      <dgm:spPr/>
      <dgm:t>
        <a:bodyPr/>
        <a:lstStyle/>
        <a:p>
          <a:pPr algn="just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85D3C9-E0C0-49E3-A30D-819A51520EBB}">
      <dgm:prSet custT="1"/>
      <dgm:spPr/>
      <dgm:t>
        <a:bodyPr/>
        <a:lstStyle/>
        <a:p>
          <a:pPr algn="just"/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Higher customer value reduces churn, showing loyal and profitable customers.</a:t>
          </a:r>
        </a:p>
      </dgm:t>
    </dgm:pt>
    <dgm:pt modelId="{39FBBF49-B8E1-4204-BF5E-F76E28D9B7BC}" type="parTrans" cxnId="{72CBCFC2-5122-416E-B86A-DC9EE57D6F14}">
      <dgm:prSet/>
      <dgm:spPr/>
      <dgm:t>
        <a:bodyPr/>
        <a:lstStyle/>
        <a:p>
          <a:pPr algn="just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63569A-18CE-4336-9635-B5C0CEADD040}" type="sibTrans" cxnId="{72CBCFC2-5122-416E-B86A-DC9EE57D6F14}">
      <dgm:prSet/>
      <dgm:spPr/>
      <dgm:t>
        <a:bodyPr/>
        <a:lstStyle/>
        <a:p>
          <a:pPr algn="just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17E8A5-0D79-4793-A31A-B2C022AE6623}">
      <dgm:prSet custT="1"/>
      <dgm:spPr/>
      <dgm:t>
        <a:bodyPr/>
        <a:lstStyle/>
        <a:p>
          <a:pPr algn="just"/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Binary features (like Complains, Tariff Plan, Status) are well-structured</a:t>
          </a:r>
        </a:p>
      </dgm:t>
    </dgm:pt>
    <dgm:pt modelId="{91F107B6-B072-4DAD-85C4-AFC86F4A875C}" type="parTrans" cxnId="{AD7CBA52-7547-42AA-8025-AF551A0846AF}">
      <dgm:prSet/>
      <dgm:spPr/>
      <dgm:t>
        <a:bodyPr/>
        <a:lstStyle/>
        <a:p>
          <a:pPr algn="just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5C72F7-FADF-48B5-8718-137EACE11CDE}" type="sibTrans" cxnId="{AD7CBA52-7547-42AA-8025-AF551A0846AF}">
      <dgm:prSet/>
      <dgm:spPr/>
      <dgm:t>
        <a:bodyPr/>
        <a:lstStyle/>
        <a:p>
          <a:pPr algn="just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F12E1C-7C61-4522-860A-1CBA93422A38}">
      <dgm:prSet custT="1"/>
      <dgm:spPr/>
      <dgm:t>
        <a:bodyPr/>
        <a:lstStyle/>
        <a:p>
          <a:pPr algn="just"/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4 columns (Call Failure, Subscription Length, Charge Amount, Customer Value) contain missing values</a:t>
          </a:r>
        </a:p>
      </dgm:t>
    </dgm:pt>
    <dgm:pt modelId="{76F0727B-BE76-4774-BC84-DCDD6195C446}" type="parTrans" cxnId="{5001B45A-E666-4C71-A10C-77659D91FE14}">
      <dgm:prSet/>
      <dgm:spPr/>
      <dgm:t>
        <a:bodyPr/>
        <a:lstStyle/>
        <a:p>
          <a:pPr algn="just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ACBD77-C98C-4D38-AD30-924394467AC3}" type="sibTrans" cxnId="{5001B45A-E666-4C71-A10C-77659D91FE14}">
      <dgm:prSet/>
      <dgm:spPr/>
      <dgm:t>
        <a:bodyPr/>
        <a:lstStyle/>
        <a:p>
          <a:pPr algn="just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792FECC-BEE4-4E4A-AF24-D758157C38C1}">
      <dgm:prSet custT="1"/>
      <dgm:spPr/>
      <dgm:t>
        <a:bodyPr/>
        <a:lstStyle/>
        <a:p>
          <a:pPr algn="just"/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Dataset has a </a:t>
          </a:r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mix of continuous and categorical features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6B1381-0952-4833-9898-096EFCF61F80}" type="parTrans" cxnId="{78EA34C4-2BC3-4E64-8C32-BCF908EDF675}">
      <dgm:prSet/>
      <dgm:spPr/>
      <dgm:t>
        <a:bodyPr/>
        <a:lstStyle/>
        <a:p>
          <a:pPr algn="just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13E46A-1D65-4750-A6A6-DAA0B7E8E44D}" type="sibTrans" cxnId="{78EA34C4-2BC3-4E64-8C32-BCF908EDF675}">
      <dgm:prSet/>
      <dgm:spPr/>
      <dgm:t>
        <a:bodyPr/>
        <a:lstStyle/>
        <a:p>
          <a:pPr algn="just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C660FE-7EE9-4A22-AC56-BA15A9845702}">
      <dgm:prSet custT="1"/>
      <dgm:spPr/>
      <dgm:t>
        <a:bodyPr/>
        <a:lstStyle/>
        <a:p>
          <a:pPr algn="just"/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Outliers detected in numerical features (extreme usage, unusual charges)</a:t>
          </a:r>
        </a:p>
      </dgm:t>
    </dgm:pt>
    <dgm:pt modelId="{653253AE-C833-4A53-9911-0D4548F2B40B}" type="parTrans" cxnId="{77E8A473-5B50-42C3-A5EF-A1CC57E5E031}">
      <dgm:prSet/>
      <dgm:spPr/>
      <dgm:t>
        <a:bodyPr/>
        <a:lstStyle/>
        <a:p>
          <a:pPr algn="just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DD41E0-3A6B-464E-BF68-B8FEE66E413C}" type="sibTrans" cxnId="{77E8A473-5B50-42C3-A5EF-A1CC57E5E031}">
      <dgm:prSet/>
      <dgm:spPr/>
      <dgm:t>
        <a:bodyPr/>
        <a:lstStyle/>
        <a:p>
          <a:pPr algn="just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E2B859-B754-4A34-BC76-4F3B563CD7E8}" type="pres">
      <dgm:prSet presAssocID="{45D7D80D-3901-4E78-8F7A-1A59B49AD5A8}" presName="vert0" presStyleCnt="0">
        <dgm:presLayoutVars>
          <dgm:dir/>
          <dgm:animOne val="branch"/>
          <dgm:animLvl val="lvl"/>
        </dgm:presLayoutVars>
      </dgm:prSet>
      <dgm:spPr/>
    </dgm:pt>
    <dgm:pt modelId="{453FD55A-67DB-45C2-8BD6-A65E49D7A2C4}" type="pres">
      <dgm:prSet presAssocID="{03B633F9-E6A8-4EAD-B5A7-CB483C025700}" presName="thickLine" presStyleLbl="alignNode1" presStyleIdx="0" presStyleCnt="7"/>
      <dgm:spPr/>
    </dgm:pt>
    <dgm:pt modelId="{321EAAE7-D072-42F2-B4FB-17E1345BBD03}" type="pres">
      <dgm:prSet presAssocID="{03B633F9-E6A8-4EAD-B5A7-CB483C025700}" presName="horz1" presStyleCnt="0"/>
      <dgm:spPr/>
    </dgm:pt>
    <dgm:pt modelId="{5F7CB439-CD51-4315-BD97-B105F5AFCE6D}" type="pres">
      <dgm:prSet presAssocID="{03B633F9-E6A8-4EAD-B5A7-CB483C025700}" presName="tx1" presStyleLbl="revTx" presStyleIdx="0" presStyleCnt="7"/>
      <dgm:spPr/>
    </dgm:pt>
    <dgm:pt modelId="{EDDFF83C-00E1-4327-A4CC-45FD41841D49}" type="pres">
      <dgm:prSet presAssocID="{03B633F9-E6A8-4EAD-B5A7-CB483C025700}" presName="vert1" presStyleCnt="0"/>
      <dgm:spPr/>
    </dgm:pt>
    <dgm:pt modelId="{6FEDE13F-9C63-49C6-8E28-C85E72054251}" type="pres">
      <dgm:prSet presAssocID="{C864F491-616F-4A86-92E0-E6DBC03E1851}" presName="thickLine" presStyleLbl="alignNode1" presStyleIdx="1" presStyleCnt="7"/>
      <dgm:spPr/>
    </dgm:pt>
    <dgm:pt modelId="{62AC17C5-D63A-44DE-B8FA-BAB2652D9D7F}" type="pres">
      <dgm:prSet presAssocID="{C864F491-616F-4A86-92E0-E6DBC03E1851}" presName="horz1" presStyleCnt="0"/>
      <dgm:spPr/>
    </dgm:pt>
    <dgm:pt modelId="{D70A06A2-7A9C-4CDA-B5F7-9202DD570301}" type="pres">
      <dgm:prSet presAssocID="{C864F491-616F-4A86-92E0-E6DBC03E1851}" presName="tx1" presStyleLbl="revTx" presStyleIdx="1" presStyleCnt="7"/>
      <dgm:spPr/>
    </dgm:pt>
    <dgm:pt modelId="{D249EC52-6A84-4643-9C45-F9992C53E14E}" type="pres">
      <dgm:prSet presAssocID="{C864F491-616F-4A86-92E0-E6DBC03E1851}" presName="vert1" presStyleCnt="0"/>
      <dgm:spPr/>
    </dgm:pt>
    <dgm:pt modelId="{EED8DF73-4995-48E1-82DA-573AD58E20D9}" type="pres">
      <dgm:prSet presAssocID="{4685D3C9-E0C0-49E3-A30D-819A51520EBB}" presName="thickLine" presStyleLbl="alignNode1" presStyleIdx="2" presStyleCnt="7"/>
      <dgm:spPr/>
    </dgm:pt>
    <dgm:pt modelId="{87EF04F8-1E5F-49AA-B0CD-5BAE90E31047}" type="pres">
      <dgm:prSet presAssocID="{4685D3C9-E0C0-49E3-A30D-819A51520EBB}" presName="horz1" presStyleCnt="0"/>
      <dgm:spPr/>
    </dgm:pt>
    <dgm:pt modelId="{2656003C-3F0F-4C8B-ACE2-2715516F001F}" type="pres">
      <dgm:prSet presAssocID="{4685D3C9-E0C0-49E3-A30D-819A51520EBB}" presName="tx1" presStyleLbl="revTx" presStyleIdx="2" presStyleCnt="7"/>
      <dgm:spPr/>
    </dgm:pt>
    <dgm:pt modelId="{55514597-0008-4485-BC9C-21759B7ED04A}" type="pres">
      <dgm:prSet presAssocID="{4685D3C9-E0C0-49E3-A30D-819A51520EBB}" presName="vert1" presStyleCnt="0"/>
      <dgm:spPr/>
    </dgm:pt>
    <dgm:pt modelId="{0F7D4277-F8E6-42B0-AC97-903866ED80A1}" type="pres">
      <dgm:prSet presAssocID="{DA17E8A5-0D79-4793-A31A-B2C022AE6623}" presName="thickLine" presStyleLbl="alignNode1" presStyleIdx="3" presStyleCnt="7"/>
      <dgm:spPr/>
    </dgm:pt>
    <dgm:pt modelId="{0AAA94A7-E022-4FF6-ADCE-D80D10DA3402}" type="pres">
      <dgm:prSet presAssocID="{DA17E8A5-0D79-4793-A31A-B2C022AE6623}" presName="horz1" presStyleCnt="0"/>
      <dgm:spPr/>
    </dgm:pt>
    <dgm:pt modelId="{AAEA7A24-DAC5-46B6-A7F0-BE691BC24C82}" type="pres">
      <dgm:prSet presAssocID="{DA17E8A5-0D79-4793-A31A-B2C022AE6623}" presName="tx1" presStyleLbl="revTx" presStyleIdx="3" presStyleCnt="7"/>
      <dgm:spPr/>
    </dgm:pt>
    <dgm:pt modelId="{91E5D569-F86D-4B7B-AD2A-588C9D3B7682}" type="pres">
      <dgm:prSet presAssocID="{DA17E8A5-0D79-4793-A31A-B2C022AE6623}" presName="vert1" presStyleCnt="0"/>
      <dgm:spPr/>
    </dgm:pt>
    <dgm:pt modelId="{0B8EADCD-C8DB-4AA9-BC70-C6DD497BE354}" type="pres">
      <dgm:prSet presAssocID="{E0F12E1C-7C61-4522-860A-1CBA93422A38}" presName="thickLine" presStyleLbl="alignNode1" presStyleIdx="4" presStyleCnt="7"/>
      <dgm:spPr/>
    </dgm:pt>
    <dgm:pt modelId="{53C66DE6-829B-4AF2-A426-FA356035A6F0}" type="pres">
      <dgm:prSet presAssocID="{E0F12E1C-7C61-4522-860A-1CBA93422A38}" presName="horz1" presStyleCnt="0"/>
      <dgm:spPr/>
    </dgm:pt>
    <dgm:pt modelId="{DBA7862E-564D-4723-9964-0F5093DE7DEE}" type="pres">
      <dgm:prSet presAssocID="{E0F12E1C-7C61-4522-860A-1CBA93422A38}" presName="tx1" presStyleLbl="revTx" presStyleIdx="4" presStyleCnt="7"/>
      <dgm:spPr/>
    </dgm:pt>
    <dgm:pt modelId="{A84D278C-E135-4D08-ACB6-8B4BF6FAE160}" type="pres">
      <dgm:prSet presAssocID="{E0F12E1C-7C61-4522-860A-1CBA93422A38}" presName="vert1" presStyleCnt="0"/>
      <dgm:spPr/>
    </dgm:pt>
    <dgm:pt modelId="{A4ADBB00-7C02-46AD-BD7F-3490D01F6ACB}" type="pres">
      <dgm:prSet presAssocID="{5792FECC-BEE4-4E4A-AF24-D758157C38C1}" presName="thickLine" presStyleLbl="alignNode1" presStyleIdx="5" presStyleCnt="7"/>
      <dgm:spPr/>
    </dgm:pt>
    <dgm:pt modelId="{88A5C3C2-07C6-4BD6-A906-F20F331F9CEA}" type="pres">
      <dgm:prSet presAssocID="{5792FECC-BEE4-4E4A-AF24-D758157C38C1}" presName="horz1" presStyleCnt="0"/>
      <dgm:spPr/>
    </dgm:pt>
    <dgm:pt modelId="{FC09773B-0BEA-4D60-8E68-AB88988FA05D}" type="pres">
      <dgm:prSet presAssocID="{5792FECC-BEE4-4E4A-AF24-D758157C38C1}" presName="tx1" presStyleLbl="revTx" presStyleIdx="5" presStyleCnt="7"/>
      <dgm:spPr/>
    </dgm:pt>
    <dgm:pt modelId="{D40ADD65-9AD9-48D6-A4D9-2C65AE896C0E}" type="pres">
      <dgm:prSet presAssocID="{5792FECC-BEE4-4E4A-AF24-D758157C38C1}" presName="vert1" presStyleCnt="0"/>
      <dgm:spPr/>
    </dgm:pt>
    <dgm:pt modelId="{8FA6A27C-AB8E-4DA3-AF4B-574870275F87}" type="pres">
      <dgm:prSet presAssocID="{11C660FE-7EE9-4A22-AC56-BA15A9845702}" presName="thickLine" presStyleLbl="alignNode1" presStyleIdx="6" presStyleCnt="7"/>
      <dgm:spPr/>
    </dgm:pt>
    <dgm:pt modelId="{2CA063A5-CB64-4D75-915C-9322BD6663CD}" type="pres">
      <dgm:prSet presAssocID="{11C660FE-7EE9-4A22-AC56-BA15A9845702}" presName="horz1" presStyleCnt="0"/>
      <dgm:spPr/>
    </dgm:pt>
    <dgm:pt modelId="{21F76D22-4CA7-441B-9043-6D1BA92D55A0}" type="pres">
      <dgm:prSet presAssocID="{11C660FE-7EE9-4A22-AC56-BA15A9845702}" presName="tx1" presStyleLbl="revTx" presStyleIdx="6" presStyleCnt="7"/>
      <dgm:spPr/>
    </dgm:pt>
    <dgm:pt modelId="{C0073618-2EC5-4E2D-A0FB-F6316C3CFB3D}" type="pres">
      <dgm:prSet presAssocID="{11C660FE-7EE9-4A22-AC56-BA15A9845702}" presName="vert1" presStyleCnt="0"/>
      <dgm:spPr/>
    </dgm:pt>
  </dgm:ptLst>
  <dgm:cxnLst>
    <dgm:cxn modelId="{CEC54520-1F86-45AF-8062-65D7173FE10E}" srcId="{45D7D80D-3901-4E78-8F7A-1A59B49AD5A8}" destId="{03B633F9-E6A8-4EAD-B5A7-CB483C025700}" srcOrd="0" destOrd="0" parTransId="{39ED1DB8-A99E-4A48-9E1F-5815978767F9}" sibTransId="{06184702-5099-48FE-94F9-A5C8FA5B7AFD}"/>
    <dgm:cxn modelId="{7AF8C320-405A-4A71-8BB9-18B680AF7F7F}" type="presOf" srcId="{4685D3C9-E0C0-49E3-A30D-819A51520EBB}" destId="{2656003C-3F0F-4C8B-ACE2-2715516F001F}" srcOrd="0" destOrd="0" presId="urn:microsoft.com/office/officeart/2008/layout/LinedList"/>
    <dgm:cxn modelId="{DEF86169-A24A-4C0A-83C4-6C74AD7FFC5B}" type="presOf" srcId="{5792FECC-BEE4-4E4A-AF24-D758157C38C1}" destId="{FC09773B-0BEA-4D60-8E68-AB88988FA05D}" srcOrd="0" destOrd="0" presId="urn:microsoft.com/office/officeart/2008/layout/LinedList"/>
    <dgm:cxn modelId="{4B35754D-F52B-417D-ADDA-8BAB8E2D9EBE}" srcId="{45D7D80D-3901-4E78-8F7A-1A59B49AD5A8}" destId="{C864F491-616F-4A86-92E0-E6DBC03E1851}" srcOrd="1" destOrd="0" parTransId="{84C93151-EE67-49E1-ADBB-B2F0B2BA6C58}" sibTransId="{DA4BC6B9-75F5-4784-8C8D-4A0EC6455E58}"/>
    <dgm:cxn modelId="{AD7CBA52-7547-42AA-8025-AF551A0846AF}" srcId="{45D7D80D-3901-4E78-8F7A-1A59B49AD5A8}" destId="{DA17E8A5-0D79-4793-A31A-B2C022AE6623}" srcOrd="3" destOrd="0" parTransId="{91F107B6-B072-4DAD-85C4-AFC86F4A875C}" sibTransId="{775C72F7-FADF-48B5-8718-137EACE11CDE}"/>
    <dgm:cxn modelId="{77E8A473-5B50-42C3-A5EF-A1CC57E5E031}" srcId="{45D7D80D-3901-4E78-8F7A-1A59B49AD5A8}" destId="{11C660FE-7EE9-4A22-AC56-BA15A9845702}" srcOrd="6" destOrd="0" parTransId="{653253AE-C833-4A53-9911-0D4548F2B40B}" sibTransId="{DFDD41E0-3A6B-464E-BF68-B8FEE66E413C}"/>
    <dgm:cxn modelId="{5001B45A-E666-4C71-A10C-77659D91FE14}" srcId="{45D7D80D-3901-4E78-8F7A-1A59B49AD5A8}" destId="{E0F12E1C-7C61-4522-860A-1CBA93422A38}" srcOrd="4" destOrd="0" parTransId="{76F0727B-BE76-4774-BC84-DCDD6195C446}" sibTransId="{2DACBD77-C98C-4D38-AD30-924394467AC3}"/>
    <dgm:cxn modelId="{72CBCFC2-5122-416E-B86A-DC9EE57D6F14}" srcId="{45D7D80D-3901-4E78-8F7A-1A59B49AD5A8}" destId="{4685D3C9-E0C0-49E3-A30D-819A51520EBB}" srcOrd="2" destOrd="0" parTransId="{39FBBF49-B8E1-4204-BF5E-F76E28D9B7BC}" sibTransId="{D563569A-18CE-4336-9635-B5C0CEADD040}"/>
    <dgm:cxn modelId="{78EA34C4-2BC3-4E64-8C32-BCF908EDF675}" srcId="{45D7D80D-3901-4E78-8F7A-1A59B49AD5A8}" destId="{5792FECC-BEE4-4E4A-AF24-D758157C38C1}" srcOrd="5" destOrd="0" parTransId="{0E6B1381-0952-4833-9898-096EFCF61F80}" sibTransId="{6613E46A-1D65-4750-A6A6-DAA0B7E8E44D}"/>
    <dgm:cxn modelId="{4DA54FC9-3290-4156-8DAD-FD1AEBC6F231}" type="presOf" srcId="{03B633F9-E6A8-4EAD-B5A7-CB483C025700}" destId="{5F7CB439-CD51-4315-BD97-B105F5AFCE6D}" srcOrd="0" destOrd="0" presId="urn:microsoft.com/office/officeart/2008/layout/LinedList"/>
    <dgm:cxn modelId="{242F3DCA-1C88-4ACC-AE28-9E5663AF03CE}" type="presOf" srcId="{DA17E8A5-0D79-4793-A31A-B2C022AE6623}" destId="{AAEA7A24-DAC5-46B6-A7F0-BE691BC24C82}" srcOrd="0" destOrd="0" presId="urn:microsoft.com/office/officeart/2008/layout/LinedList"/>
    <dgm:cxn modelId="{3DBDF2CA-74EA-47E0-A077-486E8F1D7355}" type="presOf" srcId="{E0F12E1C-7C61-4522-860A-1CBA93422A38}" destId="{DBA7862E-564D-4723-9964-0F5093DE7DEE}" srcOrd="0" destOrd="0" presId="urn:microsoft.com/office/officeart/2008/layout/LinedList"/>
    <dgm:cxn modelId="{C3F0E1E3-CB1B-4DA8-9D10-1F5EA6497C20}" type="presOf" srcId="{45D7D80D-3901-4E78-8F7A-1A59B49AD5A8}" destId="{5CE2B859-B754-4A34-BC76-4F3B563CD7E8}" srcOrd="0" destOrd="0" presId="urn:microsoft.com/office/officeart/2008/layout/LinedList"/>
    <dgm:cxn modelId="{A990CBF9-6A3F-4CD8-B9E9-26CE7A330DCA}" type="presOf" srcId="{11C660FE-7EE9-4A22-AC56-BA15A9845702}" destId="{21F76D22-4CA7-441B-9043-6D1BA92D55A0}" srcOrd="0" destOrd="0" presId="urn:microsoft.com/office/officeart/2008/layout/LinedList"/>
    <dgm:cxn modelId="{87E07BFF-32A3-4B3E-AA08-B69B4EA19D8E}" type="presOf" srcId="{C864F491-616F-4A86-92E0-E6DBC03E1851}" destId="{D70A06A2-7A9C-4CDA-B5F7-9202DD570301}" srcOrd="0" destOrd="0" presId="urn:microsoft.com/office/officeart/2008/layout/LinedList"/>
    <dgm:cxn modelId="{053BDCA3-DDE0-463B-984E-05E38EA7CAA6}" type="presParOf" srcId="{5CE2B859-B754-4A34-BC76-4F3B563CD7E8}" destId="{453FD55A-67DB-45C2-8BD6-A65E49D7A2C4}" srcOrd="0" destOrd="0" presId="urn:microsoft.com/office/officeart/2008/layout/LinedList"/>
    <dgm:cxn modelId="{5B216228-61FB-4E96-8C29-5228BEA83A33}" type="presParOf" srcId="{5CE2B859-B754-4A34-BC76-4F3B563CD7E8}" destId="{321EAAE7-D072-42F2-B4FB-17E1345BBD03}" srcOrd="1" destOrd="0" presId="urn:microsoft.com/office/officeart/2008/layout/LinedList"/>
    <dgm:cxn modelId="{497268D4-A73A-4CDC-B098-FA773FF46834}" type="presParOf" srcId="{321EAAE7-D072-42F2-B4FB-17E1345BBD03}" destId="{5F7CB439-CD51-4315-BD97-B105F5AFCE6D}" srcOrd="0" destOrd="0" presId="urn:microsoft.com/office/officeart/2008/layout/LinedList"/>
    <dgm:cxn modelId="{01EF27DE-4F35-4A1C-8964-47E2DEFDACB4}" type="presParOf" srcId="{321EAAE7-D072-42F2-B4FB-17E1345BBD03}" destId="{EDDFF83C-00E1-4327-A4CC-45FD41841D49}" srcOrd="1" destOrd="0" presId="urn:microsoft.com/office/officeart/2008/layout/LinedList"/>
    <dgm:cxn modelId="{A4F62D88-4C9C-4DDD-BC4C-60CBB2C357E1}" type="presParOf" srcId="{5CE2B859-B754-4A34-BC76-4F3B563CD7E8}" destId="{6FEDE13F-9C63-49C6-8E28-C85E72054251}" srcOrd="2" destOrd="0" presId="urn:microsoft.com/office/officeart/2008/layout/LinedList"/>
    <dgm:cxn modelId="{7685D9A3-7AE7-4E23-A493-92A4A836EDCA}" type="presParOf" srcId="{5CE2B859-B754-4A34-BC76-4F3B563CD7E8}" destId="{62AC17C5-D63A-44DE-B8FA-BAB2652D9D7F}" srcOrd="3" destOrd="0" presId="urn:microsoft.com/office/officeart/2008/layout/LinedList"/>
    <dgm:cxn modelId="{D617537E-E69B-4089-A7C5-9B83228CEE9C}" type="presParOf" srcId="{62AC17C5-D63A-44DE-B8FA-BAB2652D9D7F}" destId="{D70A06A2-7A9C-4CDA-B5F7-9202DD570301}" srcOrd="0" destOrd="0" presId="urn:microsoft.com/office/officeart/2008/layout/LinedList"/>
    <dgm:cxn modelId="{4C1865F2-290B-4AEA-BC56-833A94C2C899}" type="presParOf" srcId="{62AC17C5-D63A-44DE-B8FA-BAB2652D9D7F}" destId="{D249EC52-6A84-4643-9C45-F9992C53E14E}" srcOrd="1" destOrd="0" presId="urn:microsoft.com/office/officeart/2008/layout/LinedList"/>
    <dgm:cxn modelId="{F66249A5-1140-433B-A3CD-14094EB28840}" type="presParOf" srcId="{5CE2B859-B754-4A34-BC76-4F3B563CD7E8}" destId="{EED8DF73-4995-48E1-82DA-573AD58E20D9}" srcOrd="4" destOrd="0" presId="urn:microsoft.com/office/officeart/2008/layout/LinedList"/>
    <dgm:cxn modelId="{99399206-A0FE-49EC-8D43-1A6060446721}" type="presParOf" srcId="{5CE2B859-B754-4A34-BC76-4F3B563CD7E8}" destId="{87EF04F8-1E5F-49AA-B0CD-5BAE90E31047}" srcOrd="5" destOrd="0" presId="urn:microsoft.com/office/officeart/2008/layout/LinedList"/>
    <dgm:cxn modelId="{225FF0DA-2905-4D88-A669-0968B82385E4}" type="presParOf" srcId="{87EF04F8-1E5F-49AA-B0CD-5BAE90E31047}" destId="{2656003C-3F0F-4C8B-ACE2-2715516F001F}" srcOrd="0" destOrd="0" presId="urn:microsoft.com/office/officeart/2008/layout/LinedList"/>
    <dgm:cxn modelId="{13AD10F9-292C-4438-9651-4F9C274ED025}" type="presParOf" srcId="{87EF04F8-1E5F-49AA-B0CD-5BAE90E31047}" destId="{55514597-0008-4485-BC9C-21759B7ED04A}" srcOrd="1" destOrd="0" presId="urn:microsoft.com/office/officeart/2008/layout/LinedList"/>
    <dgm:cxn modelId="{46203895-E37F-4BD2-82DA-60F89E2C9832}" type="presParOf" srcId="{5CE2B859-B754-4A34-BC76-4F3B563CD7E8}" destId="{0F7D4277-F8E6-42B0-AC97-903866ED80A1}" srcOrd="6" destOrd="0" presId="urn:microsoft.com/office/officeart/2008/layout/LinedList"/>
    <dgm:cxn modelId="{08001558-9044-4125-B877-D35EA3EF8076}" type="presParOf" srcId="{5CE2B859-B754-4A34-BC76-4F3B563CD7E8}" destId="{0AAA94A7-E022-4FF6-ADCE-D80D10DA3402}" srcOrd="7" destOrd="0" presId="urn:microsoft.com/office/officeart/2008/layout/LinedList"/>
    <dgm:cxn modelId="{D3C06531-EE26-4F84-B2BE-F96FB3132AAF}" type="presParOf" srcId="{0AAA94A7-E022-4FF6-ADCE-D80D10DA3402}" destId="{AAEA7A24-DAC5-46B6-A7F0-BE691BC24C82}" srcOrd="0" destOrd="0" presId="urn:microsoft.com/office/officeart/2008/layout/LinedList"/>
    <dgm:cxn modelId="{731FA61A-A9C8-4E70-B382-01BF2BEB9A02}" type="presParOf" srcId="{0AAA94A7-E022-4FF6-ADCE-D80D10DA3402}" destId="{91E5D569-F86D-4B7B-AD2A-588C9D3B7682}" srcOrd="1" destOrd="0" presId="urn:microsoft.com/office/officeart/2008/layout/LinedList"/>
    <dgm:cxn modelId="{1C573CFD-E527-4ECA-8B4A-BDF0D40FA6A2}" type="presParOf" srcId="{5CE2B859-B754-4A34-BC76-4F3B563CD7E8}" destId="{0B8EADCD-C8DB-4AA9-BC70-C6DD497BE354}" srcOrd="8" destOrd="0" presId="urn:microsoft.com/office/officeart/2008/layout/LinedList"/>
    <dgm:cxn modelId="{1277EC66-D4A6-458F-850E-133A5C6C7CB0}" type="presParOf" srcId="{5CE2B859-B754-4A34-BC76-4F3B563CD7E8}" destId="{53C66DE6-829B-4AF2-A426-FA356035A6F0}" srcOrd="9" destOrd="0" presId="urn:microsoft.com/office/officeart/2008/layout/LinedList"/>
    <dgm:cxn modelId="{F96B6450-8D15-4F08-9993-6ABA909093B4}" type="presParOf" srcId="{53C66DE6-829B-4AF2-A426-FA356035A6F0}" destId="{DBA7862E-564D-4723-9964-0F5093DE7DEE}" srcOrd="0" destOrd="0" presId="urn:microsoft.com/office/officeart/2008/layout/LinedList"/>
    <dgm:cxn modelId="{370D5878-53BB-4395-8024-9B474567AAEE}" type="presParOf" srcId="{53C66DE6-829B-4AF2-A426-FA356035A6F0}" destId="{A84D278C-E135-4D08-ACB6-8B4BF6FAE160}" srcOrd="1" destOrd="0" presId="urn:microsoft.com/office/officeart/2008/layout/LinedList"/>
    <dgm:cxn modelId="{BF7BFD3D-E19A-472F-A7B9-4D77AC0F0B67}" type="presParOf" srcId="{5CE2B859-B754-4A34-BC76-4F3B563CD7E8}" destId="{A4ADBB00-7C02-46AD-BD7F-3490D01F6ACB}" srcOrd="10" destOrd="0" presId="urn:microsoft.com/office/officeart/2008/layout/LinedList"/>
    <dgm:cxn modelId="{47A71A17-7F08-46C7-84F6-6090D4A378AF}" type="presParOf" srcId="{5CE2B859-B754-4A34-BC76-4F3B563CD7E8}" destId="{88A5C3C2-07C6-4BD6-A906-F20F331F9CEA}" srcOrd="11" destOrd="0" presId="urn:microsoft.com/office/officeart/2008/layout/LinedList"/>
    <dgm:cxn modelId="{FD594CFF-30B4-47E3-BA07-E8364584D293}" type="presParOf" srcId="{88A5C3C2-07C6-4BD6-A906-F20F331F9CEA}" destId="{FC09773B-0BEA-4D60-8E68-AB88988FA05D}" srcOrd="0" destOrd="0" presId="urn:microsoft.com/office/officeart/2008/layout/LinedList"/>
    <dgm:cxn modelId="{0F70CB9A-27C3-450E-B25D-370B2BC4D7BE}" type="presParOf" srcId="{88A5C3C2-07C6-4BD6-A906-F20F331F9CEA}" destId="{D40ADD65-9AD9-48D6-A4D9-2C65AE896C0E}" srcOrd="1" destOrd="0" presId="urn:microsoft.com/office/officeart/2008/layout/LinedList"/>
    <dgm:cxn modelId="{F4DDCEBA-4077-49E9-8AED-7311D4729B4D}" type="presParOf" srcId="{5CE2B859-B754-4A34-BC76-4F3B563CD7E8}" destId="{8FA6A27C-AB8E-4DA3-AF4B-574870275F87}" srcOrd="12" destOrd="0" presId="urn:microsoft.com/office/officeart/2008/layout/LinedList"/>
    <dgm:cxn modelId="{A794E0EE-3BA9-4D52-B23E-AB25EB90DD60}" type="presParOf" srcId="{5CE2B859-B754-4A34-BC76-4F3B563CD7E8}" destId="{2CA063A5-CB64-4D75-915C-9322BD6663CD}" srcOrd="13" destOrd="0" presId="urn:microsoft.com/office/officeart/2008/layout/LinedList"/>
    <dgm:cxn modelId="{B2ED9F9E-7445-4D80-8804-86973D27822D}" type="presParOf" srcId="{2CA063A5-CB64-4D75-915C-9322BD6663CD}" destId="{21F76D22-4CA7-441B-9043-6D1BA92D55A0}" srcOrd="0" destOrd="0" presId="urn:microsoft.com/office/officeart/2008/layout/LinedList"/>
    <dgm:cxn modelId="{F3DC716C-7085-41A9-A891-2FE727536C49}" type="presParOf" srcId="{2CA063A5-CB64-4D75-915C-9322BD6663CD}" destId="{C0073618-2EC5-4E2D-A0FB-F6316C3CFB3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9806D0-C709-4926-A1D1-2B3591DFE5EA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C43299-0C68-4C02-B560-C5C0D6A6BC1A}">
      <dgm:prSet custT="1"/>
      <dgm:spPr/>
      <dgm:t>
        <a:bodyPr/>
        <a:lstStyle/>
        <a:p>
          <a:pPr algn="just"/>
          <a:r>
            <a:rPr lang="en-US" sz="20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Customer churn is a </a:t>
          </a:r>
          <a:r>
            <a:rPr lang="en-US" sz="2000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critical business challenge</a:t>
          </a:r>
          <a:r>
            <a:rPr lang="en-US" sz="20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, with ~16% of customers leaving.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6D1328-0360-4671-AFCF-CF0F82471EE3}" type="parTrans" cxnId="{D9897592-5598-4D8D-ACC7-242F4421B5A5}">
      <dgm:prSet/>
      <dgm:spPr/>
      <dgm:t>
        <a:bodyPr/>
        <a:lstStyle/>
        <a:p>
          <a:pPr algn="just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6BA249-49EA-46C3-8FD9-FDE8F6BD3D11}" type="sibTrans" cxnId="{D9897592-5598-4D8D-ACC7-242F4421B5A5}">
      <dgm:prSet/>
      <dgm:spPr/>
      <dgm:t>
        <a:bodyPr/>
        <a:lstStyle/>
        <a:p>
          <a:pPr algn="just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1E24C6-79E4-4D6F-8F04-5BCEB82203C1}">
      <dgm:prSet custT="1"/>
      <dgm:spPr/>
      <dgm:t>
        <a:bodyPr/>
        <a:lstStyle/>
        <a:p>
          <a:pPr algn="just"/>
          <a:r>
            <a:rPr lang="en-US" sz="2000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Service quality issues</a:t>
          </a:r>
          <a:r>
            <a:rPr lang="en-US" sz="20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such as call failures and complaints are major churn drivers.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F6E2A5-E3BE-4BB8-AC56-EF1710612C7B}" type="parTrans" cxnId="{8319B9E7-E491-4491-BA63-28F9FB5CCBB0}">
      <dgm:prSet/>
      <dgm:spPr/>
      <dgm:t>
        <a:bodyPr/>
        <a:lstStyle/>
        <a:p>
          <a:pPr algn="just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0D049F-0025-4DED-AF09-D122130068B2}" type="sibTrans" cxnId="{8319B9E7-E491-4491-BA63-28F9FB5CCBB0}">
      <dgm:prSet/>
      <dgm:spPr/>
      <dgm:t>
        <a:bodyPr/>
        <a:lstStyle/>
        <a:p>
          <a:pPr algn="just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1567A8-DD03-4255-A702-763F2D621A88}">
      <dgm:prSet custT="1"/>
      <dgm:spPr/>
      <dgm:t>
        <a:bodyPr/>
        <a:lstStyle/>
        <a:p>
          <a:pPr algn="just"/>
          <a:r>
            <a:rPr lang="en-US" sz="2000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Loyalty indicators</a:t>
          </a:r>
          <a:r>
            <a:rPr lang="en-US" sz="20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like longer subscription length and higher customer value reduce churn.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858342-1EBD-4DE8-B082-D76C6F7C3914}" type="parTrans" cxnId="{8DD11AED-42EF-4FB0-8EC0-98094E291252}">
      <dgm:prSet/>
      <dgm:spPr/>
      <dgm:t>
        <a:bodyPr/>
        <a:lstStyle/>
        <a:p>
          <a:pPr algn="just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6D0816-2FA9-41F3-9476-90AB8D31614C}" type="sibTrans" cxnId="{8DD11AED-42EF-4FB0-8EC0-98094E291252}">
      <dgm:prSet/>
      <dgm:spPr/>
      <dgm:t>
        <a:bodyPr/>
        <a:lstStyle/>
        <a:p>
          <a:pPr algn="just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12E1F3-7F9A-42D6-B0A1-AE137B5D5ACF}">
      <dgm:prSet custT="1"/>
      <dgm:spPr/>
      <dgm:t>
        <a:bodyPr/>
        <a:lstStyle/>
        <a:p>
          <a:pPr algn="just"/>
          <a:r>
            <a:rPr lang="en-US" sz="2000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Product segmentation</a:t>
          </a:r>
          <a:r>
            <a:rPr lang="en-US" sz="20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(tariff plans and charge amounts) shows varying churn patterns.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1D04FC-C268-495D-81D5-F707CAD2C4AF}" type="parTrans" cxnId="{2F59F7AD-746C-4856-B93B-29501835E342}">
      <dgm:prSet/>
      <dgm:spPr/>
      <dgm:t>
        <a:bodyPr/>
        <a:lstStyle/>
        <a:p>
          <a:pPr algn="just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73DB57-E8FB-4FBF-8A46-E3EB2AB2917F}" type="sibTrans" cxnId="{2F59F7AD-746C-4856-B93B-29501835E342}">
      <dgm:prSet/>
      <dgm:spPr/>
      <dgm:t>
        <a:bodyPr/>
        <a:lstStyle/>
        <a:p>
          <a:pPr algn="just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C39134-F2B4-475D-81A2-D3D9B962E1A3}">
      <dgm:prSet custT="1"/>
      <dgm:spPr/>
      <dgm:t>
        <a:bodyPr/>
        <a:lstStyle/>
        <a:p>
          <a:pPr algn="just"/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Phase 1 EDA helped us Understand dataset structure, Identify missing values and outliers, Detect categorical vs numerical columns. Dataset is now ready for preprocessing (Phase 2)</a:t>
          </a:r>
        </a:p>
      </dgm:t>
    </dgm:pt>
    <dgm:pt modelId="{0B5EC2E6-2560-4921-B1D5-26DBDB9708C9}" type="parTrans" cxnId="{F6D36675-4AA4-47ED-A22F-18D65CA2C863}">
      <dgm:prSet/>
      <dgm:spPr/>
      <dgm:t>
        <a:bodyPr/>
        <a:lstStyle/>
        <a:p>
          <a:pPr algn="just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87D886-8B52-4754-8F60-F7EC868955D2}" type="sibTrans" cxnId="{F6D36675-4AA4-47ED-A22F-18D65CA2C863}">
      <dgm:prSet/>
      <dgm:spPr/>
      <dgm:t>
        <a:bodyPr/>
        <a:lstStyle/>
        <a:p>
          <a:pPr algn="just"/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7E34BD-562C-4681-91F4-3B0153782532}" type="pres">
      <dgm:prSet presAssocID="{1C9806D0-C709-4926-A1D1-2B3591DFE5EA}" presName="linear" presStyleCnt="0">
        <dgm:presLayoutVars>
          <dgm:animLvl val="lvl"/>
          <dgm:resizeHandles val="exact"/>
        </dgm:presLayoutVars>
      </dgm:prSet>
      <dgm:spPr/>
    </dgm:pt>
    <dgm:pt modelId="{85FC1BFA-D1B5-4738-81AB-C6E9ECE26D41}" type="pres">
      <dgm:prSet presAssocID="{DEC43299-0C68-4C02-B560-C5C0D6A6BC1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5C555FB-D44F-4D15-B8B4-AD2C58220F4E}" type="pres">
      <dgm:prSet presAssocID="{FF6BA249-49EA-46C3-8FD9-FDE8F6BD3D11}" presName="spacer" presStyleCnt="0"/>
      <dgm:spPr/>
    </dgm:pt>
    <dgm:pt modelId="{20053D0E-F887-4023-9C38-A3F20AB5F408}" type="pres">
      <dgm:prSet presAssocID="{811E24C6-79E4-4D6F-8F04-5BCEB82203C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D3455EF-E7C5-41AA-A532-39192A39FDA0}" type="pres">
      <dgm:prSet presAssocID="{9F0D049F-0025-4DED-AF09-D122130068B2}" presName="spacer" presStyleCnt="0"/>
      <dgm:spPr/>
    </dgm:pt>
    <dgm:pt modelId="{CB5FCF36-D4CC-4715-BA60-D1EABD15594A}" type="pres">
      <dgm:prSet presAssocID="{091567A8-DD03-4255-A702-763F2D621A8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0C0A83A-AD34-4DF0-A6D0-31DCA2508708}" type="pres">
      <dgm:prSet presAssocID="{DE6D0816-2FA9-41F3-9476-90AB8D31614C}" presName="spacer" presStyleCnt="0"/>
      <dgm:spPr/>
    </dgm:pt>
    <dgm:pt modelId="{7332A49B-0DE1-4C9D-B249-5060ABAAEA65}" type="pres">
      <dgm:prSet presAssocID="{4112E1F3-7F9A-42D6-B0A1-AE137B5D5AC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9609F03-FECB-4E8E-8C4F-A27D484A40AB}" type="pres">
      <dgm:prSet presAssocID="{5B73DB57-E8FB-4FBF-8A46-E3EB2AB2917F}" presName="spacer" presStyleCnt="0"/>
      <dgm:spPr/>
    </dgm:pt>
    <dgm:pt modelId="{0D6E7168-1411-44F4-A4F5-BFB798514F85}" type="pres">
      <dgm:prSet presAssocID="{1FC39134-F2B4-475D-81A2-D3D9B962E1A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BF1350C-1D04-4888-91DF-922B6515A4CF}" type="presOf" srcId="{811E24C6-79E4-4D6F-8F04-5BCEB82203C1}" destId="{20053D0E-F887-4023-9C38-A3F20AB5F408}" srcOrd="0" destOrd="0" presId="urn:microsoft.com/office/officeart/2005/8/layout/vList2"/>
    <dgm:cxn modelId="{87631267-51F6-47D8-941B-B4A47021977D}" type="presOf" srcId="{091567A8-DD03-4255-A702-763F2D621A88}" destId="{CB5FCF36-D4CC-4715-BA60-D1EABD15594A}" srcOrd="0" destOrd="0" presId="urn:microsoft.com/office/officeart/2005/8/layout/vList2"/>
    <dgm:cxn modelId="{F6D36675-4AA4-47ED-A22F-18D65CA2C863}" srcId="{1C9806D0-C709-4926-A1D1-2B3591DFE5EA}" destId="{1FC39134-F2B4-475D-81A2-D3D9B962E1A3}" srcOrd="4" destOrd="0" parTransId="{0B5EC2E6-2560-4921-B1D5-26DBDB9708C9}" sibTransId="{0F87D886-8B52-4754-8F60-F7EC868955D2}"/>
    <dgm:cxn modelId="{4310CF7A-CDA6-475D-AAEC-C50C64E896FE}" type="presOf" srcId="{1C9806D0-C709-4926-A1D1-2B3591DFE5EA}" destId="{2D7E34BD-562C-4681-91F4-3B0153782532}" srcOrd="0" destOrd="0" presId="urn:microsoft.com/office/officeart/2005/8/layout/vList2"/>
    <dgm:cxn modelId="{E11D2F82-90DB-4A18-96EC-3F548AD7BE32}" type="presOf" srcId="{1FC39134-F2B4-475D-81A2-D3D9B962E1A3}" destId="{0D6E7168-1411-44F4-A4F5-BFB798514F85}" srcOrd="0" destOrd="0" presId="urn:microsoft.com/office/officeart/2005/8/layout/vList2"/>
    <dgm:cxn modelId="{D9897592-5598-4D8D-ACC7-242F4421B5A5}" srcId="{1C9806D0-C709-4926-A1D1-2B3591DFE5EA}" destId="{DEC43299-0C68-4C02-B560-C5C0D6A6BC1A}" srcOrd="0" destOrd="0" parTransId="{316D1328-0360-4671-AFCF-CF0F82471EE3}" sibTransId="{FF6BA249-49EA-46C3-8FD9-FDE8F6BD3D11}"/>
    <dgm:cxn modelId="{AC13F296-FDB9-4F41-B56C-10877AB8AE0A}" type="presOf" srcId="{4112E1F3-7F9A-42D6-B0A1-AE137B5D5ACF}" destId="{7332A49B-0DE1-4C9D-B249-5060ABAAEA65}" srcOrd="0" destOrd="0" presId="urn:microsoft.com/office/officeart/2005/8/layout/vList2"/>
    <dgm:cxn modelId="{2F59F7AD-746C-4856-B93B-29501835E342}" srcId="{1C9806D0-C709-4926-A1D1-2B3591DFE5EA}" destId="{4112E1F3-7F9A-42D6-B0A1-AE137B5D5ACF}" srcOrd="3" destOrd="0" parTransId="{F61D04FC-C268-495D-81D5-F707CAD2C4AF}" sibTransId="{5B73DB57-E8FB-4FBF-8A46-E3EB2AB2917F}"/>
    <dgm:cxn modelId="{8319B9E7-E491-4491-BA63-28F9FB5CCBB0}" srcId="{1C9806D0-C709-4926-A1D1-2B3591DFE5EA}" destId="{811E24C6-79E4-4D6F-8F04-5BCEB82203C1}" srcOrd="1" destOrd="0" parTransId="{E2F6E2A5-E3BE-4BB8-AC56-EF1710612C7B}" sibTransId="{9F0D049F-0025-4DED-AF09-D122130068B2}"/>
    <dgm:cxn modelId="{3FB64BEA-CFF7-4978-8F45-6514F5AA965D}" type="presOf" srcId="{DEC43299-0C68-4C02-B560-C5C0D6A6BC1A}" destId="{85FC1BFA-D1B5-4738-81AB-C6E9ECE26D41}" srcOrd="0" destOrd="0" presId="urn:microsoft.com/office/officeart/2005/8/layout/vList2"/>
    <dgm:cxn modelId="{8DD11AED-42EF-4FB0-8EC0-98094E291252}" srcId="{1C9806D0-C709-4926-A1D1-2B3591DFE5EA}" destId="{091567A8-DD03-4255-A702-763F2D621A88}" srcOrd="2" destOrd="0" parTransId="{60858342-1EBD-4DE8-B082-D76C6F7C3914}" sibTransId="{DE6D0816-2FA9-41F3-9476-90AB8D31614C}"/>
    <dgm:cxn modelId="{36BEF7D2-A9EF-4755-9D2C-61ABC6074757}" type="presParOf" srcId="{2D7E34BD-562C-4681-91F4-3B0153782532}" destId="{85FC1BFA-D1B5-4738-81AB-C6E9ECE26D41}" srcOrd="0" destOrd="0" presId="urn:microsoft.com/office/officeart/2005/8/layout/vList2"/>
    <dgm:cxn modelId="{D2815C2E-45E0-40A8-AA3B-4CA991CD9095}" type="presParOf" srcId="{2D7E34BD-562C-4681-91F4-3B0153782532}" destId="{85C555FB-D44F-4D15-B8B4-AD2C58220F4E}" srcOrd="1" destOrd="0" presId="urn:microsoft.com/office/officeart/2005/8/layout/vList2"/>
    <dgm:cxn modelId="{54DD5F9B-E508-44CA-A6C1-4018E1C9F388}" type="presParOf" srcId="{2D7E34BD-562C-4681-91F4-3B0153782532}" destId="{20053D0E-F887-4023-9C38-A3F20AB5F408}" srcOrd="2" destOrd="0" presId="urn:microsoft.com/office/officeart/2005/8/layout/vList2"/>
    <dgm:cxn modelId="{80155A23-8929-4C81-80DF-E5A0D302A83F}" type="presParOf" srcId="{2D7E34BD-562C-4681-91F4-3B0153782532}" destId="{9D3455EF-E7C5-41AA-A532-39192A39FDA0}" srcOrd="3" destOrd="0" presId="urn:microsoft.com/office/officeart/2005/8/layout/vList2"/>
    <dgm:cxn modelId="{73FD611B-0981-4450-9674-5CFAB1CD73E9}" type="presParOf" srcId="{2D7E34BD-562C-4681-91F4-3B0153782532}" destId="{CB5FCF36-D4CC-4715-BA60-D1EABD15594A}" srcOrd="4" destOrd="0" presId="urn:microsoft.com/office/officeart/2005/8/layout/vList2"/>
    <dgm:cxn modelId="{70DF0E7A-2335-4864-A803-9544E7A51912}" type="presParOf" srcId="{2D7E34BD-562C-4681-91F4-3B0153782532}" destId="{70C0A83A-AD34-4DF0-A6D0-31DCA2508708}" srcOrd="5" destOrd="0" presId="urn:microsoft.com/office/officeart/2005/8/layout/vList2"/>
    <dgm:cxn modelId="{B1DB4E92-8019-43A7-A07F-959BAE297F7B}" type="presParOf" srcId="{2D7E34BD-562C-4681-91F4-3B0153782532}" destId="{7332A49B-0DE1-4C9D-B249-5060ABAAEA65}" srcOrd="6" destOrd="0" presId="urn:microsoft.com/office/officeart/2005/8/layout/vList2"/>
    <dgm:cxn modelId="{EC7F002F-C093-443C-A2D8-CE2FCCCD557D}" type="presParOf" srcId="{2D7E34BD-562C-4681-91F4-3B0153782532}" destId="{F9609F03-FECB-4E8E-8C4F-A27D484A40AB}" srcOrd="7" destOrd="0" presId="urn:microsoft.com/office/officeart/2005/8/layout/vList2"/>
    <dgm:cxn modelId="{8E1C87A0-641D-43B1-B768-8180CFC0B0E4}" type="presParOf" srcId="{2D7E34BD-562C-4681-91F4-3B0153782532}" destId="{0D6E7168-1411-44F4-A4F5-BFB798514F8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DF6EC1-4F24-49F7-8F34-DFDBF2717983}" type="doc">
      <dgm:prSet loTypeId="urn:microsoft.com/office/officeart/2016/7/layout/LinearArrowProcessNumbered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648E735-A19E-4061-B205-4F12EED4137B}">
      <dgm:prSet custT="1"/>
      <dgm:spPr/>
      <dgm:t>
        <a:bodyPr/>
        <a:lstStyle/>
        <a:p>
          <a:pPr algn="ctr"/>
          <a:r>
            <a:rPr lang="en-US" sz="12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Develop a </a:t>
          </a:r>
          <a:r>
            <a:rPr lang="en-US" sz="1200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predictive churn model</a:t>
          </a:r>
          <a:r>
            <a:rPr lang="en-US" sz="12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to estimate which customers are at the highest risk of leaving.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585DE0-006C-48BA-B18A-8990491CB56B}" type="parTrans" cxnId="{3286BC0F-0D18-483C-9022-09147BCF8419}">
      <dgm:prSet/>
      <dgm:spPr/>
      <dgm:t>
        <a:bodyPr/>
        <a:lstStyle/>
        <a:p>
          <a:pPr algn="ctr"/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E5C175-CF4B-4DA9-9ED8-9CDB6E1A0D6C}" type="sibTrans" cxnId="{3286BC0F-0D18-483C-9022-09147BCF8419}">
      <dgm:prSet phldrT="1" phldr="0" custT="1"/>
      <dgm:spPr/>
      <dgm:t>
        <a:bodyPr/>
        <a:lstStyle/>
        <a:p>
          <a:pPr algn="ctr"/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</a:p>
      </dgm:t>
    </dgm:pt>
    <dgm:pt modelId="{4307F0FC-E990-4D50-A313-8B3B42184D7D}">
      <dgm:prSet custT="1"/>
      <dgm:spPr/>
      <dgm:t>
        <a:bodyPr/>
        <a:lstStyle/>
        <a:p>
          <a:pPr algn="ctr"/>
          <a:r>
            <a:rPr lang="en-US" sz="12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Build a </a:t>
          </a:r>
          <a:r>
            <a:rPr lang="en-US" sz="1200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customer retention recommendation engine</a:t>
          </a:r>
          <a:r>
            <a:rPr lang="en-US" sz="12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suggesting personalized offers, discounts, or loyalty programs.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65C0D0-986A-48C5-856E-8EB641E12500}" type="parTrans" cxnId="{DF51DCF2-2FFE-4924-BFD6-7EB2ED890141}">
      <dgm:prSet/>
      <dgm:spPr/>
      <dgm:t>
        <a:bodyPr/>
        <a:lstStyle/>
        <a:p>
          <a:pPr algn="ctr"/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85F2CC-94E5-4566-91BB-D8D215BEADB0}" type="sibTrans" cxnId="{DF51DCF2-2FFE-4924-BFD6-7EB2ED890141}">
      <dgm:prSet phldrT="2" phldr="0" custT="1"/>
      <dgm:spPr/>
      <dgm:t>
        <a:bodyPr/>
        <a:lstStyle/>
        <a:p>
          <a:pPr algn="ctr"/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dgm:t>
    </dgm:pt>
    <dgm:pt modelId="{C9F884E3-05E0-4BB6-8DC6-CD0BC4C6613B}">
      <dgm:prSet custT="1"/>
      <dgm:spPr/>
      <dgm:t>
        <a:bodyPr/>
        <a:lstStyle/>
        <a:p>
          <a:pPr algn="ctr"/>
          <a:r>
            <a:rPr lang="en-US" sz="12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Create a </a:t>
          </a:r>
          <a:r>
            <a:rPr lang="en-US" sz="1200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real-time churn monitoring dashboard</a:t>
          </a:r>
          <a:r>
            <a:rPr lang="en-US" sz="12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for telecom managers to track service quality (call failures, complaints).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5BDFCA-A5EB-4891-A5B3-906EF234F40A}" type="parTrans" cxnId="{3B1AD121-4E33-42EF-BEAE-154927147492}">
      <dgm:prSet/>
      <dgm:spPr/>
      <dgm:t>
        <a:bodyPr/>
        <a:lstStyle/>
        <a:p>
          <a:pPr algn="ctr"/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FB2655-73F9-4F51-8181-6933D85043E4}" type="sibTrans" cxnId="{3B1AD121-4E33-42EF-BEAE-154927147492}">
      <dgm:prSet phldrT="3" phldr="0" custT="1"/>
      <dgm:spPr/>
      <dgm:t>
        <a:bodyPr/>
        <a:lstStyle/>
        <a:p>
          <a:pPr algn="ctr"/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</a:p>
      </dgm:t>
    </dgm:pt>
    <dgm:pt modelId="{948717C5-56EA-4B59-B82F-AD64FB3F06EC}">
      <dgm:prSet custT="1"/>
      <dgm:spPr/>
      <dgm:t>
        <a:bodyPr/>
        <a:lstStyle/>
        <a:p>
          <a:pPr algn="ctr"/>
          <a:r>
            <a:rPr lang="en-US" sz="12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Partner with business teams to design </a:t>
          </a:r>
          <a:r>
            <a:rPr lang="en-US" sz="1200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targeted campaigns</a:t>
          </a:r>
          <a:r>
            <a:rPr lang="en-US" sz="12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for high-value customers likely to churn.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36D4AB-E732-4642-8C43-2F4D469C534C}" type="parTrans" cxnId="{AFF7F1C0-F821-4C88-8A15-A52F6D8B7BB5}">
      <dgm:prSet/>
      <dgm:spPr/>
      <dgm:t>
        <a:bodyPr/>
        <a:lstStyle/>
        <a:p>
          <a:pPr algn="ctr"/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94B4CC-EDBA-4C48-A4CF-1F06D8FF7065}" type="sibTrans" cxnId="{AFF7F1C0-F821-4C88-8A15-A52F6D8B7BB5}">
      <dgm:prSet phldrT="4" phldr="0" custT="1"/>
      <dgm:spPr/>
      <dgm:t>
        <a:bodyPr/>
        <a:lstStyle/>
        <a:p>
          <a:pPr algn="ctr"/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</a:p>
      </dgm:t>
    </dgm:pt>
    <dgm:pt modelId="{7759E973-17CC-4749-AA54-959C44B4E550}">
      <dgm:prSet custT="1"/>
      <dgm:spPr/>
      <dgm:t>
        <a:bodyPr/>
        <a:lstStyle/>
        <a:p>
          <a:pPr algn="ctr"/>
          <a:r>
            <a:rPr lang="en-US" sz="12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Extend the analysis with </a:t>
          </a:r>
          <a:r>
            <a:rPr lang="en-US" sz="1200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demographic and regional segmentation</a:t>
          </a:r>
          <a:r>
            <a:rPr lang="en-US" sz="12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to identify churn patterns across different customer groups.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8C3A57-CBAE-46DC-9E2B-CDF9F31A2DCA}" type="parTrans" cxnId="{EBEC3749-4C83-4126-B004-D2C1951DC65C}">
      <dgm:prSet/>
      <dgm:spPr/>
      <dgm:t>
        <a:bodyPr/>
        <a:lstStyle/>
        <a:p>
          <a:pPr algn="ctr"/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BC884B-A901-4F69-B5BA-C3B2A304E044}" type="sibTrans" cxnId="{EBEC3749-4C83-4126-B004-D2C1951DC65C}">
      <dgm:prSet phldrT="5" phldr="0" custT="1"/>
      <dgm:spPr/>
      <dgm:t>
        <a:bodyPr/>
        <a:lstStyle/>
        <a:p>
          <a:pPr algn="ctr"/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</a:p>
      </dgm:t>
    </dgm:pt>
    <dgm:pt modelId="{CF0EF1C2-C0E6-4C9F-91F8-44342D4BCC2C}">
      <dgm:prSet custT="1"/>
      <dgm:spPr/>
      <dgm:t>
        <a:bodyPr/>
        <a:lstStyle/>
        <a:p>
          <a:pPr algn="ctr"/>
          <a:r>
            <a:rPr lang="en-US" sz="12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Ultimately, integrate these features into a </a:t>
          </a:r>
          <a:r>
            <a:rPr lang="en-US" sz="1200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Customer Success Platform</a:t>
          </a:r>
          <a:r>
            <a:rPr lang="en-US" sz="12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that empowers decision-makers with actionable insights.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0D68EC-291F-4303-AE6F-EAF288A4DF04}" type="parTrans" cxnId="{4CB4ECCE-20B4-4965-9386-83E4C79DBB05}">
      <dgm:prSet/>
      <dgm:spPr/>
      <dgm:t>
        <a:bodyPr/>
        <a:lstStyle/>
        <a:p>
          <a:pPr algn="ctr"/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384A62-670B-4957-8709-46CB287B6312}" type="sibTrans" cxnId="{4CB4ECCE-20B4-4965-9386-83E4C79DBB05}">
      <dgm:prSet phldrT="6" phldr="0" custT="1"/>
      <dgm:spPr/>
      <dgm:t>
        <a:bodyPr/>
        <a:lstStyle/>
        <a:p>
          <a:pPr algn="ctr"/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6</a:t>
          </a:r>
        </a:p>
      </dgm:t>
    </dgm:pt>
    <dgm:pt modelId="{4FF99D26-77CD-48E8-B679-BF08C03892B7}" type="pres">
      <dgm:prSet presAssocID="{E7DF6EC1-4F24-49F7-8F34-DFDBF2717983}" presName="linearFlow" presStyleCnt="0">
        <dgm:presLayoutVars>
          <dgm:dir/>
          <dgm:animLvl val="lvl"/>
          <dgm:resizeHandles val="exact"/>
        </dgm:presLayoutVars>
      </dgm:prSet>
      <dgm:spPr/>
    </dgm:pt>
    <dgm:pt modelId="{68AA39E0-043D-467B-A7DD-CD2E9F8B4C37}" type="pres">
      <dgm:prSet presAssocID="{2648E735-A19E-4061-B205-4F12EED4137B}" presName="compositeNode" presStyleCnt="0"/>
      <dgm:spPr/>
    </dgm:pt>
    <dgm:pt modelId="{5FFAB03C-B7DB-4DA5-8C56-0669B088878E}" type="pres">
      <dgm:prSet presAssocID="{2648E735-A19E-4061-B205-4F12EED4137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97E9559-A9E6-479F-894A-D4BBA6856A03}" type="pres">
      <dgm:prSet presAssocID="{2648E735-A19E-4061-B205-4F12EED4137B}" presName="parSh" presStyleCnt="0"/>
      <dgm:spPr/>
    </dgm:pt>
    <dgm:pt modelId="{03CF2E2E-4B40-45AA-82E8-169A799D9471}" type="pres">
      <dgm:prSet presAssocID="{2648E735-A19E-4061-B205-4F12EED4137B}" presName="lineNode" presStyleLbl="alignAccFollowNode1" presStyleIdx="0" presStyleCnt="18"/>
      <dgm:spPr/>
    </dgm:pt>
    <dgm:pt modelId="{3CADD13D-79C9-41A3-BD1F-0ADBAC64F8BB}" type="pres">
      <dgm:prSet presAssocID="{2648E735-A19E-4061-B205-4F12EED4137B}" presName="lineArrowNode" presStyleLbl="alignAccFollowNode1" presStyleIdx="1" presStyleCnt="18"/>
      <dgm:spPr/>
    </dgm:pt>
    <dgm:pt modelId="{DECA70AB-7B79-4F68-B398-06B393FBF6B6}" type="pres">
      <dgm:prSet presAssocID="{60E5C175-CF4B-4DA9-9ED8-9CDB6E1A0D6C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E5719F73-2631-4504-9F69-C34376923E33}" type="pres">
      <dgm:prSet presAssocID="{60E5C175-CF4B-4DA9-9ED8-9CDB6E1A0D6C}" presName="spacerBetweenCircleAndCallout" presStyleCnt="0">
        <dgm:presLayoutVars/>
      </dgm:prSet>
      <dgm:spPr/>
    </dgm:pt>
    <dgm:pt modelId="{3C450C2D-FFCF-4B8D-BDCA-73E7E9871F7B}" type="pres">
      <dgm:prSet presAssocID="{2648E735-A19E-4061-B205-4F12EED4137B}" presName="nodeText" presStyleLbl="alignAccFollowNode1" presStyleIdx="2" presStyleCnt="18">
        <dgm:presLayoutVars>
          <dgm:bulletEnabled val="1"/>
        </dgm:presLayoutVars>
      </dgm:prSet>
      <dgm:spPr/>
    </dgm:pt>
    <dgm:pt modelId="{50DBDB28-0C6C-4223-93E4-8136EC9F7175}" type="pres">
      <dgm:prSet presAssocID="{60E5C175-CF4B-4DA9-9ED8-9CDB6E1A0D6C}" presName="sibTransComposite" presStyleCnt="0"/>
      <dgm:spPr/>
    </dgm:pt>
    <dgm:pt modelId="{E5EEC011-8D88-4171-909D-F76919309B33}" type="pres">
      <dgm:prSet presAssocID="{4307F0FC-E990-4D50-A313-8B3B42184D7D}" presName="compositeNode" presStyleCnt="0"/>
      <dgm:spPr/>
    </dgm:pt>
    <dgm:pt modelId="{530AC502-7FC7-4822-9FA2-8CC0FDC0038C}" type="pres">
      <dgm:prSet presAssocID="{4307F0FC-E990-4D50-A313-8B3B42184D7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FD13A16-761A-43E0-BB91-3C547359CEF7}" type="pres">
      <dgm:prSet presAssocID="{4307F0FC-E990-4D50-A313-8B3B42184D7D}" presName="parSh" presStyleCnt="0"/>
      <dgm:spPr/>
    </dgm:pt>
    <dgm:pt modelId="{0380AE6B-9F58-4225-9073-C34374D37967}" type="pres">
      <dgm:prSet presAssocID="{4307F0FC-E990-4D50-A313-8B3B42184D7D}" presName="lineNode" presStyleLbl="alignAccFollowNode1" presStyleIdx="3" presStyleCnt="18"/>
      <dgm:spPr/>
    </dgm:pt>
    <dgm:pt modelId="{97CA42BD-3EE2-468C-B988-0EC8B2BA86B3}" type="pres">
      <dgm:prSet presAssocID="{4307F0FC-E990-4D50-A313-8B3B42184D7D}" presName="lineArrowNode" presStyleLbl="alignAccFollowNode1" presStyleIdx="4" presStyleCnt="18"/>
      <dgm:spPr/>
    </dgm:pt>
    <dgm:pt modelId="{1A965A18-E1D7-48B2-A612-33F3BC2246D4}" type="pres">
      <dgm:prSet presAssocID="{5485F2CC-94E5-4566-91BB-D8D215BEADB0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CF611D67-F715-4492-A513-D72EEB5F2FB7}" type="pres">
      <dgm:prSet presAssocID="{5485F2CC-94E5-4566-91BB-D8D215BEADB0}" presName="spacerBetweenCircleAndCallout" presStyleCnt="0">
        <dgm:presLayoutVars/>
      </dgm:prSet>
      <dgm:spPr/>
    </dgm:pt>
    <dgm:pt modelId="{2DA49F4E-A1C4-4F95-8D28-95FE2BD087F5}" type="pres">
      <dgm:prSet presAssocID="{4307F0FC-E990-4D50-A313-8B3B42184D7D}" presName="nodeText" presStyleLbl="alignAccFollowNode1" presStyleIdx="5" presStyleCnt="18">
        <dgm:presLayoutVars>
          <dgm:bulletEnabled val="1"/>
        </dgm:presLayoutVars>
      </dgm:prSet>
      <dgm:spPr/>
    </dgm:pt>
    <dgm:pt modelId="{CE7F3DBB-EC6F-462D-B251-960053DEFD4D}" type="pres">
      <dgm:prSet presAssocID="{5485F2CC-94E5-4566-91BB-D8D215BEADB0}" presName="sibTransComposite" presStyleCnt="0"/>
      <dgm:spPr/>
    </dgm:pt>
    <dgm:pt modelId="{0E027FAE-7888-490D-9990-185F72EDE155}" type="pres">
      <dgm:prSet presAssocID="{C9F884E3-05E0-4BB6-8DC6-CD0BC4C6613B}" presName="compositeNode" presStyleCnt="0"/>
      <dgm:spPr/>
    </dgm:pt>
    <dgm:pt modelId="{2FE29B87-6ADE-420B-B643-0C4B54C4E4BD}" type="pres">
      <dgm:prSet presAssocID="{C9F884E3-05E0-4BB6-8DC6-CD0BC4C6613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1F77606-C728-4B92-9199-2245CC136385}" type="pres">
      <dgm:prSet presAssocID="{C9F884E3-05E0-4BB6-8DC6-CD0BC4C6613B}" presName="parSh" presStyleCnt="0"/>
      <dgm:spPr/>
    </dgm:pt>
    <dgm:pt modelId="{7E5BA1D4-DBC6-48B7-B238-BA9796C908A4}" type="pres">
      <dgm:prSet presAssocID="{C9F884E3-05E0-4BB6-8DC6-CD0BC4C6613B}" presName="lineNode" presStyleLbl="alignAccFollowNode1" presStyleIdx="6" presStyleCnt="18"/>
      <dgm:spPr/>
    </dgm:pt>
    <dgm:pt modelId="{6DA24AD5-4E27-4C66-8248-FA2BCF24A7D5}" type="pres">
      <dgm:prSet presAssocID="{C9F884E3-05E0-4BB6-8DC6-CD0BC4C6613B}" presName="lineArrowNode" presStyleLbl="alignAccFollowNode1" presStyleIdx="7" presStyleCnt="18"/>
      <dgm:spPr/>
    </dgm:pt>
    <dgm:pt modelId="{EFF0E745-C780-4BAF-84C5-9A745C655DF3}" type="pres">
      <dgm:prSet presAssocID="{94FB2655-73F9-4F51-8181-6933D85043E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0B2D142-A972-406B-B8A6-26A267265093}" type="pres">
      <dgm:prSet presAssocID="{94FB2655-73F9-4F51-8181-6933D85043E4}" presName="spacerBetweenCircleAndCallout" presStyleCnt="0">
        <dgm:presLayoutVars/>
      </dgm:prSet>
      <dgm:spPr/>
    </dgm:pt>
    <dgm:pt modelId="{5952D30D-4E62-4E56-96AA-75FF8D16DC12}" type="pres">
      <dgm:prSet presAssocID="{C9F884E3-05E0-4BB6-8DC6-CD0BC4C6613B}" presName="nodeText" presStyleLbl="alignAccFollowNode1" presStyleIdx="8" presStyleCnt="18">
        <dgm:presLayoutVars>
          <dgm:bulletEnabled val="1"/>
        </dgm:presLayoutVars>
      </dgm:prSet>
      <dgm:spPr/>
    </dgm:pt>
    <dgm:pt modelId="{3509956C-A7E4-4154-9294-4AF23AEB40F0}" type="pres">
      <dgm:prSet presAssocID="{94FB2655-73F9-4F51-8181-6933D85043E4}" presName="sibTransComposite" presStyleCnt="0"/>
      <dgm:spPr/>
    </dgm:pt>
    <dgm:pt modelId="{75B2DECC-3E3F-4BD5-A02D-DE3FC5F0E11B}" type="pres">
      <dgm:prSet presAssocID="{948717C5-56EA-4B59-B82F-AD64FB3F06EC}" presName="compositeNode" presStyleCnt="0"/>
      <dgm:spPr/>
    </dgm:pt>
    <dgm:pt modelId="{1B7E7117-14E4-4BAA-AC00-0C65E95813C6}" type="pres">
      <dgm:prSet presAssocID="{948717C5-56EA-4B59-B82F-AD64FB3F06E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DDE963C-D2FC-41C6-BBC3-2A65A0490E75}" type="pres">
      <dgm:prSet presAssocID="{948717C5-56EA-4B59-B82F-AD64FB3F06EC}" presName="parSh" presStyleCnt="0"/>
      <dgm:spPr/>
    </dgm:pt>
    <dgm:pt modelId="{7DFEF603-CAB2-4C49-B86C-41C08B5CE829}" type="pres">
      <dgm:prSet presAssocID="{948717C5-56EA-4B59-B82F-AD64FB3F06EC}" presName="lineNode" presStyleLbl="alignAccFollowNode1" presStyleIdx="9" presStyleCnt="18"/>
      <dgm:spPr/>
    </dgm:pt>
    <dgm:pt modelId="{8AFC2822-46DB-4EDA-8153-AC7BCD147251}" type="pres">
      <dgm:prSet presAssocID="{948717C5-56EA-4B59-B82F-AD64FB3F06EC}" presName="lineArrowNode" presStyleLbl="alignAccFollowNode1" presStyleIdx="10" presStyleCnt="18"/>
      <dgm:spPr/>
    </dgm:pt>
    <dgm:pt modelId="{374F3BC0-1230-44F3-A2A5-3C97AB3BE95C}" type="pres">
      <dgm:prSet presAssocID="{9A94B4CC-EDBA-4C48-A4CF-1F06D8FF7065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425D53FE-86A0-4B86-A85B-9D1C851E3C17}" type="pres">
      <dgm:prSet presAssocID="{9A94B4CC-EDBA-4C48-A4CF-1F06D8FF7065}" presName="spacerBetweenCircleAndCallout" presStyleCnt="0">
        <dgm:presLayoutVars/>
      </dgm:prSet>
      <dgm:spPr/>
    </dgm:pt>
    <dgm:pt modelId="{13FA3097-9B0D-4C1B-A01C-379E80DE084E}" type="pres">
      <dgm:prSet presAssocID="{948717C5-56EA-4B59-B82F-AD64FB3F06EC}" presName="nodeText" presStyleLbl="alignAccFollowNode1" presStyleIdx="11" presStyleCnt="18">
        <dgm:presLayoutVars>
          <dgm:bulletEnabled val="1"/>
        </dgm:presLayoutVars>
      </dgm:prSet>
      <dgm:spPr/>
    </dgm:pt>
    <dgm:pt modelId="{DEF2E569-9821-4101-BFD3-A161C375BDD8}" type="pres">
      <dgm:prSet presAssocID="{9A94B4CC-EDBA-4C48-A4CF-1F06D8FF7065}" presName="sibTransComposite" presStyleCnt="0"/>
      <dgm:spPr/>
    </dgm:pt>
    <dgm:pt modelId="{6EA9CD72-4DF6-4C31-91B5-23469204011B}" type="pres">
      <dgm:prSet presAssocID="{7759E973-17CC-4749-AA54-959C44B4E550}" presName="compositeNode" presStyleCnt="0"/>
      <dgm:spPr/>
    </dgm:pt>
    <dgm:pt modelId="{3B0ED5D9-C887-4B8F-8BC5-DDB3AF28D4B4}" type="pres">
      <dgm:prSet presAssocID="{7759E973-17CC-4749-AA54-959C44B4E55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65838CF-16ED-4663-888C-CE82C8C69F9E}" type="pres">
      <dgm:prSet presAssocID="{7759E973-17CC-4749-AA54-959C44B4E550}" presName="parSh" presStyleCnt="0"/>
      <dgm:spPr/>
    </dgm:pt>
    <dgm:pt modelId="{E7C27256-CD04-4023-88B3-66764B5E90C8}" type="pres">
      <dgm:prSet presAssocID="{7759E973-17CC-4749-AA54-959C44B4E550}" presName="lineNode" presStyleLbl="alignAccFollowNode1" presStyleIdx="12" presStyleCnt="18"/>
      <dgm:spPr/>
    </dgm:pt>
    <dgm:pt modelId="{DDC6EDE2-AB0C-4210-A2A1-6B6F3F6B8FAD}" type="pres">
      <dgm:prSet presAssocID="{7759E973-17CC-4749-AA54-959C44B4E550}" presName="lineArrowNode" presStyleLbl="alignAccFollowNode1" presStyleIdx="13" presStyleCnt="18"/>
      <dgm:spPr/>
    </dgm:pt>
    <dgm:pt modelId="{57485490-BD99-4889-B7C4-79D2830A2235}" type="pres">
      <dgm:prSet presAssocID="{6EBC884B-A901-4F69-B5BA-C3B2A304E04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59BC8F77-405D-4344-BE2B-249E84A9514C}" type="pres">
      <dgm:prSet presAssocID="{6EBC884B-A901-4F69-B5BA-C3B2A304E044}" presName="spacerBetweenCircleAndCallout" presStyleCnt="0">
        <dgm:presLayoutVars/>
      </dgm:prSet>
      <dgm:spPr/>
    </dgm:pt>
    <dgm:pt modelId="{D046008A-DF09-4A6B-B4BE-8A1B40D6B757}" type="pres">
      <dgm:prSet presAssocID="{7759E973-17CC-4749-AA54-959C44B4E550}" presName="nodeText" presStyleLbl="alignAccFollowNode1" presStyleIdx="14" presStyleCnt="18">
        <dgm:presLayoutVars>
          <dgm:bulletEnabled val="1"/>
        </dgm:presLayoutVars>
      </dgm:prSet>
      <dgm:spPr/>
    </dgm:pt>
    <dgm:pt modelId="{171114FA-166C-4E53-A06A-0E5D930407A8}" type="pres">
      <dgm:prSet presAssocID="{6EBC884B-A901-4F69-B5BA-C3B2A304E044}" presName="sibTransComposite" presStyleCnt="0"/>
      <dgm:spPr/>
    </dgm:pt>
    <dgm:pt modelId="{0D3C4C7B-DB57-4116-86FD-3C6F5A26ECA1}" type="pres">
      <dgm:prSet presAssocID="{CF0EF1C2-C0E6-4C9F-91F8-44342D4BCC2C}" presName="compositeNode" presStyleCnt="0"/>
      <dgm:spPr/>
    </dgm:pt>
    <dgm:pt modelId="{4A76431B-C0F6-489F-9390-1CCE21E8C7F4}" type="pres">
      <dgm:prSet presAssocID="{CF0EF1C2-C0E6-4C9F-91F8-44342D4BCC2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BD4DAE0-2DE9-4ECF-9563-C16A4491E900}" type="pres">
      <dgm:prSet presAssocID="{CF0EF1C2-C0E6-4C9F-91F8-44342D4BCC2C}" presName="parSh" presStyleCnt="0"/>
      <dgm:spPr/>
    </dgm:pt>
    <dgm:pt modelId="{14F1C0A7-8026-43BE-95CD-5FBD39D94B1E}" type="pres">
      <dgm:prSet presAssocID="{CF0EF1C2-C0E6-4C9F-91F8-44342D4BCC2C}" presName="lineNode" presStyleLbl="alignAccFollowNode1" presStyleIdx="15" presStyleCnt="18"/>
      <dgm:spPr/>
    </dgm:pt>
    <dgm:pt modelId="{3CCF7A17-46A5-4D84-86C0-A4C96B66C455}" type="pres">
      <dgm:prSet presAssocID="{CF0EF1C2-C0E6-4C9F-91F8-44342D4BCC2C}" presName="lineArrowNode" presStyleLbl="alignAccFollowNode1" presStyleIdx="16" presStyleCnt="18"/>
      <dgm:spPr/>
    </dgm:pt>
    <dgm:pt modelId="{0825EF88-CB85-4514-AD3C-B27EB08EA524}" type="pres">
      <dgm:prSet presAssocID="{0B384A62-670B-4957-8709-46CB287B6312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F45F22E1-489A-414A-8819-991646BF5B24}" type="pres">
      <dgm:prSet presAssocID="{0B384A62-670B-4957-8709-46CB287B6312}" presName="spacerBetweenCircleAndCallout" presStyleCnt="0">
        <dgm:presLayoutVars/>
      </dgm:prSet>
      <dgm:spPr/>
    </dgm:pt>
    <dgm:pt modelId="{500FC978-43A2-4AA4-A926-10CE210BE868}" type="pres">
      <dgm:prSet presAssocID="{CF0EF1C2-C0E6-4C9F-91F8-44342D4BCC2C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E7EE3E07-4C6C-4936-B0E0-1787D053B0CC}" type="presOf" srcId="{0B384A62-670B-4957-8709-46CB287B6312}" destId="{0825EF88-CB85-4514-AD3C-B27EB08EA524}" srcOrd="0" destOrd="0" presId="urn:microsoft.com/office/officeart/2016/7/layout/LinearArrowProcessNumbered"/>
    <dgm:cxn modelId="{AB66A80F-062D-4DED-987E-07377F388A3D}" type="presOf" srcId="{948717C5-56EA-4B59-B82F-AD64FB3F06EC}" destId="{13FA3097-9B0D-4C1B-A01C-379E80DE084E}" srcOrd="0" destOrd="0" presId="urn:microsoft.com/office/officeart/2016/7/layout/LinearArrowProcessNumbered"/>
    <dgm:cxn modelId="{3286BC0F-0D18-483C-9022-09147BCF8419}" srcId="{E7DF6EC1-4F24-49F7-8F34-DFDBF2717983}" destId="{2648E735-A19E-4061-B205-4F12EED4137B}" srcOrd="0" destOrd="0" parTransId="{6C585DE0-006C-48BA-B18A-8990491CB56B}" sibTransId="{60E5C175-CF4B-4DA9-9ED8-9CDB6E1A0D6C}"/>
    <dgm:cxn modelId="{62DC6C14-F536-4CAF-90B0-7C9C4965CFB4}" type="presOf" srcId="{7759E973-17CC-4749-AA54-959C44B4E550}" destId="{D046008A-DF09-4A6B-B4BE-8A1B40D6B757}" srcOrd="0" destOrd="0" presId="urn:microsoft.com/office/officeart/2016/7/layout/LinearArrowProcessNumbered"/>
    <dgm:cxn modelId="{3B1AD121-4E33-42EF-BEAE-154927147492}" srcId="{E7DF6EC1-4F24-49F7-8F34-DFDBF2717983}" destId="{C9F884E3-05E0-4BB6-8DC6-CD0BC4C6613B}" srcOrd="2" destOrd="0" parTransId="{CD5BDFCA-A5EB-4891-A5B3-906EF234F40A}" sibTransId="{94FB2655-73F9-4F51-8181-6933D85043E4}"/>
    <dgm:cxn modelId="{0A135925-161C-49A0-9F60-3F3FE3A966B8}" type="presOf" srcId="{94FB2655-73F9-4F51-8181-6933D85043E4}" destId="{EFF0E745-C780-4BAF-84C5-9A745C655DF3}" srcOrd="0" destOrd="0" presId="urn:microsoft.com/office/officeart/2016/7/layout/LinearArrowProcessNumbered"/>
    <dgm:cxn modelId="{13718A40-9897-476A-8C84-EF29450A028F}" type="presOf" srcId="{C9F884E3-05E0-4BB6-8DC6-CD0BC4C6613B}" destId="{5952D30D-4E62-4E56-96AA-75FF8D16DC12}" srcOrd="0" destOrd="0" presId="urn:microsoft.com/office/officeart/2016/7/layout/LinearArrowProcessNumbered"/>
    <dgm:cxn modelId="{EBEC3749-4C83-4126-B004-D2C1951DC65C}" srcId="{E7DF6EC1-4F24-49F7-8F34-DFDBF2717983}" destId="{7759E973-17CC-4749-AA54-959C44B4E550}" srcOrd="4" destOrd="0" parTransId="{C18C3A57-CBAE-46DC-9E2B-CDF9F31A2DCA}" sibTransId="{6EBC884B-A901-4F69-B5BA-C3B2A304E044}"/>
    <dgm:cxn modelId="{12C6F94A-9D1D-43A1-9E88-9C794D7628EC}" type="presOf" srcId="{5485F2CC-94E5-4566-91BB-D8D215BEADB0}" destId="{1A965A18-E1D7-48B2-A612-33F3BC2246D4}" srcOrd="0" destOrd="0" presId="urn:microsoft.com/office/officeart/2016/7/layout/LinearArrowProcessNumbered"/>
    <dgm:cxn modelId="{FA71697F-4F67-45F3-B5E0-39A21D5799DA}" type="presOf" srcId="{2648E735-A19E-4061-B205-4F12EED4137B}" destId="{3C450C2D-FFCF-4B8D-BDCA-73E7E9871F7B}" srcOrd="0" destOrd="0" presId="urn:microsoft.com/office/officeart/2016/7/layout/LinearArrowProcessNumbered"/>
    <dgm:cxn modelId="{4D3D4884-AB66-479B-BE7C-88165C7ED53E}" type="presOf" srcId="{CF0EF1C2-C0E6-4C9F-91F8-44342D4BCC2C}" destId="{500FC978-43A2-4AA4-A926-10CE210BE868}" srcOrd="0" destOrd="0" presId="urn:microsoft.com/office/officeart/2016/7/layout/LinearArrowProcessNumbered"/>
    <dgm:cxn modelId="{3FE3819A-EE27-45E1-94EA-E4094F0ED77D}" type="presOf" srcId="{9A94B4CC-EDBA-4C48-A4CF-1F06D8FF7065}" destId="{374F3BC0-1230-44F3-A2A5-3C97AB3BE95C}" srcOrd="0" destOrd="0" presId="urn:microsoft.com/office/officeart/2016/7/layout/LinearArrowProcessNumbered"/>
    <dgm:cxn modelId="{2B708FB4-6CC1-47DB-B824-9644B8D1B06A}" type="presOf" srcId="{60E5C175-CF4B-4DA9-9ED8-9CDB6E1A0D6C}" destId="{DECA70AB-7B79-4F68-B398-06B393FBF6B6}" srcOrd="0" destOrd="0" presId="urn:microsoft.com/office/officeart/2016/7/layout/LinearArrowProcessNumbered"/>
    <dgm:cxn modelId="{AFF7F1C0-F821-4C88-8A15-A52F6D8B7BB5}" srcId="{E7DF6EC1-4F24-49F7-8F34-DFDBF2717983}" destId="{948717C5-56EA-4B59-B82F-AD64FB3F06EC}" srcOrd="3" destOrd="0" parTransId="{1936D4AB-E732-4642-8C43-2F4D469C534C}" sibTransId="{9A94B4CC-EDBA-4C48-A4CF-1F06D8FF7065}"/>
    <dgm:cxn modelId="{4CB4ECCE-20B4-4965-9386-83E4C79DBB05}" srcId="{E7DF6EC1-4F24-49F7-8F34-DFDBF2717983}" destId="{CF0EF1C2-C0E6-4C9F-91F8-44342D4BCC2C}" srcOrd="5" destOrd="0" parTransId="{780D68EC-291F-4303-AE6F-EAF288A4DF04}" sibTransId="{0B384A62-670B-4957-8709-46CB287B6312}"/>
    <dgm:cxn modelId="{036923E1-1380-4292-B51B-A5109B73DB7D}" type="presOf" srcId="{6EBC884B-A901-4F69-B5BA-C3B2A304E044}" destId="{57485490-BD99-4889-B7C4-79D2830A2235}" srcOrd="0" destOrd="0" presId="urn:microsoft.com/office/officeart/2016/7/layout/LinearArrowProcessNumbered"/>
    <dgm:cxn modelId="{884DA3E1-73F5-4C67-9989-407B949CBEB3}" type="presOf" srcId="{4307F0FC-E990-4D50-A313-8B3B42184D7D}" destId="{2DA49F4E-A1C4-4F95-8D28-95FE2BD087F5}" srcOrd="0" destOrd="0" presId="urn:microsoft.com/office/officeart/2016/7/layout/LinearArrowProcessNumbered"/>
    <dgm:cxn modelId="{545E78E9-32F2-4C67-8409-B8DD7A85D41D}" type="presOf" srcId="{E7DF6EC1-4F24-49F7-8F34-DFDBF2717983}" destId="{4FF99D26-77CD-48E8-B679-BF08C03892B7}" srcOrd="0" destOrd="0" presId="urn:microsoft.com/office/officeart/2016/7/layout/LinearArrowProcessNumbered"/>
    <dgm:cxn modelId="{DF51DCF2-2FFE-4924-BFD6-7EB2ED890141}" srcId="{E7DF6EC1-4F24-49F7-8F34-DFDBF2717983}" destId="{4307F0FC-E990-4D50-A313-8B3B42184D7D}" srcOrd="1" destOrd="0" parTransId="{C165C0D0-986A-48C5-856E-8EB641E12500}" sibTransId="{5485F2CC-94E5-4566-91BB-D8D215BEADB0}"/>
    <dgm:cxn modelId="{DE996D97-C348-4859-A5A7-AC3EBA849485}" type="presParOf" srcId="{4FF99D26-77CD-48E8-B679-BF08C03892B7}" destId="{68AA39E0-043D-467B-A7DD-CD2E9F8B4C37}" srcOrd="0" destOrd="0" presId="urn:microsoft.com/office/officeart/2016/7/layout/LinearArrowProcessNumbered"/>
    <dgm:cxn modelId="{E0E23ADA-8CC9-483E-8E48-0C6E8361A3EE}" type="presParOf" srcId="{68AA39E0-043D-467B-A7DD-CD2E9F8B4C37}" destId="{5FFAB03C-B7DB-4DA5-8C56-0669B088878E}" srcOrd="0" destOrd="0" presId="urn:microsoft.com/office/officeart/2016/7/layout/LinearArrowProcessNumbered"/>
    <dgm:cxn modelId="{C4EB6BF8-9A99-48F3-8C80-95D52C6A796C}" type="presParOf" srcId="{68AA39E0-043D-467B-A7DD-CD2E9F8B4C37}" destId="{D97E9559-A9E6-479F-894A-D4BBA6856A03}" srcOrd="1" destOrd="0" presId="urn:microsoft.com/office/officeart/2016/7/layout/LinearArrowProcessNumbered"/>
    <dgm:cxn modelId="{891F14EF-4D3C-4620-B76D-C17958812042}" type="presParOf" srcId="{D97E9559-A9E6-479F-894A-D4BBA6856A03}" destId="{03CF2E2E-4B40-45AA-82E8-169A799D9471}" srcOrd="0" destOrd="0" presId="urn:microsoft.com/office/officeart/2016/7/layout/LinearArrowProcessNumbered"/>
    <dgm:cxn modelId="{FB199499-2CC4-4B89-99DD-6A5A5985E5B2}" type="presParOf" srcId="{D97E9559-A9E6-479F-894A-D4BBA6856A03}" destId="{3CADD13D-79C9-41A3-BD1F-0ADBAC64F8BB}" srcOrd="1" destOrd="0" presId="urn:microsoft.com/office/officeart/2016/7/layout/LinearArrowProcessNumbered"/>
    <dgm:cxn modelId="{50AD783B-4355-4FCE-9EE9-DBC5BF92974B}" type="presParOf" srcId="{D97E9559-A9E6-479F-894A-D4BBA6856A03}" destId="{DECA70AB-7B79-4F68-B398-06B393FBF6B6}" srcOrd="2" destOrd="0" presId="urn:microsoft.com/office/officeart/2016/7/layout/LinearArrowProcessNumbered"/>
    <dgm:cxn modelId="{418B6C06-7FAB-4DC4-9C5B-0E7243A4A8BD}" type="presParOf" srcId="{D97E9559-A9E6-479F-894A-D4BBA6856A03}" destId="{E5719F73-2631-4504-9F69-C34376923E33}" srcOrd="3" destOrd="0" presId="urn:microsoft.com/office/officeart/2016/7/layout/LinearArrowProcessNumbered"/>
    <dgm:cxn modelId="{FB918285-4BF6-4A09-9AC0-E1A935ABD5A4}" type="presParOf" srcId="{68AA39E0-043D-467B-A7DD-CD2E9F8B4C37}" destId="{3C450C2D-FFCF-4B8D-BDCA-73E7E9871F7B}" srcOrd="2" destOrd="0" presId="urn:microsoft.com/office/officeart/2016/7/layout/LinearArrowProcessNumbered"/>
    <dgm:cxn modelId="{DADC73A2-3FDD-491E-9ECF-CEE1C9171FB5}" type="presParOf" srcId="{4FF99D26-77CD-48E8-B679-BF08C03892B7}" destId="{50DBDB28-0C6C-4223-93E4-8136EC9F7175}" srcOrd="1" destOrd="0" presId="urn:microsoft.com/office/officeart/2016/7/layout/LinearArrowProcessNumbered"/>
    <dgm:cxn modelId="{D0244EDE-CE16-4AE6-ABA6-F35BF437C982}" type="presParOf" srcId="{4FF99D26-77CD-48E8-B679-BF08C03892B7}" destId="{E5EEC011-8D88-4171-909D-F76919309B33}" srcOrd="2" destOrd="0" presId="urn:microsoft.com/office/officeart/2016/7/layout/LinearArrowProcessNumbered"/>
    <dgm:cxn modelId="{7202A495-34CA-40A2-8CE8-78ECC4DFD5FB}" type="presParOf" srcId="{E5EEC011-8D88-4171-909D-F76919309B33}" destId="{530AC502-7FC7-4822-9FA2-8CC0FDC0038C}" srcOrd="0" destOrd="0" presId="urn:microsoft.com/office/officeart/2016/7/layout/LinearArrowProcessNumbered"/>
    <dgm:cxn modelId="{637AE9A4-F46B-47C8-AF59-D0672EC0995C}" type="presParOf" srcId="{E5EEC011-8D88-4171-909D-F76919309B33}" destId="{3FD13A16-761A-43E0-BB91-3C547359CEF7}" srcOrd="1" destOrd="0" presId="urn:microsoft.com/office/officeart/2016/7/layout/LinearArrowProcessNumbered"/>
    <dgm:cxn modelId="{A54B1718-3F9F-4DAA-A633-04C58353F813}" type="presParOf" srcId="{3FD13A16-761A-43E0-BB91-3C547359CEF7}" destId="{0380AE6B-9F58-4225-9073-C34374D37967}" srcOrd="0" destOrd="0" presId="urn:microsoft.com/office/officeart/2016/7/layout/LinearArrowProcessNumbered"/>
    <dgm:cxn modelId="{F2E876FD-FE66-41DD-B44D-D19EE4581C7F}" type="presParOf" srcId="{3FD13A16-761A-43E0-BB91-3C547359CEF7}" destId="{97CA42BD-3EE2-468C-B988-0EC8B2BA86B3}" srcOrd="1" destOrd="0" presId="urn:microsoft.com/office/officeart/2016/7/layout/LinearArrowProcessNumbered"/>
    <dgm:cxn modelId="{6445EDA8-0808-4CC5-A5EE-0FEF9FA01602}" type="presParOf" srcId="{3FD13A16-761A-43E0-BB91-3C547359CEF7}" destId="{1A965A18-E1D7-48B2-A612-33F3BC2246D4}" srcOrd="2" destOrd="0" presId="urn:microsoft.com/office/officeart/2016/7/layout/LinearArrowProcessNumbered"/>
    <dgm:cxn modelId="{9CC4C311-810C-4C94-A6D4-4CD26047B732}" type="presParOf" srcId="{3FD13A16-761A-43E0-BB91-3C547359CEF7}" destId="{CF611D67-F715-4492-A513-D72EEB5F2FB7}" srcOrd="3" destOrd="0" presId="urn:microsoft.com/office/officeart/2016/7/layout/LinearArrowProcessNumbered"/>
    <dgm:cxn modelId="{4BF13C46-BDF5-421E-8A39-4B1C53E25A25}" type="presParOf" srcId="{E5EEC011-8D88-4171-909D-F76919309B33}" destId="{2DA49F4E-A1C4-4F95-8D28-95FE2BD087F5}" srcOrd="2" destOrd="0" presId="urn:microsoft.com/office/officeart/2016/7/layout/LinearArrowProcessNumbered"/>
    <dgm:cxn modelId="{E4BD8249-2444-4E25-A548-A3CACC2257D6}" type="presParOf" srcId="{4FF99D26-77CD-48E8-B679-BF08C03892B7}" destId="{CE7F3DBB-EC6F-462D-B251-960053DEFD4D}" srcOrd="3" destOrd="0" presId="urn:microsoft.com/office/officeart/2016/7/layout/LinearArrowProcessNumbered"/>
    <dgm:cxn modelId="{EAA1E6D9-B4CD-4621-8B8C-0575EB124000}" type="presParOf" srcId="{4FF99D26-77CD-48E8-B679-BF08C03892B7}" destId="{0E027FAE-7888-490D-9990-185F72EDE155}" srcOrd="4" destOrd="0" presId="urn:microsoft.com/office/officeart/2016/7/layout/LinearArrowProcessNumbered"/>
    <dgm:cxn modelId="{20F0EBEC-253B-4CA9-99B4-C29E8BE8F0D9}" type="presParOf" srcId="{0E027FAE-7888-490D-9990-185F72EDE155}" destId="{2FE29B87-6ADE-420B-B643-0C4B54C4E4BD}" srcOrd="0" destOrd="0" presId="urn:microsoft.com/office/officeart/2016/7/layout/LinearArrowProcessNumbered"/>
    <dgm:cxn modelId="{3DDE9D0A-6768-4F78-A97A-F18DCC25CD5D}" type="presParOf" srcId="{0E027FAE-7888-490D-9990-185F72EDE155}" destId="{11F77606-C728-4B92-9199-2245CC136385}" srcOrd="1" destOrd="0" presId="urn:microsoft.com/office/officeart/2016/7/layout/LinearArrowProcessNumbered"/>
    <dgm:cxn modelId="{A82CE597-E7DB-4ABB-90F7-47D2EC461B4B}" type="presParOf" srcId="{11F77606-C728-4B92-9199-2245CC136385}" destId="{7E5BA1D4-DBC6-48B7-B238-BA9796C908A4}" srcOrd="0" destOrd="0" presId="urn:microsoft.com/office/officeart/2016/7/layout/LinearArrowProcessNumbered"/>
    <dgm:cxn modelId="{17440B58-6502-4A58-87DF-56F96F24CF8D}" type="presParOf" srcId="{11F77606-C728-4B92-9199-2245CC136385}" destId="{6DA24AD5-4E27-4C66-8248-FA2BCF24A7D5}" srcOrd="1" destOrd="0" presId="urn:microsoft.com/office/officeart/2016/7/layout/LinearArrowProcessNumbered"/>
    <dgm:cxn modelId="{78FCA30B-9295-4ECA-BA17-0E48670A6FF6}" type="presParOf" srcId="{11F77606-C728-4B92-9199-2245CC136385}" destId="{EFF0E745-C780-4BAF-84C5-9A745C655DF3}" srcOrd="2" destOrd="0" presId="urn:microsoft.com/office/officeart/2016/7/layout/LinearArrowProcessNumbered"/>
    <dgm:cxn modelId="{4F2EA5E2-D801-4E6A-B05D-1B52301FB3AD}" type="presParOf" srcId="{11F77606-C728-4B92-9199-2245CC136385}" destId="{90B2D142-A972-406B-B8A6-26A267265093}" srcOrd="3" destOrd="0" presId="urn:microsoft.com/office/officeart/2016/7/layout/LinearArrowProcessNumbered"/>
    <dgm:cxn modelId="{8650FFF3-EE70-4351-9C0A-4EA5425E6137}" type="presParOf" srcId="{0E027FAE-7888-490D-9990-185F72EDE155}" destId="{5952D30D-4E62-4E56-96AA-75FF8D16DC12}" srcOrd="2" destOrd="0" presId="urn:microsoft.com/office/officeart/2016/7/layout/LinearArrowProcessNumbered"/>
    <dgm:cxn modelId="{92D5C79F-2960-471B-8502-558A0AC443E0}" type="presParOf" srcId="{4FF99D26-77CD-48E8-B679-BF08C03892B7}" destId="{3509956C-A7E4-4154-9294-4AF23AEB40F0}" srcOrd="5" destOrd="0" presId="urn:microsoft.com/office/officeart/2016/7/layout/LinearArrowProcessNumbered"/>
    <dgm:cxn modelId="{D2D3B550-26C0-4657-96CA-64B661D2B1F3}" type="presParOf" srcId="{4FF99D26-77CD-48E8-B679-BF08C03892B7}" destId="{75B2DECC-3E3F-4BD5-A02D-DE3FC5F0E11B}" srcOrd="6" destOrd="0" presId="urn:microsoft.com/office/officeart/2016/7/layout/LinearArrowProcessNumbered"/>
    <dgm:cxn modelId="{F10A897F-E4D1-42E0-A821-6F40FD0572E8}" type="presParOf" srcId="{75B2DECC-3E3F-4BD5-A02D-DE3FC5F0E11B}" destId="{1B7E7117-14E4-4BAA-AC00-0C65E95813C6}" srcOrd="0" destOrd="0" presId="urn:microsoft.com/office/officeart/2016/7/layout/LinearArrowProcessNumbered"/>
    <dgm:cxn modelId="{DBD213C0-95FB-4480-813A-65075B82F649}" type="presParOf" srcId="{75B2DECC-3E3F-4BD5-A02D-DE3FC5F0E11B}" destId="{EDDE963C-D2FC-41C6-BBC3-2A65A0490E75}" srcOrd="1" destOrd="0" presId="urn:microsoft.com/office/officeart/2016/7/layout/LinearArrowProcessNumbered"/>
    <dgm:cxn modelId="{DFA416CD-72B1-45E2-B37E-987BBF90F58A}" type="presParOf" srcId="{EDDE963C-D2FC-41C6-BBC3-2A65A0490E75}" destId="{7DFEF603-CAB2-4C49-B86C-41C08B5CE829}" srcOrd="0" destOrd="0" presId="urn:microsoft.com/office/officeart/2016/7/layout/LinearArrowProcessNumbered"/>
    <dgm:cxn modelId="{7DCFBB76-8B82-486B-B122-82CB5C9C6576}" type="presParOf" srcId="{EDDE963C-D2FC-41C6-BBC3-2A65A0490E75}" destId="{8AFC2822-46DB-4EDA-8153-AC7BCD147251}" srcOrd="1" destOrd="0" presId="urn:microsoft.com/office/officeart/2016/7/layout/LinearArrowProcessNumbered"/>
    <dgm:cxn modelId="{8BEECA9C-419C-41D1-8A0E-091FC4770781}" type="presParOf" srcId="{EDDE963C-D2FC-41C6-BBC3-2A65A0490E75}" destId="{374F3BC0-1230-44F3-A2A5-3C97AB3BE95C}" srcOrd="2" destOrd="0" presId="urn:microsoft.com/office/officeart/2016/7/layout/LinearArrowProcessNumbered"/>
    <dgm:cxn modelId="{2497FC33-C18D-45BF-ABC8-6FDDA47382D3}" type="presParOf" srcId="{EDDE963C-D2FC-41C6-BBC3-2A65A0490E75}" destId="{425D53FE-86A0-4B86-A85B-9D1C851E3C17}" srcOrd="3" destOrd="0" presId="urn:microsoft.com/office/officeart/2016/7/layout/LinearArrowProcessNumbered"/>
    <dgm:cxn modelId="{8DB6687B-A6DB-4EC9-B165-5BC1BC0D181B}" type="presParOf" srcId="{75B2DECC-3E3F-4BD5-A02D-DE3FC5F0E11B}" destId="{13FA3097-9B0D-4C1B-A01C-379E80DE084E}" srcOrd="2" destOrd="0" presId="urn:microsoft.com/office/officeart/2016/7/layout/LinearArrowProcessNumbered"/>
    <dgm:cxn modelId="{9C309784-D800-415B-B606-1D6F2EA32D73}" type="presParOf" srcId="{4FF99D26-77CD-48E8-B679-BF08C03892B7}" destId="{DEF2E569-9821-4101-BFD3-A161C375BDD8}" srcOrd="7" destOrd="0" presId="urn:microsoft.com/office/officeart/2016/7/layout/LinearArrowProcessNumbered"/>
    <dgm:cxn modelId="{AEEEFF90-3E6E-46A8-A03F-FD279402787C}" type="presParOf" srcId="{4FF99D26-77CD-48E8-B679-BF08C03892B7}" destId="{6EA9CD72-4DF6-4C31-91B5-23469204011B}" srcOrd="8" destOrd="0" presId="urn:microsoft.com/office/officeart/2016/7/layout/LinearArrowProcessNumbered"/>
    <dgm:cxn modelId="{7510CFF4-7CF8-4FFF-88E9-E94E927BEBD1}" type="presParOf" srcId="{6EA9CD72-4DF6-4C31-91B5-23469204011B}" destId="{3B0ED5D9-C887-4B8F-8BC5-DDB3AF28D4B4}" srcOrd="0" destOrd="0" presId="urn:microsoft.com/office/officeart/2016/7/layout/LinearArrowProcessNumbered"/>
    <dgm:cxn modelId="{CCD34558-8382-4669-952A-F335C21F80BC}" type="presParOf" srcId="{6EA9CD72-4DF6-4C31-91B5-23469204011B}" destId="{F65838CF-16ED-4663-888C-CE82C8C69F9E}" srcOrd="1" destOrd="0" presId="urn:microsoft.com/office/officeart/2016/7/layout/LinearArrowProcessNumbered"/>
    <dgm:cxn modelId="{601096AF-CC83-4B77-B31A-01769CC23E40}" type="presParOf" srcId="{F65838CF-16ED-4663-888C-CE82C8C69F9E}" destId="{E7C27256-CD04-4023-88B3-66764B5E90C8}" srcOrd="0" destOrd="0" presId="urn:microsoft.com/office/officeart/2016/7/layout/LinearArrowProcessNumbered"/>
    <dgm:cxn modelId="{FC6B0887-A666-430E-9B1B-923774C525DA}" type="presParOf" srcId="{F65838CF-16ED-4663-888C-CE82C8C69F9E}" destId="{DDC6EDE2-AB0C-4210-A2A1-6B6F3F6B8FAD}" srcOrd="1" destOrd="0" presId="urn:microsoft.com/office/officeart/2016/7/layout/LinearArrowProcessNumbered"/>
    <dgm:cxn modelId="{C8567527-78A7-4981-A57E-AD92D5F9642F}" type="presParOf" srcId="{F65838CF-16ED-4663-888C-CE82C8C69F9E}" destId="{57485490-BD99-4889-B7C4-79D2830A2235}" srcOrd="2" destOrd="0" presId="urn:microsoft.com/office/officeart/2016/7/layout/LinearArrowProcessNumbered"/>
    <dgm:cxn modelId="{304165A2-82EB-4B0A-915D-0B18AAE7F060}" type="presParOf" srcId="{F65838CF-16ED-4663-888C-CE82C8C69F9E}" destId="{59BC8F77-405D-4344-BE2B-249E84A9514C}" srcOrd="3" destOrd="0" presId="urn:microsoft.com/office/officeart/2016/7/layout/LinearArrowProcessNumbered"/>
    <dgm:cxn modelId="{DA395BB8-A494-4B06-BA53-DC41DF41375C}" type="presParOf" srcId="{6EA9CD72-4DF6-4C31-91B5-23469204011B}" destId="{D046008A-DF09-4A6B-B4BE-8A1B40D6B757}" srcOrd="2" destOrd="0" presId="urn:microsoft.com/office/officeart/2016/7/layout/LinearArrowProcessNumbered"/>
    <dgm:cxn modelId="{AD540933-0175-4214-9B70-31EB92033D1D}" type="presParOf" srcId="{4FF99D26-77CD-48E8-B679-BF08C03892B7}" destId="{171114FA-166C-4E53-A06A-0E5D930407A8}" srcOrd="9" destOrd="0" presId="urn:microsoft.com/office/officeart/2016/7/layout/LinearArrowProcessNumbered"/>
    <dgm:cxn modelId="{6906B225-3A5B-4591-9D34-5AFC642082C7}" type="presParOf" srcId="{4FF99D26-77CD-48E8-B679-BF08C03892B7}" destId="{0D3C4C7B-DB57-4116-86FD-3C6F5A26ECA1}" srcOrd="10" destOrd="0" presId="urn:microsoft.com/office/officeart/2016/7/layout/LinearArrowProcessNumbered"/>
    <dgm:cxn modelId="{9127381E-1B87-4941-8D6B-0315EF9212FE}" type="presParOf" srcId="{0D3C4C7B-DB57-4116-86FD-3C6F5A26ECA1}" destId="{4A76431B-C0F6-489F-9390-1CCE21E8C7F4}" srcOrd="0" destOrd="0" presId="urn:microsoft.com/office/officeart/2016/7/layout/LinearArrowProcessNumbered"/>
    <dgm:cxn modelId="{D040D02C-DAFB-4F23-A252-1273AAF4A406}" type="presParOf" srcId="{0D3C4C7B-DB57-4116-86FD-3C6F5A26ECA1}" destId="{2BD4DAE0-2DE9-4ECF-9563-C16A4491E900}" srcOrd="1" destOrd="0" presId="urn:microsoft.com/office/officeart/2016/7/layout/LinearArrowProcessNumbered"/>
    <dgm:cxn modelId="{FDB112EE-CDC6-471C-AEF6-C95925660C5E}" type="presParOf" srcId="{2BD4DAE0-2DE9-4ECF-9563-C16A4491E900}" destId="{14F1C0A7-8026-43BE-95CD-5FBD39D94B1E}" srcOrd="0" destOrd="0" presId="urn:microsoft.com/office/officeart/2016/7/layout/LinearArrowProcessNumbered"/>
    <dgm:cxn modelId="{13E239A1-C10F-4C08-9DF2-4D28ABD5EDAC}" type="presParOf" srcId="{2BD4DAE0-2DE9-4ECF-9563-C16A4491E900}" destId="{3CCF7A17-46A5-4D84-86C0-A4C96B66C455}" srcOrd="1" destOrd="0" presId="urn:microsoft.com/office/officeart/2016/7/layout/LinearArrowProcessNumbered"/>
    <dgm:cxn modelId="{E995CFCF-6C47-449E-A41D-602C29635C06}" type="presParOf" srcId="{2BD4DAE0-2DE9-4ECF-9563-C16A4491E900}" destId="{0825EF88-CB85-4514-AD3C-B27EB08EA524}" srcOrd="2" destOrd="0" presId="urn:microsoft.com/office/officeart/2016/7/layout/LinearArrowProcessNumbered"/>
    <dgm:cxn modelId="{425E72E5-6FAC-4231-9318-18503A293D33}" type="presParOf" srcId="{2BD4DAE0-2DE9-4ECF-9563-C16A4491E900}" destId="{F45F22E1-489A-414A-8819-991646BF5B24}" srcOrd="3" destOrd="0" presId="urn:microsoft.com/office/officeart/2016/7/layout/LinearArrowProcessNumbered"/>
    <dgm:cxn modelId="{9B2A88B9-AF0F-47C9-9D49-84EDAED498E0}" type="presParOf" srcId="{0D3C4C7B-DB57-4116-86FD-3C6F5A26ECA1}" destId="{500FC978-43A2-4AA4-A926-10CE210BE868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FD55A-67DB-45C2-8BD6-A65E49D7A2C4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F7CB439-CD51-4315-BD97-B105F5AFCE6D}">
      <dsp:nvSpPr>
        <dsp:cNvPr id="0" name=""/>
        <dsp:cNvSpPr/>
      </dsp:nvSpPr>
      <dsp:spPr>
        <a:xfrm>
          <a:off x="0" y="531"/>
          <a:ext cx="10515600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Customers with longer subscription lengths are less likely to churn.</a:t>
          </a:r>
        </a:p>
      </dsp:txBody>
      <dsp:txXfrm>
        <a:off x="0" y="531"/>
        <a:ext cx="10515600" cy="621640"/>
      </dsp:txXfrm>
    </dsp:sp>
    <dsp:sp modelId="{6FEDE13F-9C63-49C6-8E28-C85E72054251}">
      <dsp:nvSpPr>
        <dsp:cNvPr id="0" name=""/>
        <dsp:cNvSpPr/>
      </dsp:nvSpPr>
      <dsp:spPr>
        <a:xfrm>
          <a:off x="0" y="62217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70A06A2-7A9C-4CDA-B5F7-9202DD570301}">
      <dsp:nvSpPr>
        <dsp:cNvPr id="0" name=""/>
        <dsp:cNvSpPr/>
      </dsp:nvSpPr>
      <dsp:spPr>
        <a:xfrm>
          <a:off x="0" y="622171"/>
          <a:ext cx="10515600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Churn distribution shows imbalance (fewer churners than non-churners)</a:t>
          </a:r>
        </a:p>
      </dsp:txBody>
      <dsp:txXfrm>
        <a:off x="0" y="622171"/>
        <a:ext cx="10515600" cy="621640"/>
      </dsp:txXfrm>
    </dsp:sp>
    <dsp:sp modelId="{EED8DF73-4995-48E1-82DA-573AD58E20D9}">
      <dsp:nvSpPr>
        <dsp:cNvPr id="0" name=""/>
        <dsp:cNvSpPr/>
      </dsp:nvSpPr>
      <dsp:spPr>
        <a:xfrm>
          <a:off x="0" y="124381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656003C-3F0F-4C8B-ACE2-2715516F001F}">
      <dsp:nvSpPr>
        <dsp:cNvPr id="0" name=""/>
        <dsp:cNvSpPr/>
      </dsp:nvSpPr>
      <dsp:spPr>
        <a:xfrm>
          <a:off x="0" y="1243811"/>
          <a:ext cx="10515600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Higher customer value reduces churn, showing loyal and profitable customers.</a:t>
          </a:r>
        </a:p>
      </dsp:txBody>
      <dsp:txXfrm>
        <a:off x="0" y="1243811"/>
        <a:ext cx="10515600" cy="621640"/>
      </dsp:txXfrm>
    </dsp:sp>
    <dsp:sp modelId="{0F7D4277-F8E6-42B0-AC97-903866ED80A1}">
      <dsp:nvSpPr>
        <dsp:cNvPr id="0" name=""/>
        <dsp:cNvSpPr/>
      </dsp:nvSpPr>
      <dsp:spPr>
        <a:xfrm>
          <a:off x="0" y="18654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AEA7A24-DAC5-46B6-A7F0-BE691BC24C82}">
      <dsp:nvSpPr>
        <dsp:cNvPr id="0" name=""/>
        <dsp:cNvSpPr/>
      </dsp:nvSpPr>
      <dsp:spPr>
        <a:xfrm>
          <a:off x="0" y="1865451"/>
          <a:ext cx="10515600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Binary features (like Complains, Tariff Plan, Status) are well-structured</a:t>
          </a:r>
        </a:p>
      </dsp:txBody>
      <dsp:txXfrm>
        <a:off x="0" y="1865451"/>
        <a:ext cx="10515600" cy="621640"/>
      </dsp:txXfrm>
    </dsp:sp>
    <dsp:sp modelId="{0B8EADCD-C8DB-4AA9-BC70-C6DD497BE354}">
      <dsp:nvSpPr>
        <dsp:cNvPr id="0" name=""/>
        <dsp:cNvSpPr/>
      </dsp:nvSpPr>
      <dsp:spPr>
        <a:xfrm>
          <a:off x="0" y="248709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BA7862E-564D-4723-9964-0F5093DE7DEE}">
      <dsp:nvSpPr>
        <dsp:cNvPr id="0" name=""/>
        <dsp:cNvSpPr/>
      </dsp:nvSpPr>
      <dsp:spPr>
        <a:xfrm>
          <a:off x="0" y="2487092"/>
          <a:ext cx="10515600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 columns (Call Failure, Subscription Length, Charge Amount, Customer Value) contain missing values</a:t>
          </a:r>
        </a:p>
      </dsp:txBody>
      <dsp:txXfrm>
        <a:off x="0" y="2487092"/>
        <a:ext cx="10515600" cy="621640"/>
      </dsp:txXfrm>
    </dsp:sp>
    <dsp:sp modelId="{A4ADBB00-7C02-46AD-BD7F-3490D01F6ACB}">
      <dsp:nvSpPr>
        <dsp:cNvPr id="0" name=""/>
        <dsp:cNvSpPr/>
      </dsp:nvSpPr>
      <dsp:spPr>
        <a:xfrm>
          <a:off x="0" y="310873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C09773B-0BEA-4D60-8E68-AB88988FA05D}">
      <dsp:nvSpPr>
        <dsp:cNvPr id="0" name=""/>
        <dsp:cNvSpPr/>
      </dsp:nvSpPr>
      <dsp:spPr>
        <a:xfrm>
          <a:off x="0" y="3108732"/>
          <a:ext cx="10515600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Dataset has a </a:t>
          </a: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mix of continuous and categorical features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108732"/>
        <a:ext cx="10515600" cy="621640"/>
      </dsp:txXfrm>
    </dsp:sp>
    <dsp:sp modelId="{8FA6A27C-AB8E-4DA3-AF4B-574870275F87}">
      <dsp:nvSpPr>
        <dsp:cNvPr id="0" name=""/>
        <dsp:cNvSpPr/>
      </dsp:nvSpPr>
      <dsp:spPr>
        <a:xfrm>
          <a:off x="0" y="373037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1F76D22-4CA7-441B-9043-6D1BA92D55A0}">
      <dsp:nvSpPr>
        <dsp:cNvPr id="0" name=""/>
        <dsp:cNvSpPr/>
      </dsp:nvSpPr>
      <dsp:spPr>
        <a:xfrm>
          <a:off x="0" y="3730372"/>
          <a:ext cx="10515600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Outliers detected in numerical features (extreme usage, unusual charges)</a:t>
          </a:r>
        </a:p>
      </dsp:txBody>
      <dsp:txXfrm>
        <a:off x="0" y="3730372"/>
        <a:ext cx="10515600" cy="621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C1BFA-D1B5-4738-81AB-C6E9ECE26D41}">
      <dsp:nvSpPr>
        <dsp:cNvPr id="0" name=""/>
        <dsp:cNvSpPr/>
      </dsp:nvSpPr>
      <dsp:spPr>
        <a:xfrm>
          <a:off x="0" y="21311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Customer churn is a </a:t>
          </a:r>
          <a:r>
            <a:rPr lang="en-US" sz="20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critical business challenge</a:t>
          </a:r>
          <a:r>
            <a:rPr lang="en-US" sz="20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, with ~16% of customers leaving.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467" y="58778"/>
        <a:ext cx="10440666" cy="692586"/>
      </dsp:txXfrm>
    </dsp:sp>
    <dsp:sp modelId="{20053D0E-F887-4023-9C38-A3F20AB5F408}">
      <dsp:nvSpPr>
        <dsp:cNvPr id="0" name=""/>
        <dsp:cNvSpPr/>
      </dsp:nvSpPr>
      <dsp:spPr>
        <a:xfrm>
          <a:off x="0" y="906912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Service quality issues</a:t>
          </a:r>
          <a:r>
            <a:rPr lang="en-US" sz="20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such as call failures and complaints are major churn drivers.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467" y="944379"/>
        <a:ext cx="10440666" cy="692586"/>
      </dsp:txXfrm>
    </dsp:sp>
    <dsp:sp modelId="{CB5FCF36-D4CC-4715-BA60-D1EABD15594A}">
      <dsp:nvSpPr>
        <dsp:cNvPr id="0" name=""/>
        <dsp:cNvSpPr/>
      </dsp:nvSpPr>
      <dsp:spPr>
        <a:xfrm>
          <a:off x="0" y="1792512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Loyalty indicators</a:t>
          </a:r>
          <a:r>
            <a:rPr lang="en-US" sz="20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like longer subscription length and higher customer value reduce churn.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467" y="1829979"/>
        <a:ext cx="10440666" cy="692586"/>
      </dsp:txXfrm>
    </dsp:sp>
    <dsp:sp modelId="{7332A49B-0DE1-4C9D-B249-5060ABAAEA65}">
      <dsp:nvSpPr>
        <dsp:cNvPr id="0" name=""/>
        <dsp:cNvSpPr/>
      </dsp:nvSpPr>
      <dsp:spPr>
        <a:xfrm>
          <a:off x="0" y="2678112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Product segmentation</a:t>
          </a:r>
          <a:r>
            <a:rPr lang="en-US" sz="20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(tariff plans and charge amounts) shows varying churn patterns.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467" y="2715579"/>
        <a:ext cx="10440666" cy="692586"/>
      </dsp:txXfrm>
    </dsp:sp>
    <dsp:sp modelId="{0D6E7168-1411-44F4-A4F5-BFB798514F85}">
      <dsp:nvSpPr>
        <dsp:cNvPr id="0" name=""/>
        <dsp:cNvSpPr/>
      </dsp:nvSpPr>
      <dsp:spPr>
        <a:xfrm>
          <a:off x="0" y="3563712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Phase 1 EDA helped us Understand dataset structure, Identify missing values and outliers, Detect categorical vs numerical columns. Dataset is now ready for preprocessing (Phase 2)</a:t>
          </a:r>
        </a:p>
      </dsp:txBody>
      <dsp:txXfrm>
        <a:off x="37467" y="3601179"/>
        <a:ext cx="10440666" cy="692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F2E2E-4B40-45AA-82E8-169A799D9471}">
      <dsp:nvSpPr>
        <dsp:cNvPr id="0" name=""/>
        <dsp:cNvSpPr/>
      </dsp:nvSpPr>
      <dsp:spPr>
        <a:xfrm>
          <a:off x="880578" y="1269525"/>
          <a:ext cx="700355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DD13D-79C9-41A3-BD1F-0ADBAC64F8BB}">
      <dsp:nvSpPr>
        <dsp:cNvPr id="0" name=""/>
        <dsp:cNvSpPr/>
      </dsp:nvSpPr>
      <dsp:spPr>
        <a:xfrm>
          <a:off x="1622955" y="1210731"/>
          <a:ext cx="80540" cy="151276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CA70AB-7B79-4F68-B398-06B393FBF6B6}">
      <dsp:nvSpPr>
        <dsp:cNvPr id="0" name=""/>
        <dsp:cNvSpPr/>
      </dsp:nvSpPr>
      <dsp:spPr>
        <a:xfrm>
          <a:off x="455621" y="932148"/>
          <a:ext cx="674826" cy="6748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87" tIns="26187" rIns="26187" bIns="2618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</a:p>
      </dsp:txBody>
      <dsp:txXfrm>
        <a:off x="554447" y="1030974"/>
        <a:ext cx="477174" cy="477174"/>
      </dsp:txXfrm>
    </dsp:sp>
    <dsp:sp modelId="{3C450C2D-FFCF-4B8D-BDCA-73E7E9871F7B}">
      <dsp:nvSpPr>
        <dsp:cNvPr id="0" name=""/>
        <dsp:cNvSpPr/>
      </dsp:nvSpPr>
      <dsp:spPr>
        <a:xfrm>
          <a:off x="5134" y="1772574"/>
          <a:ext cx="15757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01" tIns="165100" rIns="124301" bIns="16510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Develop a </a:t>
          </a:r>
          <a:r>
            <a:rPr lang="en-US" sz="12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predictive churn model</a:t>
          </a:r>
          <a:r>
            <a:rPr lang="en-US" sz="12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to estimate which customers are at the highest risk of leaving.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34" y="2087734"/>
        <a:ext cx="1575799" cy="1650440"/>
      </dsp:txXfrm>
    </dsp:sp>
    <dsp:sp modelId="{0380AE6B-9F58-4225-9073-C34374D37967}">
      <dsp:nvSpPr>
        <dsp:cNvPr id="0" name=""/>
        <dsp:cNvSpPr/>
      </dsp:nvSpPr>
      <dsp:spPr>
        <a:xfrm>
          <a:off x="1756023" y="1269525"/>
          <a:ext cx="157579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CA42BD-3EE2-468C-B988-0EC8B2BA86B3}">
      <dsp:nvSpPr>
        <dsp:cNvPr id="0" name=""/>
        <dsp:cNvSpPr/>
      </dsp:nvSpPr>
      <dsp:spPr>
        <a:xfrm>
          <a:off x="3373843" y="1210731"/>
          <a:ext cx="80540" cy="151276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965A18-E1D7-48B2-A612-33F3BC2246D4}">
      <dsp:nvSpPr>
        <dsp:cNvPr id="0" name=""/>
        <dsp:cNvSpPr/>
      </dsp:nvSpPr>
      <dsp:spPr>
        <a:xfrm>
          <a:off x="2206509" y="932148"/>
          <a:ext cx="674826" cy="6748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87" tIns="26187" rIns="26187" bIns="2618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dsp:txBody>
      <dsp:txXfrm>
        <a:off x="2305335" y="1030974"/>
        <a:ext cx="477174" cy="477174"/>
      </dsp:txXfrm>
    </dsp:sp>
    <dsp:sp modelId="{2DA49F4E-A1C4-4F95-8D28-95FE2BD087F5}">
      <dsp:nvSpPr>
        <dsp:cNvPr id="0" name=""/>
        <dsp:cNvSpPr/>
      </dsp:nvSpPr>
      <dsp:spPr>
        <a:xfrm>
          <a:off x="1756023" y="1772574"/>
          <a:ext cx="15757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01" tIns="165100" rIns="124301" bIns="16510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Build a </a:t>
          </a:r>
          <a:r>
            <a:rPr lang="en-US" sz="12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customer retention recommendation engine</a:t>
          </a:r>
          <a:r>
            <a:rPr lang="en-US" sz="12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suggesting personalized offers, discounts, or loyalty programs.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56023" y="2087734"/>
        <a:ext cx="1575799" cy="1650440"/>
      </dsp:txXfrm>
    </dsp:sp>
    <dsp:sp modelId="{7E5BA1D4-DBC6-48B7-B238-BA9796C908A4}">
      <dsp:nvSpPr>
        <dsp:cNvPr id="0" name=""/>
        <dsp:cNvSpPr/>
      </dsp:nvSpPr>
      <dsp:spPr>
        <a:xfrm>
          <a:off x="3506911" y="1269525"/>
          <a:ext cx="157579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A24AD5-4E27-4C66-8248-FA2BCF24A7D5}">
      <dsp:nvSpPr>
        <dsp:cNvPr id="0" name=""/>
        <dsp:cNvSpPr/>
      </dsp:nvSpPr>
      <dsp:spPr>
        <a:xfrm>
          <a:off x="5124732" y="1210731"/>
          <a:ext cx="80540" cy="151276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F0E745-C780-4BAF-84C5-9A745C655DF3}">
      <dsp:nvSpPr>
        <dsp:cNvPr id="0" name=""/>
        <dsp:cNvSpPr/>
      </dsp:nvSpPr>
      <dsp:spPr>
        <a:xfrm>
          <a:off x="3957398" y="932148"/>
          <a:ext cx="674826" cy="6748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87" tIns="26187" rIns="26187" bIns="2618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</a:p>
      </dsp:txBody>
      <dsp:txXfrm>
        <a:off x="4056224" y="1030974"/>
        <a:ext cx="477174" cy="477174"/>
      </dsp:txXfrm>
    </dsp:sp>
    <dsp:sp modelId="{5952D30D-4E62-4E56-96AA-75FF8D16DC12}">
      <dsp:nvSpPr>
        <dsp:cNvPr id="0" name=""/>
        <dsp:cNvSpPr/>
      </dsp:nvSpPr>
      <dsp:spPr>
        <a:xfrm>
          <a:off x="3506911" y="1772574"/>
          <a:ext cx="15757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01" tIns="165100" rIns="124301" bIns="16510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Create a </a:t>
          </a:r>
          <a:r>
            <a:rPr lang="en-US" sz="12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real-time churn monitoring dashboard</a:t>
          </a:r>
          <a:r>
            <a:rPr lang="en-US" sz="12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for telecom managers to track service quality (call failures, complaints).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06911" y="2087734"/>
        <a:ext cx="1575799" cy="1650440"/>
      </dsp:txXfrm>
    </dsp:sp>
    <dsp:sp modelId="{7DFEF603-CAB2-4C49-B86C-41C08B5CE829}">
      <dsp:nvSpPr>
        <dsp:cNvPr id="0" name=""/>
        <dsp:cNvSpPr/>
      </dsp:nvSpPr>
      <dsp:spPr>
        <a:xfrm>
          <a:off x="5257800" y="1269525"/>
          <a:ext cx="157579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FC2822-46DB-4EDA-8153-AC7BCD147251}">
      <dsp:nvSpPr>
        <dsp:cNvPr id="0" name=""/>
        <dsp:cNvSpPr/>
      </dsp:nvSpPr>
      <dsp:spPr>
        <a:xfrm>
          <a:off x="6875620" y="1210731"/>
          <a:ext cx="80540" cy="151276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F3BC0-1230-44F3-A2A5-3C97AB3BE95C}">
      <dsp:nvSpPr>
        <dsp:cNvPr id="0" name=""/>
        <dsp:cNvSpPr/>
      </dsp:nvSpPr>
      <dsp:spPr>
        <a:xfrm>
          <a:off x="5708286" y="932148"/>
          <a:ext cx="674826" cy="6748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87" tIns="26187" rIns="26187" bIns="2618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</a:p>
      </dsp:txBody>
      <dsp:txXfrm>
        <a:off x="5807112" y="1030974"/>
        <a:ext cx="477174" cy="477174"/>
      </dsp:txXfrm>
    </dsp:sp>
    <dsp:sp modelId="{13FA3097-9B0D-4C1B-A01C-379E80DE084E}">
      <dsp:nvSpPr>
        <dsp:cNvPr id="0" name=""/>
        <dsp:cNvSpPr/>
      </dsp:nvSpPr>
      <dsp:spPr>
        <a:xfrm>
          <a:off x="5257800" y="1772574"/>
          <a:ext cx="15757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01" tIns="165100" rIns="124301" bIns="16510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Partner with business teams to design </a:t>
          </a:r>
          <a:r>
            <a:rPr lang="en-US" sz="12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targeted campaigns</a:t>
          </a:r>
          <a:r>
            <a:rPr lang="en-US" sz="12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for high-value customers likely to churn.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57800" y="2087734"/>
        <a:ext cx="1575799" cy="1650440"/>
      </dsp:txXfrm>
    </dsp:sp>
    <dsp:sp modelId="{E7C27256-CD04-4023-88B3-66764B5E90C8}">
      <dsp:nvSpPr>
        <dsp:cNvPr id="0" name=""/>
        <dsp:cNvSpPr/>
      </dsp:nvSpPr>
      <dsp:spPr>
        <a:xfrm>
          <a:off x="7008688" y="1269525"/>
          <a:ext cx="157579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C6EDE2-AB0C-4210-A2A1-6B6F3F6B8FAD}">
      <dsp:nvSpPr>
        <dsp:cNvPr id="0" name=""/>
        <dsp:cNvSpPr/>
      </dsp:nvSpPr>
      <dsp:spPr>
        <a:xfrm>
          <a:off x="8626509" y="1210731"/>
          <a:ext cx="80540" cy="151276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85490-BD99-4889-B7C4-79D2830A2235}">
      <dsp:nvSpPr>
        <dsp:cNvPr id="0" name=""/>
        <dsp:cNvSpPr/>
      </dsp:nvSpPr>
      <dsp:spPr>
        <a:xfrm>
          <a:off x="7459175" y="932148"/>
          <a:ext cx="674826" cy="6748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87" tIns="26187" rIns="26187" bIns="2618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</a:p>
      </dsp:txBody>
      <dsp:txXfrm>
        <a:off x="7558001" y="1030974"/>
        <a:ext cx="477174" cy="477174"/>
      </dsp:txXfrm>
    </dsp:sp>
    <dsp:sp modelId="{D046008A-DF09-4A6B-B4BE-8A1B40D6B757}">
      <dsp:nvSpPr>
        <dsp:cNvPr id="0" name=""/>
        <dsp:cNvSpPr/>
      </dsp:nvSpPr>
      <dsp:spPr>
        <a:xfrm>
          <a:off x="7008688" y="1772574"/>
          <a:ext cx="15757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01" tIns="165100" rIns="124301" bIns="16510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Extend the analysis with </a:t>
          </a:r>
          <a:r>
            <a:rPr lang="en-US" sz="12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demographic and regional segmentation</a:t>
          </a:r>
          <a:r>
            <a:rPr lang="en-US" sz="12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to identify churn patterns across different customer groups.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08688" y="2087734"/>
        <a:ext cx="1575799" cy="1650440"/>
      </dsp:txXfrm>
    </dsp:sp>
    <dsp:sp modelId="{14F1C0A7-8026-43BE-95CD-5FBD39D94B1E}">
      <dsp:nvSpPr>
        <dsp:cNvPr id="0" name=""/>
        <dsp:cNvSpPr/>
      </dsp:nvSpPr>
      <dsp:spPr>
        <a:xfrm>
          <a:off x="8759576" y="1269525"/>
          <a:ext cx="78789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5EF88-CB85-4514-AD3C-B27EB08EA524}">
      <dsp:nvSpPr>
        <dsp:cNvPr id="0" name=""/>
        <dsp:cNvSpPr/>
      </dsp:nvSpPr>
      <dsp:spPr>
        <a:xfrm>
          <a:off x="9210063" y="932148"/>
          <a:ext cx="674826" cy="6748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87" tIns="26187" rIns="26187" bIns="2618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6</a:t>
          </a:r>
        </a:p>
      </dsp:txBody>
      <dsp:txXfrm>
        <a:off x="9308889" y="1030974"/>
        <a:ext cx="477174" cy="477174"/>
      </dsp:txXfrm>
    </dsp:sp>
    <dsp:sp modelId="{500FC978-43A2-4AA4-A926-10CE210BE868}">
      <dsp:nvSpPr>
        <dsp:cNvPr id="0" name=""/>
        <dsp:cNvSpPr/>
      </dsp:nvSpPr>
      <dsp:spPr>
        <a:xfrm>
          <a:off x="8759576" y="1772574"/>
          <a:ext cx="15757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01" tIns="165100" rIns="124301" bIns="16510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Ultimately, integrate these features into a </a:t>
          </a:r>
          <a:r>
            <a:rPr lang="en-US" sz="12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Customer Success Platform</a:t>
          </a:r>
          <a:r>
            <a:rPr lang="en-US" sz="12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that empowers decision-makers with actionable insights.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59576" y="2087734"/>
        <a:ext cx="1575799" cy="1650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1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awpixel.com/image/494728/free-illustration-image-thank-you-black-calligraph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58717"/>
          <a:stretch/>
        </p:blipFill>
        <p:spPr>
          <a:xfrm>
            <a:off x="0" y="-314960"/>
            <a:ext cx="12190815" cy="276352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962526" y="3049045"/>
            <a:ext cx="109728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en-US" sz="4000" b="1">
                <a:solidFill>
                  <a:srgbClr val="1F4E7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📊 Telco Customer Churn – Phase 1 EDA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37C18180-3393-5E88-7B9B-A4064C568F75}"/>
              </a:ext>
            </a:extLst>
          </p:cNvPr>
          <p:cNvSpPr txBox="1">
            <a:spLocks/>
          </p:cNvSpPr>
          <p:nvPr/>
        </p:nvSpPr>
        <p:spPr>
          <a:xfrm>
            <a:off x="384297" y="5409274"/>
            <a:ext cx="69298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r>
              <a:rPr lang="en-IN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Krishna Kishore</a:t>
            </a:r>
          </a:p>
          <a:p>
            <a:pPr algn="just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54376" y="1494844"/>
            <a:ext cx="1084763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buClr>
                <a:schemeClr val="dk1"/>
              </a:buClr>
              <a:buSzPts val="18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K Krishna Kishore, a recent graduate with a Bachelor of Technology in Computer Science and Engineering, from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IIIT-Vadodara - International Campus Diu (IIITV-ICD)</a:t>
            </a:r>
            <a:endParaRPr lang="en-IN" sz="2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335188" y="416553"/>
            <a:ext cx="609946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4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Lato Black"/>
              </a:rPr>
              <a:t>About me</a:t>
            </a:r>
            <a:endParaRPr sz="4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4DB11-159A-5FCA-DCCC-2F9137531C80}"/>
              </a:ext>
            </a:extLst>
          </p:cNvPr>
          <p:cNvSpPr txBox="1"/>
          <p:nvPr/>
        </p:nvSpPr>
        <p:spPr>
          <a:xfrm>
            <a:off x="754375" y="3208762"/>
            <a:ext cx="52334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Why Data Science?</a:t>
            </a:r>
          </a:p>
          <a:p>
            <a:pPr algn="just"/>
            <a:endParaRPr lang="en-US" sz="2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09D0FF-0FD3-6DAE-0C17-5E91487B3E5D}"/>
              </a:ext>
            </a:extLst>
          </p:cNvPr>
          <p:cNvSpPr txBox="1"/>
          <p:nvPr/>
        </p:nvSpPr>
        <p:spPr>
          <a:xfrm>
            <a:off x="754375" y="3771458"/>
            <a:ext cx="1084763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allows me to combine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logic, curiosity, and technology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uncover hidden patterns.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want to contribute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retention, efficiency improvement, and decision-making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businesses. My long-term goal is to grow as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Scientist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building predictive solutions that create value for organizations.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641684" y="267116"/>
            <a:ext cx="10515600" cy="71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just">
              <a:buClr>
                <a:srgbClr val="FF0000"/>
              </a:buClr>
              <a:buSzPts val="4400"/>
            </a:pPr>
            <a:r>
              <a:rPr lang="en-I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Customer Churn Dataset Analysis</a:t>
            </a:r>
            <a:endParaRPr lang="en-IN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469B8FE-45E1-2D40-0EF7-B46CA68B7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84" y="1477449"/>
            <a:ext cx="776526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📂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UCI Machine Learning Repository –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Iranian Churn Dataset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3,150 customer records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14 columns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13 input features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target variable 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Definition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→ Customer churned (left the service)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→ Customer retained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🔍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Quality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819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found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dirty="0"/>
              <a:t>Data is mostly </a:t>
            </a:r>
            <a:r>
              <a:rPr lang="en-US" sz="2000" b="1" dirty="0"/>
              <a:t>numeric</a:t>
            </a:r>
            <a:r>
              <a:rPr lang="en-US" sz="2000" dirty="0"/>
              <a:t> (no string columns)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723" y="274638"/>
            <a:ext cx="10392695" cy="698756"/>
          </a:xfrm>
        </p:spPr>
        <p:txBody>
          <a:bodyPr>
            <a:normAutofit/>
          </a:bodyPr>
          <a:lstStyle/>
          <a:p>
            <a:pPr algn="just"/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Columns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7D56B33-D768-F9CA-7AF4-ED88A2EE4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935350"/>
              </p:ext>
            </p:extLst>
          </p:nvPr>
        </p:nvGraphicFramePr>
        <p:xfrm>
          <a:off x="1185443" y="973394"/>
          <a:ext cx="10392695" cy="5186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207">
                  <a:extLst>
                    <a:ext uri="{9D8B030D-6E8A-4147-A177-3AD203B41FA5}">
                      <a16:colId xmlns:a16="http://schemas.microsoft.com/office/drawing/2014/main" val="615762418"/>
                    </a:ext>
                  </a:extLst>
                </a:gridCol>
                <a:gridCol w="1420746">
                  <a:extLst>
                    <a:ext uri="{9D8B030D-6E8A-4147-A177-3AD203B41FA5}">
                      <a16:colId xmlns:a16="http://schemas.microsoft.com/office/drawing/2014/main" val="1579392984"/>
                    </a:ext>
                  </a:extLst>
                </a:gridCol>
                <a:gridCol w="1432684">
                  <a:extLst>
                    <a:ext uri="{9D8B030D-6E8A-4147-A177-3AD203B41FA5}">
                      <a16:colId xmlns:a16="http://schemas.microsoft.com/office/drawing/2014/main" val="3191155959"/>
                    </a:ext>
                  </a:extLst>
                </a:gridCol>
                <a:gridCol w="1778917">
                  <a:extLst>
                    <a:ext uri="{9D8B030D-6E8A-4147-A177-3AD203B41FA5}">
                      <a16:colId xmlns:a16="http://schemas.microsoft.com/office/drawing/2014/main" val="4149509709"/>
                    </a:ext>
                  </a:extLst>
                </a:gridCol>
                <a:gridCol w="1635649">
                  <a:extLst>
                    <a:ext uri="{9D8B030D-6E8A-4147-A177-3AD203B41FA5}">
                      <a16:colId xmlns:a16="http://schemas.microsoft.com/office/drawing/2014/main" val="1729115817"/>
                    </a:ext>
                  </a:extLst>
                </a:gridCol>
                <a:gridCol w="3405492">
                  <a:extLst>
                    <a:ext uri="{9D8B030D-6E8A-4147-A177-3AD203B41FA5}">
                      <a16:colId xmlns:a16="http://schemas.microsoft.com/office/drawing/2014/main" val="3399344456"/>
                    </a:ext>
                  </a:extLst>
                </a:gridCol>
              </a:tblGrid>
              <a:tr h="57626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Quality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Cleaning Required (Phase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431879"/>
                  </a:ext>
                </a:extLst>
              </a:tr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Failure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Numerical (float)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 missing values, some outliers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Technical quality indicator, higher failures may increase churn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415374"/>
                  </a:ext>
                </a:extLst>
              </a:tr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Complains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 (0/1)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Strong churn predictor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dissatisfaction driver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592850"/>
                  </a:ext>
                </a:extLst>
              </a:tr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Subscription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Numerical (float)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8% missing, possible skew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(scaling/binning)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Loyalty indicator, longer tenure = lower churn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746619"/>
                  </a:ext>
                </a:extLst>
              </a:tr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Charge Amount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Numerical (float)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3% missing, distribution imbalance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Maybe (re-categorization)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Reflects billing category, potential impact on churn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2782502"/>
                  </a:ext>
                </a:extLst>
              </a:tr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Continuous (float)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 missing, outliers detected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Revenue contribution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higher value customers churn less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4178477"/>
                  </a:ext>
                </a:extLst>
              </a:tr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 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Ordinal (1–5)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Demographic insights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061681"/>
                  </a:ext>
                </a:extLst>
              </a:tr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Tariff 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Discrete Numeric(0/1)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Unequal distribution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Product/service segmentation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530302"/>
                  </a:ext>
                </a:extLst>
              </a:tr>
              <a:tr h="576262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Churn (Target)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 (0/1)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Imbalanced (84:16)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(resampling in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modeling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Core variable – defines churn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9217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3FBB1A-F6FA-183E-A62C-CC0814B1BA53}"/>
              </a:ext>
            </a:extLst>
          </p:cNvPr>
          <p:cNvSpPr txBox="1"/>
          <p:nvPr/>
        </p:nvSpPr>
        <p:spPr>
          <a:xfrm>
            <a:off x="838200" y="267630"/>
            <a:ext cx="10515600" cy="80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ctr" anchorCtr="0">
            <a:normAutofit/>
          </a:bodyPr>
          <a:lstStyle/>
          <a:p>
            <a:pPr algn="just">
              <a:spcAft>
                <a:spcPts val="600"/>
              </a:spcAft>
              <a:buClr>
                <a:schemeClr val="dk1"/>
              </a:buClr>
              <a:buSzPts val="1800"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F4BCE-B919-0030-F3E3-2D8E92EE9CC8}"/>
              </a:ext>
            </a:extLst>
          </p:cNvPr>
          <p:cNvSpPr txBox="1"/>
          <p:nvPr/>
        </p:nvSpPr>
        <p:spPr>
          <a:xfrm>
            <a:off x="838200" y="1189812"/>
            <a:ext cx="10515600" cy="5088324"/>
          </a:xfrm>
          <a:prstGeom prst="rect">
            <a:avLst/>
          </a:prstGeom>
          <a:noFill/>
          <a:ln>
            <a:noFill/>
          </a:ln>
        </p:spPr>
        <p:txBody>
          <a:bodyPr rtlCol="0" anchor="t">
            <a:noAutofit/>
          </a:bodyPr>
          <a:lstStyle/>
          <a:p>
            <a:pPr marL="342900" indent="-342900" algn="just">
              <a:lnSpc>
                <a:spcPct val="90000"/>
              </a:lnSpc>
              <a:spcAft>
                <a:spcPts val="600"/>
              </a:spcAft>
              <a:buFont typeface="Arial"/>
              <a:buChar char="§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 Why do some customers churn despite long subscription lengths?</a:t>
            </a: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Font typeface="Arial"/>
              <a:buChar char="§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 Analyze the relationship between subscription tenure and churn likelihood.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Font typeface="Arial"/>
              <a:buChar char="§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 Do frequent call failures increase the risk of customer churn?</a:t>
            </a: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Font typeface="Arial"/>
              <a:buChar char="§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Goal: Investigate correlation between network quality (call failures) and churn.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Font typeface="Arial"/>
              <a:buChar char="§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 Are customers with higher value (spending more) less likely to churn?</a:t>
            </a: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Font typeface="Arial"/>
              <a:buChar char="§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 Assess impact of customer value on churn tendency.</a:t>
            </a: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Font typeface="Arial"/>
              <a:buChar char="ü"/>
            </a:pPr>
            <a:endParaRPr lang="en-US"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Font typeface="Arial"/>
              <a:buChar char="§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 How do customer complaints affect churn rates?</a:t>
            </a: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Font typeface="Arial"/>
              <a:buChar char="§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 Compare churn distribution between customers who complain vs those who don’t.</a:t>
            </a: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Font typeface="Arial"/>
              <a:buChar char="ü"/>
            </a:pPr>
            <a:endParaRPr lang="en-US"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Font typeface="Arial"/>
              <a:buChar char="§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 Does tariff plan or charge amount influence churn behavior?</a:t>
            </a:r>
          </a:p>
          <a:p>
            <a:pPr marL="342900" indent="-342900" algn="just">
              <a:lnSpc>
                <a:spcPct val="90000"/>
              </a:lnSpc>
              <a:spcAft>
                <a:spcPts val="600"/>
              </a:spcAft>
              <a:buFont typeface="Arial"/>
              <a:buChar char="§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 Identify whether certain tariff plans/charge levels are more prone to churn.</a:t>
            </a:r>
          </a:p>
        </p:txBody>
      </p:sp>
    </p:spTree>
    <p:extLst>
      <p:ext uri="{BB962C8B-B14F-4D97-AF65-F5344CB8AC3E}">
        <p14:creationId xmlns:p14="http://schemas.microsoft.com/office/powerpoint/2010/main" val="372911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A8A01A-A6A5-557B-4D26-338E0E39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wrap="square" anchor="ctr">
            <a:normAutofit/>
          </a:bodyPr>
          <a:lstStyle/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graphicFrame>
        <p:nvGraphicFramePr>
          <p:cNvPr id="10" name="Text Placeholder 7">
            <a:extLst>
              <a:ext uri="{FF2B5EF4-FFF2-40B4-BE49-F238E27FC236}">
                <a16:creationId xmlns:a16="http://schemas.microsoft.com/office/drawing/2014/main" id="{3F2D6203-807F-68EC-758D-5B8B556236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0367981"/>
              </p:ext>
            </p:extLst>
          </p:nvPr>
        </p:nvGraphicFramePr>
        <p:xfrm>
          <a:off x="838200" y="1861523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248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C65F-089E-5CDF-17BA-3958554D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wrap="square" anchor="ctr">
            <a:normAutofit/>
          </a:bodyPr>
          <a:lstStyle/>
          <a:p>
            <a:pPr algn="just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11FECA62-FAD2-9C64-7EA9-208951FFC6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835350"/>
              </p:ext>
            </p:extLst>
          </p:nvPr>
        </p:nvGraphicFramePr>
        <p:xfrm>
          <a:off x="838200" y="1881188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494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68E8-E2D9-8CFC-1310-8F442C37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48"/>
            <a:ext cx="10515600" cy="1011391"/>
          </a:xfrm>
        </p:spPr>
        <p:txBody>
          <a:bodyPr wrap="square" anchor="ctr">
            <a:normAutofit/>
          </a:bodyPr>
          <a:lstStyle/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11732EEF-3821-522C-A48F-4F74A87425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4560787"/>
              </p:ext>
            </p:extLst>
          </p:nvPr>
        </p:nvGraphicFramePr>
        <p:xfrm>
          <a:off x="838200" y="1465006"/>
          <a:ext cx="10515600" cy="4670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5556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1812822" y="1337473"/>
            <a:ext cx="8566355" cy="4183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138</TotalTime>
  <Words>774</Words>
  <Application>Microsoft Office PowerPoint</Application>
  <PresentationFormat>Widescreen</PresentationFormat>
  <Paragraphs>118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Arial</vt:lpstr>
      <vt:lpstr>Times New Roman</vt:lpstr>
      <vt:lpstr>Lato Black</vt:lpstr>
      <vt:lpstr>Office Theme</vt:lpstr>
      <vt:lpstr>PowerPoint Presentation</vt:lpstr>
      <vt:lpstr>PowerPoint Presentation</vt:lpstr>
      <vt:lpstr>Customer Churn Dataset Analysis</vt:lpstr>
      <vt:lpstr>Understanding the Columns</vt:lpstr>
      <vt:lpstr>PowerPoint Presentation</vt:lpstr>
      <vt:lpstr>Insights</vt:lpstr>
      <vt:lpstr>Conclusion</vt:lpstr>
      <vt:lpstr>Future Scope: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kishore</dc:creator>
  <cp:lastModifiedBy>krishna kishore</cp:lastModifiedBy>
  <cp:revision>3</cp:revision>
  <dcterms:created xsi:type="dcterms:W3CDTF">2021-02-16T05:19:01Z</dcterms:created>
  <dcterms:modified xsi:type="dcterms:W3CDTF">2025-08-19T10:57:25Z</dcterms:modified>
</cp:coreProperties>
</file>