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3.xml" ContentType="application/vnd.openxmlformats-officedocument.presentationml.slideMaster+xml"/>
  <Override PartName="/ppt/slideMasters/slideMaster25.xml" ContentType="application/vnd.openxmlformats-officedocument.presentationml.slideMaster+xml"/>
  <Override PartName="/ppt/slideMasters/slideMaster1.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5.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7.xml.rels" ContentType="application/vnd.openxmlformats-package.relationships+xml"/>
  <Override PartName="/ppt/slideMasters/_rels/slideMaster24.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slideMaster14.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 Target="slides/slide1.xml"/><Relationship Id="rId28" Type="http://schemas.openxmlformats.org/officeDocument/2006/relationships/slide" Target="slides/slide2.xml"/><Relationship Id="rId29" Type="http://schemas.openxmlformats.org/officeDocument/2006/relationships/slide" Target="slides/slide3.xml"/><Relationship Id="rId30" Type="http://schemas.openxmlformats.org/officeDocument/2006/relationships/slide" Target="slides/slide4.xml"/><Relationship Id="rId31" Type="http://schemas.openxmlformats.org/officeDocument/2006/relationships/slide" Target="slides/slide5.xml"/><Relationship Id="rId32" Type="http://schemas.openxmlformats.org/officeDocument/2006/relationships/slide" Target="slides/slide6.xml"/><Relationship Id="rId33" Type="http://schemas.openxmlformats.org/officeDocument/2006/relationships/slide" Target="slides/slide7.xml"/><Relationship Id="rId34" Type="http://schemas.openxmlformats.org/officeDocument/2006/relationships/slide" Target="slides/slide8.xml"/><Relationship Id="rId35" Type="http://schemas.openxmlformats.org/officeDocument/2006/relationships/slide" Target="slides/slide9.xml"/><Relationship Id="rId36" Type="http://schemas.openxmlformats.org/officeDocument/2006/relationships/slide" Target="slides/slide10.xml"/><Relationship Id="rId37" Type="http://schemas.openxmlformats.org/officeDocument/2006/relationships/slide" Target="slides/slide11.xml"/><Relationship Id="rId38" Type="http://schemas.openxmlformats.org/officeDocument/2006/relationships/slide" Target="slides/slide12.xml"/><Relationship Id="rId3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5" name="PlaceHolder 1"/>
          <p:cNvSpPr>
            <a:spLocks noGrp="1"/>
          </p:cNvSpPr>
          <p:nvPr>
            <p:ph type="title"/>
          </p:nvPr>
        </p:nvSpPr>
        <p:spPr>
          <a:xfrm>
            <a:off x="2022120" y="540000"/>
            <a:ext cx="4447800" cy="91404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1">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1_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2">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_1">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29" name="PlaceHolder 1"/>
          <p:cNvSpPr>
            <a:spLocks noGrp="1"/>
          </p:cNvSpPr>
          <p:nvPr>
            <p:ph type="title"/>
          </p:nvPr>
        </p:nvSpPr>
        <p:spPr>
          <a:xfrm>
            <a:off x="2022120" y="540000"/>
            <a:ext cx="4447800" cy="91404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3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137" name="PlaceHolder 1"/>
          <p:cNvSpPr>
            <a:spLocks noGrp="1"/>
          </p:cNvSpPr>
          <p:nvPr>
            <p:ph type="title"/>
          </p:nvPr>
        </p:nvSpPr>
        <p:spPr>
          <a:xfrm>
            <a:off x="2022120" y="540000"/>
            <a:ext cx="4447800" cy="91404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3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3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2022120" y="540000"/>
            <a:ext cx="4447800" cy="91404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2">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2">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14960" y="517320"/>
            <a:ext cx="5303160" cy="2496600"/>
          </a:xfrm>
          <a:prstGeom prst="rect">
            <a:avLst/>
          </a:prstGeom>
          <a:noFill/>
          <a:ln w="0">
            <a:noFill/>
          </a:ln>
        </p:spPr>
        <p:txBody>
          <a:bodyPr lIns="91440" rIns="91440" tIns="91440" bIns="91440" anchor="ctr">
            <a:noAutofit/>
          </a:bodyPr>
          <a:p>
            <a:pPr indent="0">
              <a:buNone/>
            </a:pPr>
            <a:r>
              <a:rPr b="0" lang="fr-FR" sz="8500" spc="-1" strike="noStrike">
                <a:solidFill>
                  <a:schemeClr val="dk1"/>
                </a:solidFill>
                <a:latin typeface="Arial"/>
              </a:rPr>
              <a:t>Click to edit the title text format</a:t>
            </a:r>
            <a:endParaRPr b="0" lang="fr-FR" sz="8500" spc="-1" strike="noStrike">
              <a:solidFill>
                <a:schemeClr val="dk1"/>
              </a:solidFill>
              <a:latin typeface="Arial"/>
            </a:endParaRPr>
          </a:p>
        </p:txBody>
      </p:sp>
      <p:grpSp>
        <p:nvGrpSpPr>
          <p:cNvPr id="1" name="Google Shape;11;p2"/>
          <p:cNvGrpSpPr/>
          <p:nvPr/>
        </p:nvGrpSpPr>
        <p:grpSpPr>
          <a:xfrm>
            <a:off x="0" y="267120"/>
            <a:ext cx="9144000" cy="4608720"/>
            <a:chOff x="0" y="267120"/>
            <a:chExt cx="9144000" cy="4608720"/>
          </a:xfrm>
        </p:grpSpPr>
        <p:cxnSp>
          <p:nvCxnSpPr>
            <p:cNvPr id="2" name="Google Shape;12;p2"/>
            <p:cNvCxnSpPr/>
            <p:nvPr/>
          </p:nvCxnSpPr>
          <p:spPr>
            <a:xfrm>
              <a:off x="0" y="267120"/>
              <a:ext cx="9144360" cy="360"/>
            </a:xfrm>
            <a:prstGeom prst="straightConnector1">
              <a:avLst/>
            </a:prstGeom>
            <a:ln w="9525">
              <a:solidFill>
                <a:srgbClr val="ffeed3"/>
              </a:solidFill>
              <a:round/>
            </a:ln>
          </p:spPr>
        </p:cxnSp>
        <p:cxnSp>
          <p:nvCxnSpPr>
            <p:cNvPr id="3" name="Google Shape;13;p2"/>
            <p:cNvCxnSpPr/>
            <p:nvPr/>
          </p:nvCxnSpPr>
          <p:spPr>
            <a:xfrm>
              <a:off x="0" y="4875840"/>
              <a:ext cx="9144360" cy="360"/>
            </a:xfrm>
            <a:prstGeom prst="straightConnector1">
              <a:avLst/>
            </a:prstGeom>
            <a:ln w="9525">
              <a:solidFill>
                <a:srgbClr val="ffeed3"/>
              </a:solidFill>
              <a:round/>
            </a:ln>
          </p:spPr>
        </p:cxnSp>
      </p:grpSp>
      <p:sp>
        <p:nvSpPr>
          <p:cNvPr id="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7" name="PlaceHolder 1"/>
          <p:cNvSpPr>
            <a:spLocks noGrp="1"/>
          </p:cNvSpPr>
          <p:nvPr>
            <p:ph type="title"/>
          </p:nvPr>
        </p:nvSpPr>
        <p:spPr>
          <a:xfrm>
            <a:off x="4354560" y="444960"/>
            <a:ext cx="4069080" cy="572400"/>
          </a:xfrm>
          <a:prstGeom prst="rect">
            <a:avLst/>
          </a:prstGeom>
          <a:noFill/>
          <a:ln w="0">
            <a:noFill/>
          </a:ln>
        </p:spPr>
        <p:txBody>
          <a:bodyPr lIns="91440" rIns="91440" tIns="91440" bIns="91440" anchor="ctr">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68" name="Google Shape;208;p19"/>
          <p:cNvGrpSpPr/>
          <p:nvPr/>
        </p:nvGrpSpPr>
        <p:grpSpPr>
          <a:xfrm>
            <a:off x="4264200" y="0"/>
            <a:ext cx="4521960" cy="5699880"/>
            <a:chOff x="4264200" y="0"/>
            <a:chExt cx="4521960" cy="5699880"/>
          </a:xfrm>
        </p:grpSpPr>
        <p:grpSp>
          <p:nvGrpSpPr>
            <p:cNvPr id="69" name="Google Shape;209;p19"/>
            <p:cNvGrpSpPr/>
            <p:nvPr/>
          </p:nvGrpSpPr>
          <p:grpSpPr>
            <a:xfrm>
              <a:off x="4264200" y="4608360"/>
              <a:ext cx="4381920" cy="1091520"/>
              <a:chOff x="4264200" y="4608360"/>
              <a:chExt cx="4381920" cy="1091520"/>
            </a:xfrm>
          </p:grpSpPr>
          <p:sp>
            <p:nvSpPr>
              <p:cNvPr id="70" name="Google Shape;210;p19"/>
              <p:cNvSpPr/>
              <p:nvPr/>
            </p:nvSpPr>
            <p:spPr>
              <a:xfrm rot="5400000">
                <a:off x="5909400" y="4251960"/>
                <a:ext cx="1091520" cy="1803960"/>
              </a:xfrm>
              <a:prstGeom prst="roundRect">
                <a:avLst>
                  <a:gd name="adj" fmla="val 50000"/>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71" name="Google Shape;211;p19"/>
              <p:cNvSpPr/>
              <p:nvPr/>
            </p:nvSpPr>
            <p:spPr>
              <a:xfrm>
                <a:off x="7554600" y="4608360"/>
                <a:ext cx="1091520" cy="10915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72" name="Google Shape;212;p19"/>
              <p:cNvSpPr/>
              <p:nvPr/>
            </p:nvSpPr>
            <p:spPr>
              <a:xfrm>
                <a:off x="4264200" y="4608360"/>
                <a:ext cx="1091520" cy="10915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cxnSp>
          <p:nvCxnSpPr>
            <p:cNvPr id="73" name="Google Shape;213;p19"/>
            <p:cNvCxnSpPr/>
            <p:nvPr/>
          </p:nvCxnSpPr>
          <p:spPr>
            <a:xfrm>
              <a:off x="8786160" y="0"/>
              <a:ext cx="360" cy="5143680"/>
            </a:xfrm>
            <a:prstGeom prst="straightConnector1">
              <a:avLst/>
            </a:prstGeom>
            <a:ln w="9525">
              <a:solidFill>
                <a:srgbClr val="ffeed3"/>
              </a:solidFill>
              <a:round/>
            </a:ln>
          </p:spPr>
        </p:cxnSp>
      </p:gr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7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ctr">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75" name="Google Shape;216;p20"/>
          <p:cNvGrpSpPr/>
          <p:nvPr/>
        </p:nvGrpSpPr>
        <p:grpSpPr>
          <a:xfrm>
            <a:off x="-582840" y="0"/>
            <a:ext cx="9726840" cy="5143320"/>
            <a:chOff x="-582840" y="0"/>
            <a:chExt cx="9726840" cy="5143320"/>
          </a:xfrm>
        </p:grpSpPr>
        <p:grpSp>
          <p:nvGrpSpPr>
            <p:cNvPr id="76" name="Google Shape;217;p20"/>
            <p:cNvGrpSpPr/>
            <p:nvPr/>
          </p:nvGrpSpPr>
          <p:grpSpPr>
            <a:xfrm>
              <a:off x="0" y="0"/>
              <a:ext cx="9144000" cy="5143320"/>
              <a:chOff x="0" y="0"/>
              <a:chExt cx="9144000" cy="5143320"/>
            </a:xfrm>
          </p:grpSpPr>
          <p:cxnSp>
            <p:nvCxnSpPr>
              <p:cNvPr id="77" name="Google Shape;218;p20"/>
              <p:cNvCxnSpPr/>
              <p:nvPr/>
            </p:nvCxnSpPr>
            <p:spPr>
              <a:xfrm>
                <a:off x="0" y="4875840"/>
                <a:ext cx="9144360" cy="360"/>
              </a:xfrm>
              <a:prstGeom prst="straightConnector1">
                <a:avLst/>
              </a:prstGeom>
              <a:ln w="9525">
                <a:solidFill>
                  <a:srgbClr val="ffeed3"/>
                </a:solidFill>
                <a:round/>
              </a:ln>
            </p:spPr>
          </p:cxnSp>
          <p:cxnSp>
            <p:nvCxnSpPr>
              <p:cNvPr id="78" name="Google Shape;219;p20"/>
              <p:cNvCxnSpPr/>
              <p:nvPr/>
            </p:nvCxnSpPr>
            <p:spPr>
              <a:xfrm flipV="1">
                <a:off x="8784000" y="0"/>
                <a:ext cx="360" cy="5143680"/>
              </a:xfrm>
              <a:prstGeom prst="straightConnector1">
                <a:avLst/>
              </a:prstGeom>
              <a:ln w="9525">
                <a:solidFill>
                  <a:srgbClr val="ffeed3"/>
                </a:solidFill>
                <a:round/>
              </a:ln>
            </p:spPr>
          </p:cxnSp>
        </p:grpSp>
        <p:sp>
          <p:nvSpPr>
            <p:cNvPr id="79" name="Google Shape;220;p20"/>
            <p:cNvSpPr/>
            <p:nvPr/>
          </p:nvSpPr>
          <p:spPr>
            <a:xfrm rot="10800000">
              <a:off x="-582480" y="540360"/>
              <a:ext cx="1091520" cy="4063320"/>
            </a:xfrm>
            <a:prstGeom prst="roundRect">
              <a:avLst>
                <a:gd name="adj" fmla="val 50000"/>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4039920" y="2409120"/>
            <a:ext cx="4388760" cy="164556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
        <p:nvSpPr>
          <p:cNvPr id="81" name="PlaceHolder 2"/>
          <p:cNvSpPr>
            <a:spLocks noGrp="1"/>
          </p:cNvSpPr>
          <p:nvPr>
            <p:ph type="title"/>
          </p:nvPr>
        </p:nvSpPr>
        <p:spPr>
          <a:xfrm>
            <a:off x="1114560" y="602280"/>
            <a:ext cx="2038680" cy="1116720"/>
          </a:xfrm>
          <a:prstGeom prst="rect">
            <a:avLst/>
          </a:prstGeom>
          <a:noFill/>
          <a:ln w="0">
            <a:noFill/>
          </a:ln>
        </p:spPr>
        <p:txBody>
          <a:bodyPr lIns="91440" rIns="91440" tIns="91440" bIns="91440" anchor="ctr">
            <a:noAutofit/>
          </a:bodyPr>
          <a:p>
            <a:pPr indent="0" algn="ctr">
              <a:lnSpc>
                <a:spcPct val="100000"/>
              </a:lnSpc>
              <a:buNone/>
            </a:pPr>
            <a:r>
              <a:rPr b="0" lang="fr-FR" sz="9600" spc="-1" strike="noStrike">
                <a:solidFill>
                  <a:schemeClr val="dk1"/>
                </a:solidFill>
                <a:latin typeface="Ysabeau SC"/>
                <a:ea typeface="Ysabeau SC"/>
              </a:rPr>
              <a:t>xx%</a:t>
            </a:r>
            <a:endParaRPr b="0" lang="fr-FR" sz="9600" spc="-1" strike="noStrike">
              <a:solidFill>
                <a:schemeClr val="dk1"/>
              </a:solidFill>
              <a:latin typeface="Arial"/>
            </a:endParaRPr>
          </a:p>
        </p:txBody>
      </p:sp>
      <p:grpSp>
        <p:nvGrpSpPr>
          <p:cNvPr id="82" name="Google Shape;18;p3"/>
          <p:cNvGrpSpPr/>
          <p:nvPr/>
        </p:nvGrpSpPr>
        <p:grpSpPr>
          <a:xfrm>
            <a:off x="299160" y="4732920"/>
            <a:ext cx="8545320" cy="1234440"/>
            <a:chOff x="299160" y="4732920"/>
            <a:chExt cx="8545320" cy="1234440"/>
          </a:xfrm>
        </p:grpSpPr>
        <p:sp>
          <p:nvSpPr>
            <p:cNvPr id="83" name="Google Shape;19;p3"/>
            <p:cNvSpPr/>
            <p:nvPr/>
          </p:nvSpPr>
          <p:spPr>
            <a:xfrm>
              <a:off x="299160" y="473292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84" name="Google Shape;20;p3"/>
            <p:cNvSpPr/>
            <p:nvPr/>
          </p:nvSpPr>
          <p:spPr>
            <a:xfrm>
              <a:off x="1705680" y="473292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85" name="Google Shape;21;p3"/>
            <p:cNvSpPr/>
            <p:nvPr/>
          </p:nvSpPr>
          <p:spPr>
            <a:xfrm>
              <a:off x="3112200" y="473292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86" name="Google Shape;22;p3"/>
            <p:cNvSpPr/>
            <p:nvPr/>
          </p:nvSpPr>
          <p:spPr>
            <a:xfrm>
              <a:off x="4797000" y="473292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87" name="Google Shape;23;p3"/>
            <p:cNvSpPr/>
            <p:nvPr/>
          </p:nvSpPr>
          <p:spPr>
            <a:xfrm>
              <a:off x="6203520" y="473292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88" name="Google Shape;24;p3"/>
            <p:cNvSpPr/>
            <p:nvPr/>
          </p:nvSpPr>
          <p:spPr>
            <a:xfrm>
              <a:off x="7610040" y="473292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
        <p:nvSpPr>
          <p:cNvPr id="8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ctr">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91" name="Google Shape;223;p21"/>
          <p:cNvGrpSpPr/>
          <p:nvPr/>
        </p:nvGrpSpPr>
        <p:grpSpPr>
          <a:xfrm>
            <a:off x="326160" y="0"/>
            <a:ext cx="8471160" cy="7314840"/>
            <a:chOff x="326160" y="0"/>
            <a:chExt cx="8471160" cy="7314840"/>
          </a:xfrm>
        </p:grpSpPr>
        <p:cxnSp>
          <p:nvCxnSpPr>
            <p:cNvPr id="92" name="Google Shape;224;p21"/>
            <p:cNvCxnSpPr/>
            <p:nvPr/>
          </p:nvCxnSpPr>
          <p:spPr>
            <a:xfrm>
              <a:off x="326160" y="0"/>
              <a:ext cx="360" cy="5143680"/>
            </a:xfrm>
            <a:prstGeom prst="straightConnector1">
              <a:avLst/>
            </a:prstGeom>
            <a:ln w="9525">
              <a:solidFill>
                <a:srgbClr val="ffeed3"/>
              </a:solidFill>
              <a:round/>
            </a:ln>
          </p:spPr>
        </p:cxnSp>
        <p:cxnSp>
          <p:nvCxnSpPr>
            <p:cNvPr id="93" name="Google Shape;225;p21"/>
            <p:cNvCxnSpPr/>
            <p:nvPr/>
          </p:nvCxnSpPr>
          <p:spPr>
            <a:xfrm>
              <a:off x="8797320" y="0"/>
              <a:ext cx="360" cy="5143680"/>
            </a:xfrm>
            <a:prstGeom prst="straightConnector1">
              <a:avLst/>
            </a:prstGeom>
            <a:ln w="9525">
              <a:solidFill>
                <a:srgbClr val="ffeed3"/>
              </a:solidFill>
              <a:round/>
            </a:ln>
          </p:spPr>
        </p:cxnSp>
        <p:grpSp>
          <p:nvGrpSpPr>
            <p:cNvPr id="94" name="Google Shape;226;p21"/>
            <p:cNvGrpSpPr/>
            <p:nvPr/>
          </p:nvGrpSpPr>
          <p:grpSpPr>
            <a:xfrm>
              <a:off x="1659960" y="4693680"/>
              <a:ext cx="5804280" cy="2621160"/>
              <a:chOff x="1659960" y="4693680"/>
              <a:chExt cx="5804280" cy="2621160"/>
            </a:xfrm>
          </p:grpSpPr>
          <p:sp>
            <p:nvSpPr>
              <p:cNvPr id="95" name="Google Shape;227;p21"/>
              <p:cNvSpPr/>
              <p:nvPr/>
            </p:nvSpPr>
            <p:spPr>
              <a:xfrm rot="5400000">
                <a:off x="4843080" y="4693680"/>
                <a:ext cx="2621160" cy="262116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96" name="Google Shape;228;p21"/>
              <p:cNvSpPr/>
              <p:nvPr/>
            </p:nvSpPr>
            <p:spPr>
              <a:xfrm rot="5400000">
                <a:off x="3251520" y="4693680"/>
                <a:ext cx="2621160" cy="262116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97" name="Google Shape;229;p21"/>
              <p:cNvSpPr/>
              <p:nvPr/>
            </p:nvSpPr>
            <p:spPr>
              <a:xfrm rot="5400000">
                <a:off x="1659600" y="4693680"/>
                <a:ext cx="2621160" cy="262116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8" name="PlaceHolder 1"/>
          <p:cNvSpPr>
            <a:spLocks noGrp="1"/>
          </p:cNvSpPr>
          <p:nvPr>
            <p:ph type="title"/>
          </p:nvPr>
        </p:nvSpPr>
        <p:spPr>
          <a:xfrm>
            <a:off x="2022120" y="540000"/>
            <a:ext cx="4447800" cy="914040"/>
          </a:xfrm>
          <a:prstGeom prst="rect">
            <a:avLst/>
          </a:prstGeom>
          <a:noFill/>
          <a:ln w="0">
            <a:noFill/>
          </a:ln>
        </p:spPr>
        <p:txBody>
          <a:bodyPr lIns="91440" rIns="91440" tIns="91440" bIns="91440" anchor="t">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
        <p:nvSpPr>
          <p:cNvPr id="99" name="Google Shape;233;p22"/>
          <p:cNvSpPr/>
          <p:nvPr/>
        </p:nvSpPr>
        <p:spPr>
          <a:xfrm>
            <a:off x="2022120" y="3636360"/>
            <a:ext cx="4945320" cy="555840"/>
          </a:xfrm>
          <a:prstGeom prst="rect">
            <a:avLst/>
          </a:prstGeom>
          <a:noFill/>
          <a:ln w="0">
            <a:noFill/>
          </a:ln>
        </p:spPr>
        <p:style>
          <a:lnRef idx="0"/>
          <a:fillRef idx="0"/>
          <a:effectRef idx="0"/>
          <a:fontRef idx="minor"/>
        </p:style>
        <p:txBody>
          <a:bodyPr tIns="91440" bIns="91440" anchor="t">
            <a:noAutofit/>
          </a:bodyPr>
          <a:p>
            <a:pPr defTabSz="914400">
              <a:lnSpc>
                <a:spcPct val="100000"/>
              </a:lnSpc>
              <a:spcBef>
                <a:spcPts val="300"/>
              </a:spcBef>
              <a:tabLst>
                <a:tab algn="l" pos="0"/>
              </a:tabLst>
            </a:pPr>
            <a:r>
              <a:rPr b="1" lang="en" sz="1200" spc="-1" strike="noStrike">
                <a:solidFill>
                  <a:schemeClr val="dk1"/>
                </a:solidFill>
                <a:latin typeface="Bricolage Grotesque"/>
                <a:ea typeface="Bricolage Grotesque"/>
              </a:rPr>
              <a:t>CREDITS:</a:t>
            </a:r>
            <a:r>
              <a:rPr b="0" lang="en" sz="1200" spc="-1" strike="noStrike">
                <a:solidFill>
                  <a:schemeClr val="dk1"/>
                </a:solidFill>
                <a:latin typeface="Bricolage Grotesque ExtraLight"/>
                <a:ea typeface="Bricolage Grotesque ExtraLight"/>
              </a:rPr>
              <a:t> This presentation template was created by </a:t>
            </a:r>
            <a:r>
              <a:rPr b="1" lang="en" sz="1200" spc="-1" strike="noStrike" u="sng">
                <a:solidFill>
                  <a:schemeClr val="dk1"/>
                </a:solidFill>
                <a:uFillTx/>
                <a:latin typeface="Bricolage Grotesque"/>
                <a:ea typeface="Bricolage Grotesque"/>
                <a:hlinkClick r:id="rId2"/>
              </a:rPr>
              <a:t>Slidesgo</a:t>
            </a:r>
            <a:r>
              <a:rPr b="0" lang="en" sz="1200" spc="-1" strike="noStrike">
                <a:solidFill>
                  <a:schemeClr val="dk1"/>
                </a:solidFill>
                <a:latin typeface="Bricolage Grotesque ExtraLight"/>
                <a:ea typeface="Bricolage Grotesque ExtraLight"/>
              </a:rPr>
              <a:t>, and includes icons by</a:t>
            </a:r>
            <a:r>
              <a:rPr b="1" lang="en" sz="1200" spc="-1" strike="noStrike">
                <a:solidFill>
                  <a:schemeClr val="dk1"/>
                </a:solidFill>
                <a:latin typeface="Bricolage Grotesque"/>
                <a:ea typeface="Bricolage Grotesque"/>
              </a:rPr>
              <a:t> </a:t>
            </a:r>
            <a:r>
              <a:rPr b="1" lang="en" sz="1200" spc="-1" strike="noStrike" u="sng">
                <a:solidFill>
                  <a:schemeClr val="dk1"/>
                </a:solidFill>
                <a:uFillTx/>
                <a:latin typeface="Bricolage Grotesque"/>
                <a:ea typeface="Bricolage Grotesque"/>
                <a:hlinkClick r:id="rId3"/>
              </a:rPr>
              <a:t>Flaticon</a:t>
            </a:r>
            <a:r>
              <a:rPr b="0" lang="en" sz="1200" spc="-1" strike="noStrike">
                <a:solidFill>
                  <a:schemeClr val="dk1"/>
                </a:solidFill>
                <a:latin typeface="Bricolage Grotesque ExtraLight"/>
                <a:ea typeface="Bricolage Grotesque ExtraLight"/>
              </a:rPr>
              <a:t>, and infographics &amp; images by </a:t>
            </a:r>
            <a:r>
              <a:rPr b="1" lang="en" sz="1200" spc="-1" strike="noStrike" u="sng">
                <a:solidFill>
                  <a:schemeClr val="dk1"/>
                </a:solidFill>
                <a:uFillTx/>
                <a:latin typeface="Bricolage Grotesque"/>
                <a:ea typeface="Bricolage Grotesque"/>
                <a:hlinkClick r:id="rId4"/>
              </a:rPr>
              <a:t>Freepik</a:t>
            </a:r>
            <a:r>
              <a:rPr b="1" lang="en" sz="1200" spc="-1" strike="noStrike" u="sng">
                <a:solidFill>
                  <a:schemeClr val="dk1"/>
                </a:solidFill>
                <a:uFillTx/>
                <a:latin typeface="Bricolage Grotesque"/>
                <a:ea typeface="Bricolage Grotesque"/>
              </a:rPr>
              <a:t> </a:t>
            </a:r>
            <a:endParaRPr b="0" lang="en-US" sz="1200" spc="-1" strike="noStrike">
              <a:solidFill>
                <a:srgbClr val="ffffff"/>
              </a:solidFill>
              <a:latin typeface="OpenSymbol"/>
            </a:endParaRPr>
          </a:p>
        </p:txBody>
      </p:sp>
      <p:grpSp>
        <p:nvGrpSpPr>
          <p:cNvPr id="100" name="Google Shape;234;p22"/>
          <p:cNvGrpSpPr/>
          <p:nvPr/>
        </p:nvGrpSpPr>
        <p:grpSpPr>
          <a:xfrm>
            <a:off x="-97560" y="-1090080"/>
            <a:ext cx="1624680" cy="7323120"/>
            <a:chOff x="-97560" y="-1090080"/>
            <a:chExt cx="1624680" cy="7323120"/>
          </a:xfrm>
        </p:grpSpPr>
        <p:sp>
          <p:nvSpPr>
            <p:cNvPr id="101" name="Google Shape;235;p22"/>
            <p:cNvSpPr/>
            <p:nvPr/>
          </p:nvSpPr>
          <p:spPr>
            <a:xfrm>
              <a:off x="-97560" y="4608360"/>
              <a:ext cx="1624680" cy="162468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02" name="Google Shape;236;p22"/>
            <p:cNvSpPr/>
            <p:nvPr/>
          </p:nvSpPr>
          <p:spPr>
            <a:xfrm>
              <a:off x="-97560" y="-1090080"/>
              <a:ext cx="1624680" cy="162468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cxnSp>
          <p:nvCxnSpPr>
            <p:cNvPr id="103" name="Google Shape;237;p22"/>
            <p:cNvCxnSpPr>
              <a:stCxn id="102" idx="4"/>
              <a:endCxn id="101" idx="0"/>
            </p:cNvCxnSpPr>
            <p:nvPr/>
          </p:nvCxnSpPr>
          <p:spPr>
            <a:xfrm>
              <a:off x="714600" y="534960"/>
              <a:ext cx="360" cy="4073760"/>
            </a:xfrm>
            <a:prstGeom prst="straightConnector1">
              <a:avLst/>
            </a:prstGeom>
            <a:ln w="9525">
              <a:solidFill>
                <a:srgbClr val="ffeed3"/>
              </a:solidFill>
              <a:round/>
            </a:ln>
          </p:spPr>
        </p:cxnSp>
      </p:grpSp>
      <p:sp>
        <p:nvSpPr>
          <p:cNvPr id="10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5"/>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05" name="Google Shape;239;p23"/>
          <p:cNvGrpSpPr/>
          <p:nvPr/>
        </p:nvGrpSpPr>
        <p:grpSpPr>
          <a:xfrm>
            <a:off x="0" y="-1205640"/>
            <a:ext cx="9143640" cy="7554240"/>
            <a:chOff x="0" y="-1205640"/>
            <a:chExt cx="9143640" cy="7554240"/>
          </a:xfrm>
        </p:grpSpPr>
        <p:sp>
          <p:nvSpPr>
            <p:cNvPr id="106" name="Google Shape;240;p23"/>
            <p:cNvSpPr/>
            <p:nvPr/>
          </p:nvSpPr>
          <p:spPr>
            <a:xfrm>
              <a:off x="0" y="-1205640"/>
              <a:ext cx="1624680" cy="162468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07" name="Google Shape;241;p23"/>
            <p:cNvSpPr/>
            <p:nvPr/>
          </p:nvSpPr>
          <p:spPr>
            <a:xfrm>
              <a:off x="1176840" y="-1205640"/>
              <a:ext cx="1624680" cy="162468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08" name="Google Shape;242;p23"/>
            <p:cNvSpPr/>
            <p:nvPr/>
          </p:nvSpPr>
          <p:spPr>
            <a:xfrm>
              <a:off x="2353680" y="-1205640"/>
              <a:ext cx="1624680" cy="162468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09" name="Google Shape;243;p23"/>
            <p:cNvSpPr/>
            <p:nvPr/>
          </p:nvSpPr>
          <p:spPr>
            <a:xfrm>
              <a:off x="5165280" y="4723920"/>
              <a:ext cx="1624680" cy="162468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10" name="Google Shape;244;p23"/>
            <p:cNvSpPr/>
            <p:nvPr/>
          </p:nvSpPr>
          <p:spPr>
            <a:xfrm>
              <a:off x="6342120" y="4723920"/>
              <a:ext cx="1624680" cy="162468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11" name="Google Shape;245;p23"/>
            <p:cNvSpPr/>
            <p:nvPr/>
          </p:nvSpPr>
          <p:spPr>
            <a:xfrm>
              <a:off x="7518960" y="4723920"/>
              <a:ext cx="1624680" cy="162468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cxnSp>
          <p:nvCxnSpPr>
            <p:cNvPr id="112" name="Google Shape;246;p23"/>
            <p:cNvCxnSpPr/>
            <p:nvPr/>
          </p:nvCxnSpPr>
          <p:spPr>
            <a:xfrm>
              <a:off x="812520" y="419400"/>
              <a:ext cx="360" cy="4728600"/>
            </a:xfrm>
            <a:prstGeom prst="straightConnector1">
              <a:avLst/>
            </a:prstGeom>
            <a:ln w="9525">
              <a:solidFill>
                <a:srgbClr val="ffeed3"/>
              </a:solidFill>
              <a:round/>
            </a:ln>
          </p:spPr>
        </p:cxnSp>
        <p:cxnSp>
          <p:nvCxnSpPr>
            <p:cNvPr id="113" name="Google Shape;247;p23"/>
            <p:cNvCxnSpPr>
              <a:endCxn id="111" idx="0"/>
            </p:cNvCxnSpPr>
            <p:nvPr/>
          </p:nvCxnSpPr>
          <p:spPr>
            <a:xfrm>
              <a:off x="8331120" y="0"/>
              <a:ext cx="360" cy="4723920"/>
            </a:xfrm>
            <a:prstGeom prst="straightConnector1">
              <a:avLst/>
            </a:prstGeom>
            <a:ln w="9525">
              <a:solidFill>
                <a:srgbClr val="ffeed3"/>
              </a:solidFill>
              <a:round/>
            </a:ln>
          </p:spPr>
        </p:cxnSp>
      </p:gr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grpSp>
        <p:nvGrpSpPr>
          <p:cNvPr id="114" name="Google Shape;249;p24"/>
          <p:cNvGrpSpPr/>
          <p:nvPr/>
        </p:nvGrpSpPr>
        <p:grpSpPr>
          <a:xfrm>
            <a:off x="0" y="0"/>
            <a:ext cx="9144000" cy="5143320"/>
            <a:chOff x="0" y="0"/>
            <a:chExt cx="9144000" cy="5143320"/>
          </a:xfrm>
        </p:grpSpPr>
        <p:grpSp>
          <p:nvGrpSpPr>
            <p:cNvPr id="115" name="Google Shape;250;p24"/>
            <p:cNvGrpSpPr/>
            <p:nvPr/>
          </p:nvGrpSpPr>
          <p:grpSpPr>
            <a:xfrm>
              <a:off x="0" y="267120"/>
              <a:ext cx="9144000" cy="4608720"/>
              <a:chOff x="0" y="267120"/>
              <a:chExt cx="9144000" cy="4608720"/>
            </a:xfrm>
          </p:grpSpPr>
          <p:cxnSp>
            <p:nvCxnSpPr>
              <p:cNvPr id="116" name="Google Shape;251;p24"/>
              <p:cNvCxnSpPr/>
              <p:nvPr/>
            </p:nvCxnSpPr>
            <p:spPr>
              <a:xfrm>
                <a:off x="0" y="267120"/>
                <a:ext cx="9144360" cy="360"/>
              </a:xfrm>
              <a:prstGeom prst="straightConnector1">
                <a:avLst/>
              </a:prstGeom>
              <a:ln w="9525">
                <a:solidFill>
                  <a:srgbClr val="ffeed3"/>
                </a:solidFill>
                <a:round/>
              </a:ln>
            </p:spPr>
          </p:cxnSp>
          <p:cxnSp>
            <p:nvCxnSpPr>
              <p:cNvPr id="117" name="Google Shape;252;p24"/>
              <p:cNvCxnSpPr/>
              <p:nvPr/>
            </p:nvCxnSpPr>
            <p:spPr>
              <a:xfrm>
                <a:off x="0" y="4875840"/>
                <a:ext cx="9144360" cy="360"/>
              </a:xfrm>
              <a:prstGeom prst="straightConnector1">
                <a:avLst/>
              </a:prstGeom>
              <a:ln w="9525">
                <a:solidFill>
                  <a:srgbClr val="ffeed3"/>
                </a:solidFill>
                <a:round/>
              </a:ln>
            </p:spPr>
          </p:cxnSp>
        </p:grpSp>
        <p:cxnSp>
          <p:nvCxnSpPr>
            <p:cNvPr id="118" name="Google Shape;253;p24"/>
            <p:cNvCxnSpPr/>
            <p:nvPr/>
          </p:nvCxnSpPr>
          <p:spPr>
            <a:xfrm>
              <a:off x="326160" y="0"/>
              <a:ext cx="360" cy="5143680"/>
            </a:xfrm>
            <a:prstGeom prst="straightConnector1">
              <a:avLst/>
            </a:prstGeom>
            <a:ln w="9525">
              <a:solidFill>
                <a:srgbClr val="ffeed3"/>
              </a:solidFill>
              <a:round/>
            </a:ln>
          </p:spPr>
        </p:cxnSp>
        <p:cxnSp>
          <p:nvCxnSpPr>
            <p:cNvPr id="119" name="Google Shape;254;p24"/>
            <p:cNvCxnSpPr/>
            <p:nvPr/>
          </p:nvCxnSpPr>
          <p:spPr>
            <a:xfrm>
              <a:off x="8797320" y="0"/>
              <a:ext cx="360" cy="5143680"/>
            </a:xfrm>
            <a:prstGeom prst="straightConnector1">
              <a:avLst/>
            </a:prstGeom>
            <a:ln w="9525">
              <a:solidFill>
                <a:srgbClr val="ffeed3"/>
              </a:solidFill>
              <a:round/>
            </a:ln>
          </p:spPr>
        </p:cxnSp>
      </p:gr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714960" y="894600"/>
            <a:ext cx="4046400" cy="55692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21" name="PlaceHolder 2"/>
          <p:cNvSpPr>
            <a:spLocks noGrp="1"/>
          </p:cNvSpPr>
          <p:nvPr>
            <p:ph type="body"/>
          </p:nvPr>
        </p:nvSpPr>
        <p:spPr>
          <a:xfrm>
            <a:off x="714960" y="1451880"/>
            <a:ext cx="4046400" cy="279648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grpSp>
        <p:nvGrpSpPr>
          <p:cNvPr id="122" name="Google Shape;28;p4"/>
          <p:cNvGrpSpPr/>
          <p:nvPr/>
        </p:nvGrpSpPr>
        <p:grpSpPr>
          <a:xfrm>
            <a:off x="-1259280" y="-308520"/>
            <a:ext cx="10411200" cy="5760720"/>
            <a:chOff x="-1259280" y="-308520"/>
            <a:chExt cx="10411200" cy="5760720"/>
          </a:xfrm>
        </p:grpSpPr>
        <p:grpSp>
          <p:nvGrpSpPr>
            <p:cNvPr id="123" name="Google Shape;29;p4"/>
            <p:cNvGrpSpPr/>
            <p:nvPr/>
          </p:nvGrpSpPr>
          <p:grpSpPr>
            <a:xfrm>
              <a:off x="-1259280" y="-308520"/>
              <a:ext cx="1687320" cy="5760720"/>
              <a:chOff x="-1259280" y="-308520"/>
              <a:chExt cx="1687320" cy="5760720"/>
            </a:xfrm>
          </p:grpSpPr>
          <p:sp>
            <p:nvSpPr>
              <p:cNvPr id="124" name="Google Shape;30;p4"/>
              <p:cNvSpPr/>
              <p:nvPr/>
            </p:nvSpPr>
            <p:spPr>
              <a:xfrm flipH="1" rot="5400000">
                <a:off x="-1259640" y="3764880"/>
                <a:ext cx="1687320" cy="16873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25" name="Google Shape;31;p4"/>
              <p:cNvSpPr/>
              <p:nvPr/>
            </p:nvSpPr>
            <p:spPr>
              <a:xfrm flipH="1" rot="5400000">
                <a:off x="-1259640" y="1728360"/>
                <a:ext cx="1687320" cy="16873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26" name="Google Shape;32;p4"/>
              <p:cNvSpPr/>
              <p:nvPr/>
            </p:nvSpPr>
            <p:spPr>
              <a:xfrm flipH="1" rot="5400000">
                <a:off x="-1259640" y="-308520"/>
                <a:ext cx="1687320" cy="16873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cxnSp>
          <p:nvCxnSpPr>
            <p:cNvPr id="127" name="Google Shape;33;p4"/>
            <p:cNvCxnSpPr/>
            <p:nvPr/>
          </p:nvCxnSpPr>
          <p:spPr>
            <a:xfrm>
              <a:off x="428400" y="534960"/>
              <a:ext cx="8723880" cy="360"/>
            </a:xfrm>
            <a:prstGeom prst="straightConnector1">
              <a:avLst/>
            </a:prstGeom>
            <a:ln w="9525">
              <a:solidFill>
                <a:srgbClr val="ffeed3"/>
              </a:solidFill>
              <a:round/>
            </a:ln>
          </p:spPr>
        </p:cxnSp>
        <p:cxnSp>
          <p:nvCxnSpPr>
            <p:cNvPr id="128" name="Google Shape;34;p4"/>
            <p:cNvCxnSpPr>
              <a:stCxn id="124" idx="0"/>
            </p:cNvCxnSpPr>
            <p:nvPr/>
          </p:nvCxnSpPr>
          <p:spPr>
            <a:xfrm>
              <a:off x="428400" y="4608360"/>
              <a:ext cx="8723880" cy="360"/>
            </a:xfrm>
            <a:prstGeom prst="straightConnector1">
              <a:avLst/>
            </a:prstGeom>
            <a:ln w="9525">
              <a:solidFill>
                <a:srgbClr val="ffeed3"/>
              </a:solidFill>
              <a:round/>
            </a:ln>
          </p:spPr>
        </p:cxnSp>
      </p:gr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ctr">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32" name="Google Shape;41;p5"/>
          <p:cNvGrpSpPr/>
          <p:nvPr/>
        </p:nvGrpSpPr>
        <p:grpSpPr>
          <a:xfrm>
            <a:off x="0" y="-14040"/>
            <a:ext cx="8704080" cy="5171760"/>
            <a:chOff x="0" y="-14040"/>
            <a:chExt cx="8704080" cy="5171760"/>
          </a:xfrm>
        </p:grpSpPr>
        <p:grpSp>
          <p:nvGrpSpPr>
            <p:cNvPr id="133" name="Google Shape;42;p5"/>
            <p:cNvGrpSpPr/>
            <p:nvPr/>
          </p:nvGrpSpPr>
          <p:grpSpPr>
            <a:xfrm>
              <a:off x="0" y="267120"/>
              <a:ext cx="8704080" cy="4608720"/>
              <a:chOff x="0" y="267120"/>
              <a:chExt cx="8704080" cy="4608720"/>
            </a:xfrm>
          </p:grpSpPr>
          <p:cxnSp>
            <p:nvCxnSpPr>
              <p:cNvPr id="134" name="Google Shape;43;p5"/>
              <p:cNvCxnSpPr/>
              <p:nvPr/>
            </p:nvCxnSpPr>
            <p:spPr>
              <a:xfrm>
                <a:off x="0" y="267120"/>
                <a:ext cx="8704440" cy="360"/>
              </a:xfrm>
              <a:prstGeom prst="straightConnector1">
                <a:avLst/>
              </a:prstGeom>
              <a:ln w="9525">
                <a:solidFill>
                  <a:srgbClr val="ffeed3"/>
                </a:solidFill>
                <a:round/>
              </a:ln>
            </p:spPr>
          </p:cxnSp>
          <p:cxnSp>
            <p:nvCxnSpPr>
              <p:cNvPr id="135" name="Google Shape;44;p5"/>
              <p:cNvCxnSpPr/>
              <p:nvPr/>
            </p:nvCxnSpPr>
            <p:spPr>
              <a:xfrm>
                <a:off x="0" y="4875840"/>
                <a:ext cx="8704440" cy="360"/>
              </a:xfrm>
              <a:prstGeom prst="straightConnector1">
                <a:avLst/>
              </a:prstGeom>
              <a:ln w="9525">
                <a:solidFill>
                  <a:srgbClr val="ffeed3"/>
                </a:solidFill>
                <a:round/>
              </a:ln>
            </p:spPr>
          </p:cxnSp>
        </p:grpSp>
        <p:cxnSp>
          <p:nvCxnSpPr>
            <p:cNvPr id="136" name="Google Shape;45;p5"/>
            <p:cNvCxnSpPr/>
            <p:nvPr/>
          </p:nvCxnSpPr>
          <p:spPr>
            <a:xfrm>
              <a:off x="8703720" y="-14040"/>
              <a:ext cx="360" cy="5172120"/>
            </a:xfrm>
            <a:prstGeom prst="straightConnector1">
              <a:avLst/>
            </a:prstGeom>
            <a:ln w="9525">
              <a:solidFill>
                <a:srgbClr val="ffeed3"/>
              </a:solidFill>
              <a:round/>
            </a:ln>
          </p:spPr>
        </p:cxnSp>
      </p:gr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14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ctr">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41" name="Google Shape;48;p6"/>
          <p:cNvGrpSpPr/>
          <p:nvPr/>
        </p:nvGrpSpPr>
        <p:grpSpPr>
          <a:xfrm>
            <a:off x="0" y="0"/>
            <a:ext cx="9144000" cy="6533280"/>
            <a:chOff x="0" y="0"/>
            <a:chExt cx="9144000" cy="6533280"/>
          </a:xfrm>
        </p:grpSpPr>
        <p:cxnSp>
          <p:nvCxnSpPr>
            <p:cNvPr id="142" name="Google Shape;49;p6"/>
            <p:cNvCxnSpPr/>
            <p:nvPr/>
          </p:nvCxnSpPr>
          <p:spPr>
            <a:xfrm>
              <a:off x="0" y="267120"/>
              <a:ext cx="9144360" cy="360"/>
            </a:xfrm>
            <a:prstGeom prst="straightConnector1">
              <a:avLst/>
            </a:prstGeom>
            <a:ln w="9525">
              <a:solidFill>
                <a:srgbClr val="ffeed3"/>
              </a:solidFill>
              <a:round/>
            </a:ln>
          </p:spPr>
        </p:cxnSp>
        <p:cxnSp>
          <p:nvCxnSpPr>
            <p:cNvPr id="143" name="Google Shape;50;p6"/>
            <p:cNvCxnSpPr/>
            <p:nvPr/>
          </p:nvCxnSpPr>
          <p:spPr>
            <a:xfrm>
              <a:off x="8784000" y="0"/>
              <a:ext cx="360" cy="5143680"/>
            </a:xfrm>
            <a:prstGeom prst="straightConnector1">
              <a:avLst/>
            </a:prstGeom>
            <a:ln w="9525">
              <a:solidFill>
                <a:srgbClr val="ffeed3"/>
              </a:solidFill>
              <a:round/>
            </a:ln>
          </p:spPr>
        </p:cxnSp>
        <p:sp>
          <p:nvSpPr>
            <p:cNvPr id="144" name="Google Shape;51;p6"/>
            <p:cNvSpPr/>
            <p:nvPr/>
          </p:nvSpPr>
          <p:spPr>
            <a:xfrm>
              <a:off x="496800" y="4845960"/>
              <a:ext cx="1687320" cy="16873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45" name="Google Shape;52;p6"/>
            <p:cNvSpPr/>
            <p:nvPr/>
          </p:nvSpPr>
          <p:spPr>
            <a:xfrm>
              <a:off x="2412360" y="4845960"/>
              <a:ext cx="1687320" cy="16873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46" name="Google Shape;53;p6"/>
            <p:cNvSpPr/>
            <p:nvPr/>
          </p:nvSpPr>
          <p:spPr>
            <a:xfrm>
              <a:off x="4327560" y="4845960"/>
              <a:ext cx="1687320" cy="16873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1284120" y="1558440"/>
            <a:ext cx="6575760" cy="1510920"/>
          </a:xfrm>
          <a:prstGeom prst="rect">
            <a:avLst/>
          </a:prstGeom>
          <a:noFill/>
          <a:ln w="0">
            <a:noFill/>
          </a:ln>
        </p:spPr>
        <p:txBody>
          <a:bodyPr lIns="91440" rIns="91440" tIns="91440" bIns="91440" anchor="b">
            <a:noAutofit/>
          </a:bodyPr>
          <a:p>
            <a:pPr indent="0" algn="ctr">
              <a:lnSpc>
                <a:spcPct val="100000"/>
              </a:lnSpc>
              <a:buNone/>
            </a:pPr>
            <a:r>
              <a:rPr b="0" lang="fr-FR" sz="9600" spc="-1" strike="noStrike">
                <a:solidFill>
                  <a:schemeClr val="dk1"/>
                </a:solidFill>
                <a:latin typeface="Ysabeau SC"/>
                <a:ea typeface="Ysabeau SC"/>
              </a:rPr>
              <a:t>xx%</a:t>
            </a:r>
            <a:endParaRPr b="0" lang="fr-FR" sz="9600" spc="-1" strike="noStrike">
              <a:solidFill>
                <a:schemeClr val="dk1"/>
              </a:solidFill>
              <a:latin typeface="Arial"/>
            </a:endParaRPr>
          </a:p>
        </p:txBody>
      </p:sp>
      <p:grpSp>
        <p:nvGrpSpPr>
          <p:cNvPr id="8" name="Google Shape;100;p11"/>
          <p:cNvGrpSpPr/>
          <p:nvPr/>
        </p:nvGrpSpPr>
        <p:grpSpPr>
          <a:xfrm>
            <a:off x="0" y="297720"/>
            <a:ext cx="9144000" cy="4547520"/>
            <a:chOff x="0" y="297720"/>
            <a:chExt cx="9144000" cy="4547520"/>
          </a:xfrm>
        </p:grpSpPr>
        <p:cxnSp>
          <p:nvCxnSpPr>
            <p:cNvPr id="9" name="Google Shape;101;p11"/>
            <p:cNvCxnSpPr/>
            <p:nvPr/>
          </p:nvCxnSpPr>
          <p:spPr>
            <a:xfrm>
              <a:off x="0" y="297720"/>
              <a:ext cx="9144360" cy="360"/>
            </a:xfrm>
            <a:prstGeom prst="straightConnector1">
              <a:avLst/>
            </a:prstGeom>
            <a:ln w="9525">
              <a:solidFill>
                <a:srgbClr val="ffeed3"/>
              </a:solidFill>
              <a:round/>
            </a:ln>
          </p:spPr>
        </p:cxnSp>
        <p:cxnSp>
          <p:nvCxnSpPr>
            <p:cNvPr id="10" name="Google Shape;102;p11"/>
            <p:cNvCxnSpPr/>
            <p:nvPr/>
          </p:nvCxnSpPr>
          <p:spPr>
            <a:xfrm>
              <a:off x="0" y="4638960"/>
              <a:ext cx="9144360" cy="360"/>
            </a:xfrm>
            <a:prstGeom prst="straightConnector1">
              <a:avLst/>
            </a:prstGeom>
            <a:ln w="9525">
              <a:solidFill>
                <a:srgbClr val="ffeed3"/>
              </a:solidFill>
              <a:round/>
            </a:ln>
          </p:spPr>
        </p:cxnSp>
        <p:cxnSp>
          <p:nvCxnSpPr>
            <p:cNvPr id="11" name="Google Shape;103;p11"/>
            <p:cNvCxnSpPr/>
            <p:nvPr/>
          </p:nvCxnSpPr>
          <p:spPr>
            <a:xfrm>
              <a:off x="0" y="4845240"/>
              <a:ext cx="9144360" cy="360"/>
            </a:xfrm>
            <a:prstGeom prst="straightConnector1">
              <a:avLst/>
            </a:prstGeom>
            <a:ln w="9525">
              <a:solidFill>
                <a:srgbClr val="ffeed3"/>
              </a:solidFill>
              <a:round/>
            </a:ln>
          </p:spPr>
        </p:cxnSp>
      </p:gr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148"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ctr">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49" name="PlaceHolder 2"/>
          <p:cNvSpPr>
            <a:spLocks noGrp="1"/>
          </p:cNvSpPr>
          <p:nvPr>
            <p:ph type="body"/>
          </p:nvPr>
        </p:nvSpPr>
        <p:spPr>
          <a:xfrm>
            <a:off x="720000" y="1063800"/>
            <a:ext cx="3273120" cy="183528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grpSp>
        <p:nvGrpSpPr>
          <p:cNvPr id="150" name="Google Shape;57;p7"/>
          <p:cNvGrpSpPr/>
          <p:nvPr/>
        </p:nvGrpSpPr>
        <p:grpSpPr>
          <a:xfrm>
            <a:off x="-1219320" y="0"/>
            <a:ext cx="10221840" cy="5957280"/>
            <a:chOff x="-1219320" y="0"/>
            <a:chExt cx="10221840" cy="5957280"/>
          </a:xfrm>
        </p:grpSpPr>
        <p:grpSp>
          <p:nvGrpSpPr>
            <p:cNvPr id="151" name="Google Shape;58;p7"/>
            <p:cNvGrpSpPr/>
            <p:nvPr/>
          </p:nvGrpSpPr>
          <p:grpSpPr>
            <a:xfrm>
              <a:off x="-141120" y="0"/>
              <a:ext cx="9143640" cy="5143320"/>
              <a:chOff x="-141120" y="0"/>
              <a:chExt cx="9143640" cy="5143320"/>
            </a:xfrm>
          </p:grpSpPr>
          <p:cxnSp>
            <p:nvCxnSpPr>
              <p:cNvPr id="152" name="Google Shape;59;p7"/>
              <p:cNvCxnSpPr/>
              <p:nvPr/>
            </p:nvCxnSpPr>
            <p:spPr>
              <a:xfrm>
                <a:off x="-141120" y="267120"/>
                <a:ext cx="9144000" cy="360"/>
              </a:xfrm>
              <a:prstGeom prst="straightConnector1">
                <a:avLst/>
              </a:prstGeom>
              <a:ln w="9525">
                <a:solidFill>
                  <a:srgbClr val="ffeed3"/>
                </a:solidFill>
                <a:round/>
              </a:ln>
            </p:spPr>
          </p:cxnSp>
          <p:cxnSp>
            <p:nvCxnSpPr>
              <p:cNvPr id="153" name="Google Shape;60;p7"/>
              <p:cNvCxnSpPr/>
              <p:nvPr/>
            </p:nvCxnSpPr>
            <p:spPr>
              <a:xfrm>
                <a:off x="8642520" y="0"/>
                <a:ext cx="360" cy="5143680"/>
              </a:xfrm>
              <a:prstGeom prst="straightConnector1">
                <a:avLst/>
              </a:prstGeom>
              <a:ln w="9525">
                <a:solidFill>
                  <a:srgbClr val="ffeed3"/>
                </a:solidFill>
                <a:round/>
              </a:ln>
            </p:spPr>
          </p:cxnSp>
        </p:grpSp>
        <p:grpSp>
          <p:nvGrpSpPr>
            <p:cNvPr id="154" name="Google Shape;61;p7"/>
            <p:cNvGrpSpPr/>
            <p:nvPr/>
          </p:nvGrpSpPr>
          <p:grpSpPr>
            <a:xfrm>
              <a:off x="-1219320" y="439200"/>
              <a:ext cx="1687320" cy="5518080"/>
              <a:chOff x="-1219320" y="439200"/>
              <a:chExt cx="1687320" cy="5518080"/>
            </a:xfrm>
          </p:grpSpPr>
          <p:sp>
            <p:nvSpPr>
              <p:cNvPr id="155" name="Google Shape;62;p7"/>
              <p:cNvSpPr/>
              <p:nvPr/>
            </p:nvSpPr>
            <p:spPr>
              <a:xfrm rot="16200000">
                <a:off x="-1218960" y="4269960"/>
                <a:ext cx="1687320" cy="16873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56" name="Google Shape;63;p7"/>
              <p:cNvSpPr/>
              <p:nvPr/>
            </p:nvSpPr>
            <p:spPr>
              <a:xfrm rot="16200000">
                <a:off x="-1218960" y="2354760"/>
                <a:ext cx="1687320" cy="16873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57" name="Google Shape;64;p7"/>
              <p:cNvSpPr/>
              <p:nvPr/>
            </p:nvSpPr>
            <p:spPr>
              <a:xfrm rot="16200000">
                <a:off x="-1218960" y="439200"/>
                <a:ext cx="1687320" cy="16873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gr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8" name="PlaceHolder 1"/>
          <p:cNvSpPr>
            <a:spLocks noGrp="1"/>
          </p:cNvSpPr>
          <p:nvPr>
            <p:ph type="title"/>
          </p:nvPr>
        </p:nvSpPr>
        <p:spPr>
          <a:xfrm>
            <a:off x="1388160" y="1307160"/>
            <a:ext cx="6367320" cy="252900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grpSp>
        <p:nvGrpSpPr>
          <p:cNvPr id="159" name="Google Shape;67;p8"/>
          <p:cNvGrpSpPr/>
          <p:nvPr/>
        </p:nvGrpSpPr>
        <p:grpSpPr>
          <a:xfrm>
            <a:off x="299160" y="-824400"/>
            <a:ext cx="8545320" cy="6791760"/>
            <a:chOff x="299160" y="-824400"/>
            <a:chExt cx="8545320" cy="6791760"/>
          </a:xfrm>
        </p:grpSpPr>
        <p:sp>
          <p:nvSpPr>
            <p:cNvPr id="160" name="Google Shape;68;p8"/>
            <p:cNvSpPr/>
            <p:nvPr/>
          </p:nvSpPr>
          <p:spPr>
            <a:xfrm>
              <a:off x="299160" y="473292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61" name="Google Shape;69;p8"/>
            <p:cNvSpPr/>
            <p:nvPr/>
          </p:nvSpPr>
          <p:spPr>
            <a:xfrm>
              <a:off x="1705680" y="473292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62" name="Google Shape;70;p8"/>
            <p:cNvSpPr/>
            <p:nvPr/>
          </p:nvSpPr>
          <p:spPr>
            <a:xfrm>
              <a:off x="3112200" y="473292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63" name="Google Shape;71;p8"/>
            <p:cNvSpPr/>
            <p:nvPr/>
          </p:nvSpPr>
          <p:spPr>
            <a:xfrm>
              <a:off x="4797000" y="473292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64" name="Google Shape;72;p8"/>
            <p:cNvSpPr/>
            <p:nvPr/>
          </p:nvSpPr>
          <p:spPr>
            <a:xfrm>
              <a:off x="6203520" y="473292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65" name="Google Shape;73;p8"/>
            <p:cNvSpPr/>
            <p:nvPr/>
          </p:nvSpPr>
          <p:spPr>
            <a:xfrm>
              <a:off x="7610040" y="473292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66" name="Google Shape;74;p8"/>
            <p:cNvSpPr/>
            <p:nvPr/>
          </p:nvSpPr>
          <p:spPr>
            <a:xfrm>
              <a:off x="299160" y="-82440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67" name="Google Shape;75;p8"/>
            <p:cNvSpPr/>
            <p:nvPr/>
          </p:nvSpPr>
          <p:spPr>
            <a:xfrm>
              <a:off x="1705680" y="-82440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68" name="Google Shape;76;p8"/>
            <p:cNvSpPr/>
            <p:nvPr/>
          </p:nvSpPr>
          <p:spPr>
            <a:xfrm>
              <a:off x="3112200" y="-82440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69" name="Google Shape;77;p8"/>
            <p:cNvSpPr/>
            <p:nvPr/>
          </p:nvSpPr>
          <p:spPr>
            <a:xfrm>
              <a:off x="4797000" y="-82440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0" name="Google Shape;78;p8"/>
            <p:cNvSpPr/>
            <p:nvPr/>
          </p:nvSpPr>
          <p:spPr>
            <a:xfrm>
              <a:off x="6203520" y="-82440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1" name="Google Shape;79;p8"/>
            <p:cNvSpPr/>
            <p:nvPr/>
          </p:nvSpPr>
          <p:spPr>
            <a:xfrm>
              <a:off x="7610040" y="-82440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172" name="PlaceHolder 1"/>
          <p:cNvSpPr>
            <a:spLocks noGrp="1"/>
          </p:cNvSpPr>
          <p:nvPr>
            <p:ph type="title"/>
          </p:nvPr>
        </p:nvSpPr>
        <p:spPr>
          <a:xfrm>
            <a:off x="2970000" y="1484640"/>
            <a:ext cx="4867560" cy="842400"/>
          </a:xfrm>
          <a:prstGeom prst="rect">
            <a:avLst/>
          </a:prstGeom>
          <a:noFill/>
          <a:ln w="0">
            <a:noFill/>
          </a:ln>
        </p:spPr>
        <p:txBody>
          <a:bodyPr lIns="91440" rIns="91440" tIns="91440" bIns="91440" anchor="b">
            <a:noAutofit/>
          </a:bodyPr>
          <a:p>
            <a:pPr indent="0">
              <a:buNone/>
            </a:pPr>
            <a:r>
              <a:rPr b="0" lang="fr-FR" sz="4500" spc="-1" strike="noStrike">
                <a:solidFill>
                  <a:schemeClr val="dk1"/>
                </a:solidFill>
                <a:latin typeface="Arial"/>
              </a:rPr>
              <a:t>Click to edit the title text format</a:t>
            </a:r>
            <a:endParaRPr b="0" lang="fr-FR" sz="4500" spc="-1" strike="noStrike">
              <a:solidFill>
                <a:schemeClr val="dk1"/>
              </a:solidFill>
              <a:latin typeface="Arial"/>
            </a:endParaRPr>
          </a:p>
        </p:txBody>
      </p:sp>
      <p:cxnSp>
        <p:nvCxnSpPr>
          <p:cNvPr id="173" name="Google Shape;83;p9"/>
          <p:cNvCxnSpPr/>
          <p:nvPr/>
        </p:nvCxnSpPr>
        <p:spPr>
          <a:xfrm>
            <a:off x="8428680" y="0"/>
            <a:ext cx="360" cy="5143680"/>
          </a:xfrm>
          <a:prstGeom prst="straightConnector1">
            <a:avLst/>
          </a:prstGeom>
          <a:ln w="9525">
            <a:solidFill>
              <a:srgbClr val="ffeed3"/>
            </a:solidFill>
            <a:round/>
          </a:ln>
        </p:spPr>
      </p:cxnSp>
      <p:sp>
        <p:nvSpPr>
          <p:cNvPr id="17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5" name="PlaceHolder 1"/>
          <p:cNvSpPr>
            <a:spLocks noGrp="1"/>
          </p:cNvSpPr>
          <p:nvPr>
            <p:ph type="title"/>
          </p:nvPr>
        </p:nvSpPr>
        <p:spPr>
          <a:xfrm>
            <a:off x="720000" y="2285280"/>
            <a:ext cx="7703640" cy="572400"/>
          </a:xfrm>
          <a:prstGeom prst="rect">
            <a:avLst/>
          </a:prstGeom>
          <a:noFill/>
          <a:ln w="0">
            <a:noFill/>
          </a:ln>
        </p:spPr>
        <p:txBody>
          <a:bodyPr lIns="91440" rIns="91440" tIns="91440" bIns="91440" anchor="ctr">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76" name="Google Shape;86;p10"/>
          <p:cNvGrpSpPr/>
          <p:nvPr/>
        </p:nvGrpSpPr>
        <p:grpSpPr>
          <a:xfrm>
            <a:off x="-797400" y="222120"/>
            <a:ext cx="10739160" cy="4699080"/>
            <a:chOff x="-797400" y="222120"/>
            <a:chExt cx="10739160" cy="4699080"/>
          </a:xfrm>
        </p:grpSpPr>
        <p:grpSp>
          <p:nvGrpSpPr>
            <p:cNvPr id="177" name="Google Shape;87;p10"/>
            <p:cNvGrpSpPr/>
            <p:nvPr/>
          </p:nvGrpSpPr>
          <p:grpSpPr>
            <a:xfrm>
              <a:off x="-797400" y="547920"/>
              <a:ext cx="10739160" cy="4047480"/>
              <a:chOff x="-797400" y="547920"/>
              <a:chExt cx="10739160" cy="4047480"/>
            </a:xfrm>
          </p:grpSpPr>
          <p:sp>
            <p:nvSpPr>
              <p:cNvPr id="178" name="Google Shape;88;p10"/>
              <p:cNvSpPr/>
              <p:nvPr/>
            </p:nvSpPr>
            <p:spPr>
              <a:xfrm rot="5400000">
                <a:off x="8707320" y="54756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9" name="Google Shape;89;p10"/>
              <p:cNvSpPr/>
              <p:nvPr/>
            </p:nvSpPr>
            <p:spPr>
              <a:xfrm rot="5400000">
                <a:off x="8707320" y="195444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80" name="Google Shape;90;p10"/>
              <p:cNvSpPr/>
              <p:nvPr/>
            </p:nvSpPr>
            <p:spPr>
              <a:xfrm rot="5400000">
                <a:off x="8707320" y="336096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81" name="Google Shape;91;p10"/>
              <p:cNvSpPr/>
              <p:nvPr/>
            </p:nvSpPr>
            <p:spPr>
              <a:xfrm rot="5400000">
                <a:off x="-797400" y="54756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82" name="Google Shape;92;p10"/>
              <p:cNvSpPr/>
              <p:nvPr/>
            </p:nvSpPr>
            <p:spPr>
              <a:xfrm rot="5400000">
                <a:off x="-797400" y="195444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83" name="Google Shape;93;p10"/>
              <p:cNvSpPr/>
              <p:nvPr/>
            </p:nvSpPr>
            <p:spPr>
              <a:xfrm rot="5400000">
                <a:off x="-797400" y="3360960"/>
                <a:ext cx="1234440" cy="123444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84" name="Google Shape;94;p10"/>
            <p:cNvGrpSpPr/>
            <p:nvPr/>
          </p:nvGrpSpPr>
          <p:grpSpPr>
            <a:xfrm>
              <a:off x="0" y="222120"/>
              <a:ext cx="9144000" cy="4699080"/>
              <a:chOff x="0" y="222120"/>
              <a:chExt cx="9144000" cy="4699080"/>
            </a:xfrm>
          </p:grpSpPr>
          <p:cxnSp>
            <p:nvCxnSpPr>
              <p:cNvPr id="185" name="Google Shape;95;p10"/>
              <p:cNvCxnSpPr/>
              <p:nvPr/>
            </p:nvCxnSpPr>
            <p:spPr>
              <a:xfrm>
                <a:off x="0" y="222120"/>
                <a:ext cx="9144360" cy="360"/>
              </a:xfrm>
              <a:prstGeom prst="straightConnector1">
                <a:avLst/>
              </a:prstGeom>
              <a:ln w="9525">
                <a:solidFill>
                  <a:srgbClr val="ffeed3"/>
                </a:solidFill>
                <a:round/>
              </a:ln>
            </p:spPr>
          </p:cxnSp>
          <p:cxnSp>
            <p:nvCxnSpPr>
              <p:cNvPr id="186" name="Google Shape;96;p10"/>
              <p:cNvCxnSpPr/>
              <p:nvPr/>
            </p:nvCxnSpPr>
            <p:spPr>
              <a:xfrm>
                <a:off x="0" y="4921200"/>
                <a:ext cx="9144360" cy="360"/>
              </a:xfrm>
              <a:prstGeom prst="straightConnector1">
                <a:avLst/>
              </a:prstGeom>
              <a:ln w="9525">
                <a:solidFill>
                  <a:srgbClr val="ffeed3"/>
                </a:solidFill>
                <a:round/>
              </a:ln>
            </p:spPr>
          </p:cxnSp>
        </p:grpSp>
      </p:gr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187" name="PlaceHolder 1"/>
          <p:cNvSpPr>
            <a:spLocks noGrp="1"/>
          </p:cNvSpPr>
          <p:nvPr>
            <p:ph type="title"/>
          </p:nvPr>
        </p:nvSpPr>
        <p:spPr>
          <a:xfrm>
            <a:off x="716760" y="510840"/>
            <a:ext cx="7710120" cy="48204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740520" y="3309120"/>
            <a:ext cx="6766200" cy="53172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3" name="Google Shape;108;p13"/>
          <p:cNvGrpSpPr/>
          <p:nvPr/>
        </p:nvGrpSpPr>
        <p:grpSpPr>
          <a:xfrm>
            <a:off x="0" y="0"/>
            <a:ext cx="10221480" cy="5957280"/>
            <a:chOff x="0" y="0"/>
            <a:chExt cx="10221480" cy="5957280"/>
          </a:xfrm>
        </p:grpSpPr>
        <p:grpSp>
          <p:nvGrpSpPr>
            <p:cNvPr id="14" name="Google Shape;109;p13"/>
            <p:cNvGrpSpPr/>
            <p:nvPr/>
          </p:nvGrpSpPr>
          <p:grpSpPr>
            <a:xfrm>
              <a:off x="0" y="0"/>
              <a:ext cx="9144000" cy="5143320"/>
              <a:chOff x="0" y="0"/>
              <a:chExt cx="9144000" cy="5143320"/>
            </a:xfrm>
          </p:grpSpPr>
          <p:cxnSp>
            <p:nvCxnSpPr>
              <p:cNvPr id="15" name="Google Shape;110;p13"/>
              <p:cNvCxnSpPr/>
              <p:nvPr/>
            </p:nvCxnSpPr>
            <p:spPr>
              <a:xfrm flipH="1">
                <a:off x="0" y="267120"/>
                <a:ext cx="9144360" cy="360"/>
              </a:xfrm>
              <a:prstGeom prst="straightConnector1">
                <a:avLst/>
              </a:prstGeom>
              <a:ln w="9525">
                <a:solidFill>
                  <a:srgbClr val="ffeed3"/>
                </a:solidFill>
                <a:round/>
              </a:ln>
            </p:spPr>
          </p:cxnSp>
          <p:cxnSp>
            <p:nvCxnSpPr>
              <p:cNvPr id="16" name="Google Shape;111;p13"/>
              <p:cNvCxnSpPr/>
              <p:nvPr/>
            </p:nvCxnSpPr>
            <p:spPr>
              <a:xfrm>
                <a:off x="360000" y="0"/>
                <a:ext cx="360" cy="5143680"/>
              </a:xfrm>
              <a:prstGeom prst="straightConnector1">
                <a:avLst/>
              </a:prstGeom>
              <a:ln w="9525">
                <a:solidFill>
                  <a:srgbClr val="ffeed3"/>
                </a:solidFill>
                <a:round/>
              </a:ln>
            </p:spPr>
          </p:cxnSp>
        </p:grpSp>
        <p:grpSp>
          <p:nvGrpSpPr>
            <p:cNvPr id="17" name="Google Shape;112;p13"/>
            <p:cNvGrpSpPr/>
            <p:nvPr/>
          </p:nvGrpSpPr>
          <p:grpSpPr>
            <a:xfrm>
              <a:off x="8534160" y="439200"/>
              <a:ext cx="1687320" cy="5518080"/>
              <a:chOff x="8534160" y="439200"/>
              <a:chExt cx="1687320" cy="5518080"/>
            </a:xfrm>
          </p:grpSpPr>
          <p:sp>
            <p:nvSpPr>
              <p:cNvPr id="18" name="Google Shape;113;p13"/>
              <p:cNvSpPr/>
              <p:nvPr/>
            </p:nvSpPr>
            <p:spPr>
              <a:xfrm flipH="1" rot="5400000">
                <a:off x="8533800" y="4269960"/>
                <a:ext cx="1687320" cy="16873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9" name="Google Shape;114;p13"/>
              <p:cNvSpPr/>
              <p:nvPr/>
            </p:nvSpPr>
            <p:spPr>
              <a:xfrm flipH="1" rot="5400000">
                <a:off x="8533800" y="2354760"/>
                <a:ext cx="1687320" cy="16873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0" name="Google Shape;115;p13"/>
              <p:cNvSpPr/>
              <p:nvPr/>
            </p:nvSpPr>
            <p:spPr>
              <a:xfrm flipH="1" rot="5400000">
                <a:off x="8533800" y="439200"/>
                <a:ext cx="1687320" cy="16873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gr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ctr">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22" name="Google Shape;127;p14"/>
          <p:cNvGrpSpPr/>
          <p:nvPr/>
        </p:nvGrpSpPr>
        <p:grpSpPr>
          <a:xfrm>
            <a:off x="-1024560" y="-73800"/>
            <a:ext cx="11193120" cy="5038920"/>
            <a:chOff x="-1024560" y="-73800"/>
            <a:chExt cx="11193120" cy="5038920"/>
          </a:xfrm>
        </p:grpSpPr>
        <p:cxnSp>
          <p:nvCxnSpPr>
            <p:cNvPr id="23" name="Google Shape;128;p14"/>
            <p:cNvCxnSpPr/>
            <p:nvPr/>
          </p:nvCxnSpPr>
          <p:spPr>
            <a:xfrm>
              <a:off x="0" y="4786560"/>
              <a:ext cx="9144360" cy="360"/>
            </a:xfrm>
            <a:prstGeom prst="straightConnector1">
              <a:avLst/>
            </a:prstGeom>
            <a:ln w="9525">
              <a:solidFill>
                <a:srgbClr val="ffeed3"/>
              </a:solidFill>
              <a:round/>
            </a:ln>
          </p:spPr>
        </p:cxnSp>
        <p:grpSp>
          <p:nvGrpSpPr>
            <p:cNvPr id="24" name="Google Shape;129;p14"/>
            <p:cNvGrpSpPr/>
            <p:nvPr/>
          </p:nvGrpSpPr>
          <p:grpSpPr>
            <a:xfrm>
              <a:off x="-1024560" y="-73800"/>
              <a:ext cx="11193120" cy="1739520"/>
              <a:chOff x="-1024560" y="-73800"/>
              <a:chExt cx="11193120" cy="1739520"/>
            </a:xfrm>
          </p:grpSpPr>
          <p:sp>
            <p:nvSpPr>
              <p:cNvPr id="25" name="Google Shape;130;p14"/>
              <p:cNvSpPr/>
              <p:nvPr/>
            </p:nvSpPr>
            <p:spPr>
              <a:xfrm>
                <a:off x="-1024560" y="-73800"/>
                <a:ext cx="1739520" cy="17395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6" name="Google Shape;131;p14"/>
              <p:cNvSpPr/>
              <p:nvPr/>
            </p:nvSpPr>
            <p:spPr>
              <a:xfrm>
                <a:off x="8429040" y="-73800"/>
                <a:ext cx="1739520" cy="17395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cxnSp>
          <p:nvCxnSpPr>
            <p:cNvPr id="27" name="Google Shape;132;p14"/>
            <p:cNvCxnSpPr/>
            <p:nvPr/>
          </p:nvCxnSpPr>
          <p:spPr>
            <a:xfrm>
              <a:off x="0" y="4965120"/>
              <a:ext cx="9144360" cy="360"/>
            </a:xfrm>
            <a:prstGeom prst="straightConnector1">
              <a:avLst/>
            </a:prstGeom>
            <a:ln w="9525">
              <a:solidFill>
                <a:srgbClr val="ffeed3"/>
              </a:solidFill>
              <a:round/>
            </a:ln>
          </p:spPr>
        </p:cxnSp>
      </p:gr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ctr">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29" name="Google Shape;143;p15"/>
          <p:cNvGrpSpPr/>
          <p:nvPr/>
        </p:nvGrpSpPr>
        <p:grpSpPr>
          <a:xfrm>
            <a:off x="357480" y="-2314800"/>
            <a:ext cx="9089640" cy="7458120"/>
            <a:chOff x="357480" y="-2314800"/>
            <a:chExt cx="9089640" cy="7458120"/>
          </a:xfrm>
        </p:grpSpPr>
        <p:cxnSp>
          <p:nvCxnSpPr>
            <p:cNvPr id="30" name="Google Shape;144;p15"/>
            <p:cNvCxnSpPr/>
            <p:nvPr/>
          </p:nvCxnSpPr>
          <p:spPr>
            <a:xfrm>
              <a:off x="357480" y="0"/>
              <a:ext cx="360" cy="5143680"/>
            </a:xfrm>
            <a:prstGeom prst="straightConnector1">
              <a:avLst/>
            </a:prstGeom>
            <a:ln w="9525">
              <a:solidFill>
                <a:srgbClr val="ffeed3"/>
              </a:solidFill>
              <a:round/>
            </a:ln>
          </p:spPr>
        </p:cxnSp>
        <p:grpSp>
          <p:nvGrpSpPr>
            <p:cNvPr id="31" name="Google Shape;145;p15"/>
            <p:cNvGrpSpPr/>
            <p:nvPr/>
          </p:nvGrpSpPr>
          <p:grpSpPr>
            <a:xfrm>
              <a:off x="3642480" y="-2314800"/>
              <a:ext cx="5804640" cy="2621160"/>
              <a:chOff x="3642480" y="-2314800"/>
              <a:chExt cx="5804640" cy="2621160"/>
            </a:xfrm>
          </p:grpSpPr>
          <p:sp>
            <p:nvSpPr>
              <p:cNvPr id="32" name="Google Shape;146;p15"/>
              <p:cNvSpPr/>
              <p:nvPr/>
            </p:nvSpPr>
            <p:spPr>
              <a:xfrm rot="5400000">
                <a:off x="6825960" y="-2314800"/>
                <a:ext cx="2621160" cy="262116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33" name="Google Shape;147;p15"/>
              <p:cNvSpPr/>
              <p:nvPr/>
            </p:nvSpPr>
            <p:spPr>
              <a:xfrm rot="5400000">
                <a:off x="5234040" y="-2314800"/>
                <a:ext cx="2621160" cy="262116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34" name="Google Shape;148;p15"/>
              <p:cNvSpPr/>
              <p:nvPr/>
            </p:nvSpPr>
            <p:spPr>
              <a:xfrm rot="5400000">
                <a:off x="3642480" y="-2314800"/>
                <a:ext cx="2621160" cy="262116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gr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ctr">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36" name="PlaceHolder 2"/>
          <p:cNvSpPr>
            <a:spLocks noGrp="1"/>
          </p:cNvSpPr>
          <p:nvPr>
            <p:ph type="title"/>
          </p:nvPr>
        </p:nvSpPr>
        <p:spPr>
          <a:xfrm>
            <a:off x="1617120" y="1169280"/>
            <a:ext cx="630720" cy="630720"/>
          </a:xfrm>
          <a:prstGeom prst="rect">
            <a:avLst/>
          </a:prstGeom>
          <a:noFill/>
          <a:ln w="0">
            <a:noFill/>
          </a:ln>
        </p:spPr>
        <p:txBody>
          <a:bodyPr lIns="91440" rIns="91440" tIns="91440" bIns="91440" anchor="ctr">
            <a:noAutofit/>
          </a:bodyPr>
          <a:p>
            <a:pPr indent="0" algn="ctr">
              <a:lnSpc>
                <a:spcPct val="100000"/>
              </a:lnSpc>
              <a:buNone/>
            </a:pPr>
            <a:r>
              <a:rPr b="0" lang="fr-FR" sz="3000" spc="-1" strike="noStrike">
                <a:solidFill>
                  <a:schemeClr val="dk1"/>
                </a:solidFill>
                <a:latin typeface="Ysabeau SC"/>
                <a:ea typeface="Ysabeau SC"/>
              </a:rPr>
              <a:t>xx%</a:t>
            </a:r>
            <a:endParaRPr b="0" lang="fr-FR" sz="3000" spc="-1" strike="noStrike">
              <a:solidFill>
                <a:schemeClr val="dk1"/>
              </a:solidFill>
              <a:latin typeface="Arial"/>
            </a:endParaRPr>
          </a:p>
        </p:txBody>
      </p:sp>
      <p:sp>
        <p:nvSpPr>
          <p:cNvPr id="37" name="PlaceHolder 3"/>
          <p:cNvSpPr>
            <a:spLocks noGrp="1"/>
          </p:cNvSpPr>
          <p:nvPr>
            <p:ph type="title"/>
          </p:nvPr>
        </p:nvSpPr>
        <p:spPr>
          <a:xfrm>
            <a:off x="4256640" y="1169280"/>
            <a:ext cx="630720" cy="630720"/>
          </a:xfrm>
          <a:prstGeom prst="rect">
            <a:avLst/>
          </a:prstGeom>
          <a:noFill/>
          <a:ln w="0">
            <a:noFill/>
          </a:ln>
        </p:spPr>
        <p:txBody>
          <a:bodyPr lIns="91440" rIns="91440" tIns="91440" bIns="91440" anchor="ctr">
            <a:noAutofit/>
          </a:bodyPr>
          <a:p>
            <a:pPr indent="0" algn="ctr">
              <a:lnSpc>
                <a:spcPct val="100000"/>
              </a:lnSpc>
              <a:buNone/>
            </a:pPr>
            <a:r>
              <a:rPr b="0" lang="fr-FR" sz="3000" spc="-1" strike="noStrike">
                <a:solidFill>
                  <a:schemeClr val="dk1"/>
                </a:solidFill>
                <a:latin typeface="Ysabeau SC"/>
                <a:ea typeface="Ysabeau SC"/>
              </a:rPr>
              <a:t>xx%</a:t>
            </a:r>
            <a:endParaRPr b="0" lang="fr-FR" sz="3000" spc="-1" strike="noStrike">
              <a:solidFill>
                <a:schemeClr val="dk1"/>
              </a:solidFill>
              <a:latin typeface="Arial"/>
            </a:endParaRPr>
          </a:p>
        </p:txBody>
      </p:sp>
      <p:sp>
        <p:nvSpPr>
          <p:cNvPr id="38" name="PlaceHolder 4"/>
          <p:cNvSpPr>
            <a:spLocks noGrp="1"/>
          </p:cNvSpPr>
          <p:nvPr>
            <p:ph type="title"/>
          </p:nvPr>
        </p:nvSpPr>
        <p:spPr>
          <a:xfrm>
            <a:off x="6896160" y="1169280"/>
            <a:ext cx="630720" cy="630720"/>
          </a:xfrm>
          <a:prstGeom prst="rect">
            <a:avLst/>
          </a:prstGeom>
          <a:noFill/>
          <a:ln w="0">
            <a:noFill/>
          </a:ln>
        </p:spPr>
        <p:txBody>
          <a:bodyPr lIns="91440" rIns="91440" tIns="91440" bIns="91440" anchor="ctr">
            <a:noAutofit/>
          </a:bodyPr>
          <a:p>
            <a:pPr indent="0" algn="ctr">
              <a:lnSpc>
                <a:spcPct val="100000"/>
              </a:lnSpc>
              <a:buNone/>
            </a:pPr>
            <a:r>
              <a:rPr b="0" lang="fr-FR" sz="3000" spc="-1" strike="noStrike">
                <a:solidFill>
                  <a:schemeClr val="dk1"/>
                </a:solidFill>
                <a:latin typeface="Ysabeau SC"/>
                <a:ea typeface="Ysabeau SC"/>
              </a:rPr>
              <a:t>xx%</a:t>
            </a:r>
            <a:endParaRPr b="0" lang="fr-FR" sz="3000" spc="-1" strike="noStrike">
              <a:solidFill>
                <a:schemeClr val="dk1"/>
              </a:solidFill>
              <a:latin typeface="Arial"/>
            </a:endParaRPr>
          </a:p>
        </p:txBody>
      </p:sp>
      <p:sp>
        <p:nvSpPr>
          <p:cNvPr id="39" name="PlaceHolder 5"/>
          <p:cNvSpPr>
            <a:spLocks noGrp="1"/>
          </p:cNvSpPr>
          <p:nvPr>
            <p:ph type="title"/>
          </p:nvPr>
        </p:nvSpPr>
        <p:spPr>
          <a:xfrm>
            <a:off x="2936880" y="2828880"/>
            <a:ext cx="630720" cy="630720"/>
          </a:xfrm>
          <a:prstGeom prst="rect">
            <a:avLst/>
          </a:prstGeom>
          <a:noFill/>
          <a:ln w="0">
            <a:noFill/>
          </a:ln>
        </p:spPr>
        <p:txBody>
          <a:bodyPr lIns="91440" rIns="91440" tIns="91440" bIns="91440" anchor="ctr">
            <a:noAutofit/>
          </a:bodyPr>
          <a:p>
            <a:pPr indent="0" algn="ctr">
              <a:lnSpc>
                <a:spcPct val="100000"/>
              </a:lnSpc>
              <a:buNone/>
            </a:pPr>
            <a:r>
              <a:rPr b="0" lang="fr-FR" sz="3000" spc="-1" strike="noStrike">
                <a:solidFill>
                  <a:schemeClr val="dk1"/>
                </a:solidFill>
                <a:latin typeface="Ysabeau SC"/>
                <a:ea typeface="Ysabeau SC"/>
              </a:rPr>
              <a:t>xx%</a:t>
            </a:r>
            <a:endParaRPr b="0" lang="fr-FR" sz="3000" spc="-1" strike="noStrike">
              <a:solidFill>
                <a:schemeClr val="dk1"/>
              </a:solidFill>
              <a:latin typeface="Arial"/>
            </a:endParaRPr>
          </a:p>
        </p:txBody>
      </p:sp>
      <p:sp>
        <p:nvSpPr>
          <p:cNvPr id="40" name="PlaceHolder 6"/>
          <p:cNvSpPr>
            <a:spLocks noGrp="1"/>
          </p:cNvSpPr>
          <p:nvPr>
            <p:ph type="title"/>
          </p:nvPr>
        </p:nvSpPr>
        <p:spPr>
          <a:xfrm>
            <a:off x="5576400" y="2828880"/>
            <a:ext cx="630720" cy="630720"/>
          </a:xfrm>
          <a:prstGeom prst="rect">
            <a:avLst/>
          </a:prstGeom>
          <a:noFill/>
          <a:ln w="0">
            <a:noFill/>
          </a:ln>
        </p:spPr>
        <p:txBody>
          <a:bodyPr lIns="91440" rIns="91440" tIns="91440" bIns="91440" anchor="ctr">
            <a:noAutofit/>
          </a:bodyPr>
          <a:p>
            <a:pPr indent="0" algn="ctr">
              <a:lnSpc>
                <a:spcPct val="100000"/>
              </a:lnSpc>
              <a:buNone/>
            </a:pPr>
            <a:r>
              <a:rPr b="0" lang="fr-FR" sz="3000" spc="-1" strike="noStrike">
                <a:solidFill>
                  <a:schemeClr val="dk1"/>
                </a:solidFill>
                <a:latin typeface="Ysabeau SC"/>
                <a:ea typeface="Ysabeau SC"/>
              </a:rPr>
              <a:t>xx%</a:t>
            </a:r>
            <a:endParaRPr b="0" lang="fr-FR" sz="3000" spc="-1" strike="noStrike">
              <a:solidFill>
                <a:schemeClr val="dk1"/>
              </a:solidFill>
              <a:latin typeface="Arial"/>
            </a:endParaRPr>
          </a:p>
        </p:txBody>
      </p:sp>
      <p:grpSp>
        <p:nvGrpSpPr>
          <p:cNvPr id="41" name="Google Shape;166;p16"/>
          <p:cNvGrpSpPr/>
          <p:nvPr/>
        </p:nvGrpSpPr>
        <p:grpSpPr>
          <a:xfrm>
            <a:off x="-938160" y="-4417200"/>
            <a:ext cx="11021400" cy="13977720"/>
            <a:chOff x="-938160" y="-4417200"/>
            <a:chExt cx="11021400" cy="13977720"/>
          </a:xfrm>
        </p:grpSpPr>
        <p:grpSp>
          <p:nvGrpSpPr>
            <p:cNvPr id="42" name="Google Shape;167;p16"/>
            <p:cNvGrpSpPr/>
            <p:nvPr/>
          </p:nvGrpSpPr>
          <p:grpSpPr>
            <a:xfrm>
              <a:off x="-938160" y="-4417200"/>
              <a:ext cx="11021400" cy="13977720"/>
              <a:chOff x="-938160" y="-4417200"/>
              <a:chExt cx="11021400" cy="13977720"/>
            </a:xfrm>
          </p:grpSpPr>
          <p:sp>
            <p:nvSpPr>
              <p:cNvPr id="43" name="Google Shape;168;p16"/>
              <p:cNvSpPr/>
              <p:nvPr/>
            </p:nvSpPr>
            <p:spPr>
              <a:xfrm>
                <a:off x="-938160" y="4608360"/>
                <a:ext cx="4952160" cy="495216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44" name="Google Shape;169;p16"/>
              <p:cNvSpPr/>
              <p:nvPr/>
            </p:nvSpPr>
            <p:spPr>
              <a:xfrm rot="10800000">
                <a:off x="5131080" y="-4417200"/>
                <a:ext cx="4952160" cy="495216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45" name="Google Shape;170;p16"/>
            <p:cNvGrpSpPr/>
            <p:nvPr/>
          </p:nvGrpSpPr>
          <p:grpSpPr>
            <a:xfrm>
              <a:off x="0" y="183240"/>
              <a:ext cx="9145080" cy="4776480"/>
              <a:chOff x="0" y="183240"/>
              <a:chExt cx="9145080" cy="4776480"/>
            </a:xfrm>
          </p:grpSpPr>
          <p:cxnSp>
            <p:nvCxnSpPr>
              <p:cNvPr id="46" name="Google Shape;171;p16"/>
              <p:cNvCxnSpPr/>
              <p:nvPr/>
            </p:nvCxnSpPr>
            <p:spPr>
              <a:xfrm>
                <a:off x="2814120" y="4959720"/>
                <a:ext cx="6331320" cy="360"/>
              </a:xfrm>
              <a:prstGeom prst="straightConnector1">
                <a:avLst/>
              </a:prstGeom>
              <a:ln w="9525">
                <a:solidFill>
                  <a:srgbClr val="ffeed3"/>
                </a:solidFill>
                <a:round/>
              </a:ln>
            </p:spPr>
          </p:cxnSp>
          <p:cxnSp>
            <p:nvCxnSpPr>
              <p:cNvPr id="47" name="Google Shape;172;p16"/>
              <p:cNvCxnSpPr/>
              <p:nvPr/>
            </p:nvCxnSpPr>
            <p:spPr>
              <a:xfrm flipH="1">
                <a:off x="0" y="183240"/>
                <a:ext cx="6330960" cy="360"/>
              </a:xfrm>
              <a:prstGeom prst="straightConnector1">
                <a:avLst/>
              </a:prstGeom>
              <a:ln w="9525">
                <a:solidFill>
                  <a:srgbClr val="ffeed3"/>
                </a:solidFill>
                <a:round/>
              </a:ln>
            </p:spPr>
          </p:cxnSp>
        </p:grpSp>
      </p:gr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ctr">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49" name="Google Shape;187;p17"/>
          <p:cNvGrpSpPr/>
          <p:nvPr/>
        </p:nvGrpSpPr>
        <p:grpSpPr>
          <a:xfrm>
            <a:off x="-585360" y="288720"/>
            <a:ext cx="10314360" cy="4565520"/>
            <a:chOff x="-585360" y="288720"/>
            <a:chExt cx="10314360" cy="4565520"/>
          </a:xfrm>
        </p:grpSpPr>
        <p:grpSp>
          <p:nvGrpSpPr>
            <p:cNvPr id="50" name="Google Shape;188;p17"/>
            <p:cNvGrpSpPr/>
            <p:nvPr/>
          </p:nvGrpSpPr>
          <p:grpSpPr>
            <a:xfrm>
              <a:off x="0" y="288720"/>
              <a:ext cx="9144000" cy="4565520"/>
              <a:chOff x="0" y="288720"/>
              <a:chExt cx="9144000" cy="4565520"/>
            </a:xfrm>
          </p:grpSpPr>
          <p:cxnSp>
            <p:nvCxnSpPr>
              <p:cNvPr id="51" name="Google Shape;189;p17"/>
              <p:cNvCxnSpPr/>
              <p:nvPr/>
            </p:nvCxnSpPr>
            <p:spPr>
              <a:xfrm>
                <a:off x="0" y="4854240"/>
                <a:ext cx="9144360" cy="360"/>
              </a:xfrm>
              <a:prstGeom prst="straightConnector1">
                <a:avLst/>
              </a:prstGeom>
              <a:ln w="9525">
                <a:solidFill>
                  <a:srgbClr val="ffeed3"/>
                </a:solidFill>
                <a:round/>
              </a:ln>
            </p:spPr>
          </p:cxnSp>
          <p:cxnSp>
            <p:nvCxnSpPr>
              <p:cNvPr id="52" name="Google Shape;190;p17"/>
              <p:cNvCxnSpPr/>
              <p:nvPr/>
            </p:nvCxnSpPr>
            <p:spPr>
              <a:xfrm>
                <a:off x="0" y="288720"/>
                <a:ext cx="9144360" cy="360"/>
              </a:xfrm>
              <a:prstGeom prst="straightConnector1">
                <a:avLst/>
              </a:prstGeom>
              <a:ln w="9525">
                <a:solidFill>
                  <a:srgbClr val="ffeed3"/>
                </a:solidFill>
                <a:round/>
              </a:ln>
            </p:spPr>
          </p:cxnSp>
        </p:grpSp>
        <p:grpSp>
          <p:nvGrpSpPr>
            <p:cNvPr id="53" name="Google Shape;191;p17"/>
            <p:cNvGrpSpPr/>
            <p:nvPr/>
          </p:nvGrpSpPr>
          <p:grpSpPr>
            <a:xfrm>
              <a:off x="-585360" y="534960"/>
              <a:ext cx="10314360" cy="4073400"/>
              <a:chOff x="-585360" y="534960"/>
              <a:chExt cx="10314360" cy="4073400"/>
            </a:xfrm>
          </p:grpSpPr>
          <p:sp>
            <p:nvSpPr>
              <p:cNvPr id="54" name="Google Shape;192;p17"/>
              <p:cNvSpPr/>
              <p:nvPr/>
            </p:nvSpPr>
            <p:spPr>
              <a:xfrm>
                <a:off x="-585360" y="3516840"/>
                <a:ext cx="1091520" cy="10915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55" name="Google Shape;193;p17"/>
              <p:cNvSpPr/>
              <p:nvPr/>
            </p:nvSpPr>
            <p:spPr>
              <a:xfrm>
                <a:off x="-585360" y="534960"/>
                <a:ext cx="1091520" cy="10915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56" name="Google Shape;194;p17"/>
              <p:cNvSpPr/>
              <p:nvPr/>
            </p:nvSpPr>
            <p:spPr>
              <a:xfrm>
                <a:off x="8637480" y="3516840"/>
                <a:ext cx="1091520" cy="10915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57" name="Google Shape;195;p17"/>
              <p:cNvSpPr/>
              <p:nvPr/>
            </p:nvSpPr>
            <p:spPr>
              <a:xfrm>
                <a:off x="8637480" y="534960"/>
                <a:ext cx="1091520" cy="10915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
        <p:nvSpPr>
          <p:cNvPr id="58"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ctr">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59" name="Google Shape;198;p18"/>
          <p:cNvGrpSpPr/>
          <p:nvPr/>
        </p:nvGrpSpPr>
        <p:grpSpPr>
          <a:xfrm>
            <a:off x="-486000" y="-1028160"/>
            <a:ext cx="10095480" cy="7323480"/>
            <a:chOff x="-486000" y="-1028160"/>
            <a:chExt cx="10095480" cy="7323480"/>
          </a:xfrm>
        </p:grpSpPr>
        <p:cxnSp>
          <p:nvCxnSpPr>
            <p:cNvPr id="60" name="Google Shape;199;p18"/>
            <p:cNvCxnSpPr>
              <a:stCxn id="61" idx="4"/>
              <a:endCxn id="62" idx="0"/>
            </p:cNvCxnSpPr>
            <p:nvPr/>
          </p:nvCxnSpPr>
          <p:spPr>
            <a:xfrm>
              <a:off x="326160" y="596880"/>
              <a:ext cx="360" cy="4073760"/>
            </a:xfrm>
            <a:prstGeom prst="straightConnector1">
              <a:avLst/>
            </a:prstGeom>
            <a:ln w="9525">
              <a:solidFill>
                <a:srgbClr val="ffeed3"/>
              </a:solidFill>
              <a:round/>
            </a:ln>
          </p:spPr>
        </p:cxnSp>
        <p:cxnSp>
          <p:nvCxnSpPr>
            <p:cNvPr id="63" name="Google Shape;202;p18"/>
            <p:cNvCxnSpPr>
              <a:stCxn id="64" idx="4"/>
              <a:endCxn id="65" idx="0"/>
            </p:cNvCxnSpPr>
            <p:nvPr/>
          </p:nvCxnSpPr>
          <p:spPr>
            <a:xfrm>
              <a:off x="8797320" y="596880"/>
              <a:ext cx="360" cy="4073760"/>
            </a:xfrm>
            <a:prstGeom prst="straightConnector1">
              <a:avLst/>
            </a:prstGeom>
            <a:ln w="9525">
              <a:solidFill>
                <a:srgbClr val="ffeed3"/>
              </a:solidFill>
              <a:round/>
            </a:ln>
          </p:spPr>
        </p:cxnSp>
        <p:grpSp>
          <p:nvGrpSpPr>
            <p:cNvPr id="66" name="Google Shape;205;p18"/>
            <p:cNvGrpSpPr/>
            <p:nvPr/>
          </p:nvGrpSpPr>
          <p:grpSpPr>
            <a:xfrm>
              <a:off x="-486000" y="-1028160"/>
              <a:ext cx="10095480" cy="7323480"/>
              <a:chOff x="-486000" y="-1028160"/>
              <a:chExt cx="10095480" cy="7323480"/>
            </a:xfrm>
          </p:grpSpPr>
          <p:sp>
            <p:nvSpPr>
              <p:cNvPr id="62" name="Google Shape;201;p18"/>
              <p:cNvSpPr/>
              <p:nvPr/>
            </p:nvSpPr>
            <p:spPr>
              <a:xfrm>
                <a:off x="-486000" y="4670640"/>
                <a:ext cx="1624680" cy="162468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61" name="Google Shape;200;p18"/>
              <p:cNvSpPr/>
              <p:nvPr/>
            </p:nvSpPr>
            <p:spPr>
              <a:xfrm>
                <a:off x="-486000" y="-1028160"/>
                <a:ext cx="1624680" cy="162468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65" name="Google Shape;204;p18"/>
              <p:cNvSpPr/>
              <p:nvPr/>
            </p:nvSpPr>
            <p:spPr>
              <a:xfrm>
                <a:off x="7984800" y="4670640"/>
                <a:ext cx="1624680" cy="162468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64" name="Google Shape;203;p18"/>
              <p:cNvSpPr/>
              <p:nvPr/>
            </p:nvSpPr>
            <p:spPr>
              <a:xfrm>
                <a:off x="7984800" y="-1028160"/>
                <a:ext cx="1624680" cy="162468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714240" y="514440"/>
            <a:ext cx="5304960" cy="2495160"/>
          </a:xfrm>
          <a:prstGeom prst="rect">
            <a:avLst/>
          </a:prstGeom>
          <a:noFill/>
          <a:ln w="0">
            <a:noFill/>
          </a:ln>
        </p:spPr>
        <p:txBody>
          <a:bodyPr lIns="91440" rIns="91440" tIns="91440" bIns="91440" anchor="ctr">
            <a:normAutofit/>
          </a:bodyPr>
          <a:p>
            <a:pPr indent="0">
              <a:lnSpc>
                <a:spcPct val="100000"/>
              </a:lnSpc>
              <a:buNone/>
              <a:tabLst>
                <a:tab algn="l" pos="0"/>
              </a:tabLst>
            </a:pPr>
            <a:r>
              <a:rPr b="0" lang="en" sz="6500" spc="-1" strike="noStrike">
                <a:solidFill>
                  <a:schemeClr val="dk1"/>
                </a:solidFill>
                <a:latin typeface="Ysabeau SC ExtraLight"/>
                <a:ea typeface="Ysabeau SC ExtraLight"/>
              </a:rPr>
              <a:t>Human Impact</a:t>
            </a:r>
            <a:endParaRPr b="0" lang="fr-FR" sz="6500" spc="-1" strike="noStrike">
              <a:solidFill>
                <a:schemeClr val="dk1"/>
              </a:solidFill>
              <a:latin typeface="Arial"/>
            </a:endParaRPr>
          </a:p>
        </p:txBody>
      </p:sp>
      <p:sp>
        <p:nvSpPr>
          <p:cNvPr id="189" name="PlaceHolder 2"/>
          <p:cNvSpPr>
            <a:spLocks noGrp="1"/>
          </p:cNvSpPr>
          <p:nvPr>
            <p:ph type="subTitle"/>
          </p:nvPr>
        </p:nvSpPr>
        <p:spPr>
          <a:xfrm>
            <a:off x="3362400" y="3790800"/>
            <a:ext cx="3695400" cy="552240"/>
          </a:xfrm>
          <a:prstGeom prst="rect">
            <a:avLst/>
          </a:prstGeom>
          <a:noFill/>
          <a:ln w="0">
            <a:noFill/>
          </a:ln>
        </p:spPr>
        <p:txBody>
          <a:bodyPr lIns="91440" rIns="91440" tIns="91440" bIns="91440" anchor="ctr">
            <a:normAutofit fontScale="97835" lnSpcReduction="10000"/>
          </a:bodyPr>
          <a:p>
            <a:pPr indent="0" algn="r">
              <a:lnSpc>
                <a:spcPct val="100000"/>
              </a:lnSpc>
              <a:buNone/>
              <a:tabLst>
                <a:tab algn="l" pos="0"/>
              </a:tabLst>
            </a:pPr>
            <a:r>
              <a:rPr b="0" lang="en" sz="1400" spc="-1" strike="noStrike">
                <a:solidFill>
                  <a:schemeClr val="dk1"/>
                </a:solidFill>
                <a:latin typeface="Bricolage Grotesque ExtraLight"/>
                <a:ea typeface="Bricolage Grotesque ExtraLight"/>
              </a:rPr>
              <a:t>Understanding how our actions affect the environment</a:t>
            </a:r>
            <a:endParaRPr b="0" lang="en-US" sz="1400" spc="-1" strike="noStrike">
              <a:solidFill>
                <a:srgbClr val="ffffff"/>
              </a:solidFill>
              <a:latin typeface="OpenSymbol"/>
            </a:endParaRPr>
          </a:p>
        </p:txBody>
      </p:sp>
      <p:cxnSp>
        <p:nvCxnSpPr>
          <p:cNvPr id="190" name="Google Shape;267;p28"/>
          <p:cNvCxnSpPr/>
          <p:nvPr/>
        </p:nvCxnSpPr>
        <p:spPr>
          <a:xfrm>
            <a:off x="-15120" y="3265560"/>
            <a:ext cx="7367400" cy="360"/>
          </a:xfrm>
          <a:prstGeom prst="straightConnector1">
            <a:avLst/>
          </a:prstGeom>
          <a:ln w="9525">
            <a:solidFill>
              <a:srgbClr val="ffeed3"/>
            </a:solidFill>
            <a:round/>
          </a:ln>
        </p:spPr>
      </p:cxnSp>
      <p:cxnSp>
        <p:nvCxnSpPr>
          <p:cNvPr id="191" name="Google Shape;268;p28"/>
          <p:cNvCxnSpPr/>
          <p:nvPr/>
        </p:nvCxnSpPr>
        <p:spPr>
          <a:xfrm>
            <a:off x="7354800" y="0"/>
            <a:ext cx="360" cy="5143680"/>
          </a:xfrm>
          <a:prstGeom prst="straightConnector1">
            <a:avLst/>
          </a:prstGeom>
          <a:ln w="9525">
            <a:solidFill>
              <a:srgbClr val="ffeed3"/>
            </a:solidFill>
            <a:round/>
          </a:ln>
        </p:spPr>
      </p:cxnSp>
      <p:sp>
        <p:nvSpPr>
          <p:cNvPr id="192" name="Google Shape;269;p28"/>
          <p:cNvSpPr/>
          <p:nvPr/>
        </p:nvSpPr>
        <p:spPr>
          <a:xfrm>
            <a:off x="7553160" y="399960"/>
            <a:ext cx="2800080" cy="2800080"/>
          </a:xfrm>
          <a:prstGeom prst="rect">
            <a:avLst/>
          </a:prstGeom>
          <a:noFill/>
          <a:ln w="0">
            <a:noFill/>
          </a:ln>
        </p:spPr>
        <p:style>
          <a:lnRef idx="0"/>
          <a:fillRef idx="0"/>
          <a:effectRef idx="0"/>
          <a:fontRef idx="minor"/>
        </p:style>
        <p:txBody>
          <a:bodyPr lIns="870823080" rIns="870823080" tIns="1400040" bIns="1400040" anchor="t">
            <a:spAutoFit/>
          </a:bodyPr>
          <a:p>
            <a:pPr algn="ctr" defTabSz="914400">
              <a:lnSpc>
                <a:spcPct val="100000"/>
              </a:lnSpc>
              <a:tabLst>
                <a:tab algn="l" pos="0"/>
              </a:tabLst>
            </a:pPr>
            <a:endParaRPr b="0" lang="fr-FR" sz="1800" spc="-1" strike="noStrike">
              <a:solidFill>
                <a:schemeClr val="dk1"/>
              </a:solidFill>
              <a:latin typeface="Arial"/>
            </a:endParaRPr>
          </a:p>
        </p:txBody>
      </p:sp>
      <p:grpSp>
        <p:nvGrpSpPr>
          <p:cNvPr id="193" name="Google Shape;270;p28"/>
          <p:cNvGrpSpPr/>
          <p:nvPr/>
        </p:nvGrpSpPr>
        <p:grpSpPr>
          <a:xfrm>
            <a:off x="-523800" y="3516840"/>
            <a:ext cx="3008880" cy="1091520"/>
            <a:chOff x="-523800" y="3516840"/>
            <a:chExt cx="3008880" cy="1091520"/>
          </a:xfrm>
        </p:grpSpPr>
        <p:sp>
          <p:nvSpPr>
            <p:cNvPr id="194" name="Google Shape;271;p28"/>
            <p:cNvSpPr/>
            <p:nvPr/>
          </p:nvSpPr>
          <p:spPr>
            <a:xfrm rot="5400000">
              <a:off x="-167400" y="3160440"/>
              <a:ext cx="1091520" cy="1803960"/>
            </a:xfrm>
            <a:prstGeom prst="roundRect">
              <a:avLst>
                <a:gd name="adj" fmla="val 50000"/>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95" name="Google Shape;272;p28"/>
            <p:cNvSpPr/>
            <p:nvPr/>
          </p:nvSpPr>
          <p:spPr>
            <a:xfrm>
              <a:off x="1393560" y="3516840"/>
              <a:ext cx="1091520" cy="10915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714240" y="895320"/>
            <a:ext cx="4047840" cy="552240"/>
          </a:xfrm>
          <a:prstGeom prst="rect">
            <a:avLst/>
          </a:prstGeom>
          <a:noFill/>
          <a:ln w="0">
            <a:noFill/>
          </a:ln>
        </p:spPr>
        <p:txBody>
          <a:bodyPr lIns="91440" rIns="91440" tIns="91440" bIns="91440" anchor="b">
            <a:normAutofit fontScale="62019"/>
          </a:bodyPr>
          <a:p>
            <a:pPr indent="0">
              <a:lnSpc>
                <a:spcPct val="100000"/>
              </a:lnSpc>
              <a:buNone/>
              <a:tabLst>
                <a:tab algn="l" pos="0"/>
              </a:tabLst>
            </a:pPr>
            <a:r>
              <a:rPr b="0" lang="en" sz="3000" spc="-1" strike="noStrike">
                <a:solidFill>
                  <a:schemeClr val="dk1"/>
                </a:solidFill>
                <a:latin typeface="Ysabeau SC"/>
                <a:ea typeface="Ysabeau SC"/>
              </a:rPr>
              <a:t>Impact of urbanization on local climates</a:t>
            </a:r>
            <a:endParaRPr b="0" lang="fr-FR" sz="3000" spc="-1" strike="noStrike">
              <a:solidFill>
                <a:schemeClr val="dk1"/>
              </a:solidFill>
              <a:latin typeface="Arial"/>
            </a:endParaRPr>
          </a:p>
        </p:txBody>
      </p:sp>
      <p:sp>
        <p:nvSpPr>
          <p:cNvPr id="245" name="PlaceHolder 2"/>
          <p:cNvSpPr>
            <a:spLocks noGrp="1"/>
          </p:cNvSpPr>
          <p:nvPr>
            <p:ph/>
          </p:nvPr>
        </p:nvSpPr>
        <p:spPr>
          <a:xfrm>
            <a:off x="714240" y="1447920"/>
            <a:ext cx="4047840" cy="28000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Bricolage Grotesque ExtraLight"/>
                <a:ea typeface="Bricolage Grotesque ExtraLight"/>
              </a:rPr>
              <a:t>Urbanization significantly alters local climates by creating heat islands, where cities become warmer than surrounding rural areas. The increase in concrete surfaces and decreased greenery leads to higher temperatures and altered precipitation patterns. These changes can exacerbate energy demands and impact public health.</a:t>
            </a:r>
            <a:endParaRPr b="0" lang="fr-FR" sz="1400" spc="-1" strike="noStrike">
              <a:solidFill>
                <a:srgbClr val="000000"/>
              </a:solidFill>
              <a:latin typeface="Arial"/>
            </a:endParaRPr>
          </a:p>
        </p:txBody>
      </p:sp>
      <p:pic>
        <p:nvPicPr>
          <p:cNvPr id="246" name="Google Shape;367;p36" descr=""/>
          <p:cNvPicPr/>
          <p:nvPr/>
        </p:nvPicPr>
        <p:blipFill>
          <a:blip r:embed="rId1"/>
          <a:srcRect l="0" t="8471" r="0" b="8471"/>
          <a:stretch/>
        </p:blipFill>
        <p:spPr>
          <a:xfrm>
            <a:off x="5016600" y="0"/>
            <a:ext cx="4127040" cy="51433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714240" y="895320"/>
            <a:ext cx="4047840" cy="552240"/>
          </a:xfrm>
          <a:prstGeom prst="rect">
            <a:avLst/>
          </a:prstGeom>
          <a:noFill/>
          <a:ln w="0">
            <a:noFill/>
          </a:ln>
        </p:spPr>
        <p:txBody>
          <a:bodyPr lIns="91440" rIns="91440" tIns="91440" bIns="91440" anchor="b">
            <a:normAutofit fontScale="83693"/>
          </a:bodyPr>
          <a:p>
            <a:pPr indent="0">
              <a:lnSpc>
                <a:spcPct val="100000"/>
              </a:lnSpc>
              <a:buNone/>
              <a:tabLst>
                <a:tab algn="l" pos="0"/>
              </a:tabLst>
            </a:pPr>
            <a:r>
              <a:rPr b="0" lang="en" sz="3000" spc="-1" strike="noStrike">
                <a:solidFill>
                  <a:schemeClr val="dk1"/>
                </a:solidFill>
                <a:latin typeface="Ysabeau SC"/>
                <a:ea typeface="Ysabeau SC"/>
              </a:rPr>
              <a:t>Conclusions</a:t>
            </a:r>
            <a:endParaRPr b="0" lang="fr-FR" sz="3000" spc="-1" strike="noStrike">
              <a:solidFill>
                <a:schemeClr val="dk1"/>
              </a:solidFill>
              <a:latin typeface="Arial"/>
            </a:endParaRPr>
          </a:p>
        </p:txBody>
      </p:sp>
      <p:sp>
        <p:nvSpPr>
          <p:cNvPr id="248" name="PlaceHolder 2"/>
          <p:cNvSpPr>
            <a:spLocks noGrp="1"/>
          </p:cNvSpPr>
          <p:nvPr>
            <p:ph/>
          </p:nvPr>
        </p:nvSpPr>
        <p:spPr>
          <a:xfrm>
            <a:off x="714240" y="1447920"/>
            <a:ext cx="4047840" cy="28000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Bricolage Grotesque ExtraLight"/>
                <a:ea typeface="Bricolage Grotesque ExtraLight"/>
              </a:rPr>
              <a:t>Human activities such as pollution and climate change have profound impacts on the environment. To mitigate these effects, it is crucial to adopt sustainable practices, enhance public awareness, and promote policies that protect our planet for future generations.</a:t>
            </a:r>
            <a:endParaRPr b="0" lang="fr-FR" sz="1400" spc="-1" strike="noStrike">
              <a:solidFill>
                <a:srgbClr val="000000"/>
              </a:solidFill>
              <a:latin typeface="Arial"/>
            </a:endParaRPr>
          </a:p>
        </p:txBody>
      </p:sp>
      <p:pic>
        <p:nvPicPr>
          <p:cNvPr id="249" name="Google Shape;367;p36" descr=""/>
          <p:cNvPicPr/>
          <p:nvPr/>
        </p:nvPicPr>
        <p:blipFill>
          <a:blip r:embed="rId1"/>
          <a:srcRect l="0" t="8471" r="0" b="8471"/>
          <a:stretch/>
        </p:blipFill>
        <p:spPr>
          <a:xfrm>
            <a:off x="5016600" y="0"/>
            <a:ext cx="4127040" cy="51433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Google Shape;721;p47"/>
          <p:cNvSpPr/>
          <p:nvPr/>
        </p:nvSpPr>
        <p:spPr>
          <a:xfrm>
            <a:off x="2124000" y="2705040"/>
            <a:ext cx="761760" cy="761760"/>
          </a:xfrm>
          <a:prstGeom prst="rect">
            <a:avLst/>
          </a:prstGeom>
          <a:noFill/>
          <a:ln w="0">
            <a:noFill/>
          </a:ln>
        </p:spPr>
        <p:style>
          <a:lnRef idx="0"/>
          <a:fillRef idx="0"/>
          <a:effectRef idx="0"/>
          <a:fontRef idx="minor"/>
        </p:style>
        <p:txBody>
          <a:bodyPr lIns="870823080" rIns="870823080" tIns="380880" bIns="380880" anchor="t">
            <a:normAutofit/>
          </a:bodyPr>
          <a:p>
            <a:pPr algn="ctr" defTabSz="914400">
              <a:lnSpc>
                <a:spcPct val="100000"/>
              </a:lnSpc>
              <a:tabLst>
                <a:tab algn="l" pos="0"/>
              </a:tabLst>
            </a:pPr>
            <a:endParaRPr b="0" lang="fr-FR" sz="1800" spc="-1" strike="noStrike">
              <a:solidFill>
                <a:schemeClr val="dk1"/>
              </a:solidFill>
              <a:latin typeface="Arial"/>
            </a:endParaRPr>
          </a:p>
        </p:txBody>
      </p:sp>
      <p:sp>
        <p:nvSpPr>
          <p:cNvPr id="251" name="Google Shape;722;p47"/>
          <p:cNvSpPr/>
          <p:nvPr/>
        </p:nvSpPr>
        <p:spPr>
          <a:xfrm>
            <a:off x="3000240" y="2705040"/>
            <a:ext cx="761760" cy="761760"/>
          </a:xfrm>
          <a:prstGeom prst="rect">
            <a:avLst/>
          </a:prstGeom>
          <a:noFill/>
          <a:ln w="0">
            <a:noFill/>
          </a:ln>
        </p:spPr>
        <p:style>
          <a:lnRef idx="0"/>
          <a:fillRef idx="0"/>
          <a:effectRef idx="0"/>
          <a:fontRef idx="minor"/>
        </p:style>
        <p:txBody>
          <a:bodyPr lIns="870823080" rIns="870823080" tIns="380880" bIns="380880" anchor="t">
            <a:normAutofit/>
          </a:bodyPr>
          <a:p>
            <a:pPr algn="ctr" defTabSz="914400">
              <a:lnSpc>
                <a:spcPct val="100000"/>
              </a:lnSpc>
              <a:tabLst>
                <a:tab algn="l" pos="0"/>
              </a:tabLst>
            </a:pPr>
            <a:endParaRPr b="0" lang="fr-FR" sz="1800" spc="-1" strike="noStrike">
              <a:solidFill>
                <a:schemeClr val="dk1"/>
              </a:solidFill>
              <a:latin typeface="Arial"/>
            </a:endParaRPr>
          </a:p>
        </p:txBody>
      </p:sp>
      <p:sp>
        <p:nvSpPr>
          <p:cNvPr id="252" name="Google Shape;723;p47"/>
          <p:cNvSpPr/>
          <p:nvPr/>
        </p:nvSpPr>
        <p:spPr>
          <a:xfrm>
            <a:off x="3867120" y="2705040"/>
            <a:ext cx="761760" cy="761760"/>
          </a:xfrm>
          <a:prstGeom prst="rect">
            <a:avLst/>
          </a:prstGeom>
          <a:noFill/>
          <a:ln w="0">
            <a:noFill/>
          </a:ln>
        </p:spPr>
        <p:style>
          <a:lnRef idx="0"/>
          <a:fillRef idx="0"/>
          <a:effectRef idx="0"/>
          <a:fontRef idx="minor"/>
        </p:style>
        <p:txBody>
          <a:bodyPr lIns="870823080" rIns="870823080" tIns="380880" bIns="380880" anchor="t">
            <a:normAutofit/>
          </a:bodyPr>
          <a:p>
            <a:pPr algn="ctr" defTabSz="914400">
              <a:lnSpc>
                <a:spcPct val="100000"/>
              </a:lnSpc>
              <a:tabLst>
                <a:tab algn="l" pos="0"/>
              </a:tabLst>
            </a:pPr>
            <a:endParaRPr b="0" lang="fr-FR" sz="1800" spc="-1" strike="noStrike">
              <a:solidFill>
                <a:schemeClr val="dk1"/>
              </a:solidFill>
              <a:latin typeface="Arial"/>
            </a:endParaRPr>
          </a:p>
        </p:txBody>
      </p:sp>
      <p:sp>
        <p:nvSpPr>
          <p:cNvPr id="253" name="Google Shape;724;p47"/>
          <p:cNvSpPr/>
          <p:nvPr/>
        </p:nvSpPr>
        <p:spPr>
          <a:xfrm>
            <a:off x="4743360" y="2705040"/>
            <a:ext cx="761760" cy="761760"/>
          </a:xfrm>
          <a:prstGeom prst="rect">
            <a:avLst/>
          </a:prstGeom>
          <a:noFill/>
          <a:ln w="0">
            <a:noFill/>
          </a:ln>
        </p:spPr>
        <p:style>
          <a:lnRef idx="0"/>
          <a:fillRef idx="0"/>
          <a:effectRef idx="0"/>
          <a:fontRef idx="minor"/>
        </p:style>
        <p:txBody>
          <a:bodyPr lIns="870823080" rIns="870823080" tIns="380880" bIns="380880" anchor="t">
            <a:normAutofit/>
          </a:bodyPr>
          <a:p>
            <a:pPr algn="ctr" defTabSz="914400">
              <a:lnSpc>
                <a:spcPct val="100000"/>
              </a:lnSpc>
              <a:tabLst>
                <a:tab algn="l" pos="0"/>
              </a:tabLst>
            </a:pPr>
            <a:endParaRPr b="0" lang="fr-FR" sz="1800" spc="-1" strike="noStrike">
              <a:solidFill>
                <a:schemeClr val="dk1"/>
              </a:solidFill>
              <a:latin typeface="Arial"/>
            </a:endParaRPr>
          </a:p>
        </p:txBody>
      </p:sp>
      <p:sp>
        <p:nvSpPr>
          <p:cNvPr id="254" name="PlaceHolder 1"/>
          <p:cNvSpPr>
            <a:spLocks noGrp="1"/>
          </p:cNvSpPr>
          <p:nvPr>
            <p:ph type="title"/>
          </p:nvPr>
        </p:nvSpPr>
        <p:spPr>
          <a:xfrm>
            <a:off x="2019240" y="542880"/>
            <a:ext cx="4447800" cy="914040"/>
          </a:xfrm>
          <a:prstGeom prst="rect">
            <a:avLst/>
          </a:prstGeom>
          <a:noFill/>
          <a:ln w="0">
            <a:noFill/>
          </a:ln>
        </p:spPr>
        <p:txBody>
          <a:bodyPr lIns="91440" rIns="91440" tIns="91440" bIns="91440" anchor="t">
            <a:normAutofit fontScale="98393"/>
          </a:bodyPr>
          <a:p>
            <a:pPr indent="0">
              <a:lnSpc>
                <a:spcPct val="100000"/>
              </a:lnSpc>
              <a:buNone/>
              <a:tabLst>
                <a:tab algn="l" pos="0"/>
              </a:tabLst>
            </a:pPr>
            <a:r>
              <a:rPr b="0" lang="en" sz="5000" spc="-1" strike="noStrike">
                <a:solidFill>
                  <a:schemeClr val="dk1"/>
                </a:solidFill>
                <a:latin typeface="Ysabeau SC"/>
                <a:ea typeface="Ysabeau SC"/>
              </a:rPr>
              <a:t>Thank you!</a:t>
            </a:r>
            <a:endParaRPr b="0" lang="fr-FR" sz="5000" spc="-1" strike="noStrike">
              <a:solidFill>
                <a:schemeClr val="dk1"/>
              </a:solidFill>
              <a:latin typeface="Arial"/>
            </a:endParaRPr>
          </a:p>
        </p:txBody>
      </p:sp>
      <p:sp>
        <p:nvSpPr>
          <p:cNvPr id="255" name="PlaceHolder 2"/>
          <p:cNvSpPr>
            <a:spLocks noGrp="1"/>
          </p:cNvSpPr>
          <p:nvPr>
            <p:ph type="subTitle"/>
          </p:nvPr>
        </p:nvSpPr>
        <p:spPr>
          <a:xfrm>
            <a:off x="2019240" y="1380960"/>
            <a:ext cx="4447800" cy="1095120"/>
          </a:xfrm>
          <a:prstGeom prst="rect">
            <a:avLst/>
          </a:prstGeom>
          <a:noFill/>
          <a:ln w="0">
            <a:noFill/>
          </a:ln>
        </p:spPr>
        <p:txBody>
          <a:bodyPr lIns="91440" rIns="91440" tIns="91440" bIns="91440" anchor="ctr">
            <a:normAutofit/>
          </a:bodyPr>
          <a:p>
            <a:pPr indent="0">
              <a:lnSpc>
                <a:spcPct val="100000"/>
              </a:lnSpc>
              <a:buNone/>
              <a:tabLst>
                <a:tab algn="l" pos="0"/>
              </a:tabLst>
            </a:pPr>
            <a:r>
              <a:rPr b="0" lang="en" sz="2000" spc="-1" strike="noStrike">
                <a:solidFill>
                  <a:schemeClr val="dk1"/>
                </a:solidFill>
                <a:latin typeface="Bricolage Grotesque ExtraLight"/>
                <a:ea typeface="Bricolage Grotesque ExtraLight"/>
              </a:rPr>
              <a:t>Do you have any questions?</a:t>
            </a:r>
            <a:endParaRPr b="0" lang="en-US" sz="2000" spc="-1" strike="noStrike">
              <a:solidFill>
                <a:srgbClr val="ffffff"/>
              </a:solidFill>
              <a:latin typeface="OpenSymbol"/>
            </a:endParaRPr>
          </a:p>
        </p:txBody>
      </p:sp>
      <p:sp>
        <p:nvSpPr>
          <p:cNvPr id="256" name="Google Shape;727;p47"/>
          <p:cNvSpPr/>
          <p:nvPr/>
        </p:nvSpPr>
        <p:spPr>
          <a:xfrm>
            <a:off x="2019240" y="4200480"/>
            <a:ext cx="4152600" cy="13899240"/>
          </a:xfrm>
          <a:prstGeom prst="rect">
            <a:avLst/>
          </a:prstGeom>
          <a:noFill/>
          <a:ln w="0">
            <a:noFill/>
          </a:ln>
        </p:spPr>
        <p:style>
          <a:lnRef idx="0"/>
          <a:fillRef idx="0"/>
          <a:effectRef idx="0"/>
          <a:fontRef idx="minor"/>
        </p:style>
        <p:txBody>
          <a:bodyPr lIns="870823080" rIns="870823080" tIns="3475080" bIns="3475080" anchor="t">
            <a:spAutoFit/>
          </a:bodyPr>
          <a:p>
            <a:pPr defTabSz="914400">
              <a:lnSpc>
                <a:spcPct val="100000"/>
              </a:lnSpc>
              <a:tabLst>
                <a:tab algn="l" pos="0"/>
              </a:tabLst>
            </a:pPr>
            <a:r>
              <a:rPr b="0" lang="en" sz="1200" spc="-1" strike="noStrike">
                <a:solidFill>
                  <a:schemeClr val="dk1"/>
                </a:solidFill>
                <a:latin typeface="Arial"/>
              </a:rPr>
              <a:t>Please keep this slide for attribution</a:t>
            </a:r>
            <a:endParaRPr b="0" lang="en-US" sz="1200" spc="-1" strike="noStrike">
              <a:solidFill>
                <a:srgbClr val="ffffff"/>
              </a:solidFill>
              <a:latin typeface="OpenSymbol"/>
            </a:endParaRPr>
          </a:p>
        </p:txBody>
      </p:sp>
      <p:sp>
        <p:nvSpPr>
          <p:cNvPr id="257" name="Google Shape;728;p47"/>
          <p:cNvSpPr/>
          <p:nvPr/>
        </p:nvSpPr>
        <p:spPr>
          <a:xfrm>
            <a:off x="2333880" y="2910240"/>
            <a:ext cx="345240" cy="345600"/>
          </a:xfrm>
          <a:custGeom>
            <a:avLst/>
            <a:gdLst>
              <a:gd name="textAreaLeft" fmla="*/ 0 w 345240"/>
              <a:gd name="textAreaRight" fmla="*/ 345600 w 345240"/>
              <a:gd name="textAreaTop" fmla="*/ 0 h 345600"/>
              <a:gd name="textAreaBottom" fmla="*/ 345960 h 345600"/>
            </a:gdLst>
            <a:ahLst/>
            <a:rect l="textAreaLeft" t="textAreaTop" r="textAreaRight" b="textAreaBottom"/>
            <a:pathLst>
              <a:path w="10860" h="10872">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258" name="Google Shape;729;p47"/>
          <p:cNvGrpSpPr/>
          <p:nvPr/>
        </p:nvGrpSpPr>
        <p:grpSpPr>
          <a:xfrm>
            <a:off x="3204360" y="2910600"/>
            <a:ext cx="345600" cy="345240"/>
            <a:chOff x="3204360" y="2910600"/>
            <a:chExt cx="345600" cy="345240"/>
          </a:xfrm>
        </p:grpSpPr>
        <p:sp>
          <p:nvSpPr>
            <p:cNvPr id="259" name="Google Shape;730;p47"/>
            <p:cNvSpPr/>
            <p:nvPr/>
          </p:nvSpPr>
          <p:spPr>
            <a:xfrm>
              <a:off x="3204360" y="2910600"/>
              <a:ext cx="345600" cy="345240"/>
            </a:xfrm>
            <a:custGeom>
              <a:avLst/>
              <a:gdLst>
                <a:gd name="textAreaLeft" fmla="*/ 0 w 345600"/>
                <a:gd name="textAreaRight" fmla="*/ 345960 w 345600"/>
                <a:gd name="textAreaTop" fmla="*/ 0 h 345240"/>
                <a:gd name="textAreaBottom" fmla="*/ 345600 h 345240"/>
              </a:gdLst>
              <a:ah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0" name="Google Shape;731;p47"/>
            <p:cNvSpPr/>
            <p:nvPr/>
          </p:nvSpPr>
          <p:spPr>
            <a:xfrm>
              <a:off x="3269160" y="2975760"/>
              <a:ext cx="214920" cy="214920"/>
            </a:xfrm>
            <a:custGeom>
              <a:avLst/>
              <a:gdLst>
                <a:gd name="textAreaLeft" fmla="*/ 0 w 214920"/>
                <a:gd name="textAreaRight" fmla="*/ 215280 w 214920"/>
                <a:gd name="textAreaTop" fmla="*/ 0 h 214920"/>
                <a:gd name="textAreaBottom" fmla="*/ 215280 h 214920"/>
              </a:gdLst>
              <a:ah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1" name="Google Shape;732;p47"/>
            <p:cNvSpPr/>
            <p:nvPr/>
          </p:nvSpPr>
          <p:spPr>
            <a:xfrm>
              <a:off x="3319200" y="3026880"/>
              <a:ext cx="114480" cy="112320"/>
            </a:xfrm>
            <a:custGeom>
              <a:avLst/>
              <a:gdLst>
                <a:gd name="textAreaLeft" fmla="*/ 0 w 114480"/>
                <a:gd name="textAreaRight" fmla="*/ 114840 w 114480"/>
                <a:gd name="textAreaTop" fmla="*/ 0 h 112320"/>
                <a:gd name="textAreaBottom" fmla="*/ 112680 h 112320"/>
              </a:gdLst>
              <a:ah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fillRef idx="0"/>
            <a:effectRef idx="0"/>
            <a:fontRef idx="minor"/>
          </p:style>
          <p:txBody>
            <a:bodyPr tIns="56160" bIns="561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2" name="Google Shape;733;p47"/>
            <p:cNvSpPr/>
            <p:nvPr/>
          </p:nvSpPr>
          <p:spPr>
            <a:xfrm>
              <a:off x="3420360" y="3003120"/>
              <a:ext cx="29160" cy="28800"/>
            </a:xfrm>
            <a:custGeom>
              <a:avLst/>
              <a:gdLst>
                <a:gd name="textAreaLeft" fmla="*/ 0 w 29160"/>
                <a:gd name="textAreaRight" fmla="*/ 29520 w 29160"/>
                <a:gd name="textAreaTop" fmla="*/ 0 h 28800"/>
                <a:gd name="textAreaBottom" fmla="*/ 29160 h 28800"/>
              </a:gdLst>
              <a:ah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63" name="Google Shape;734;p47"/>
          <p:cNvGrpSpPr/>
          <p:nvPr/>
        </p:nvGrpSpPr>
        <p:grpSpPr>
          <a:xfrm>
            <a:off x="4075560" y="2910600"/>
            <a:ext cx="345600" cy="345240"/>
            <a:chOff x="4075560" y="2910600"/>
            <a:chExt cx="345600" cy="345240"/>
          </a:xfrm>
        </p:grpSpPr>
        <p:sp>
          <p:nvSpPr>
            <p:cNvPr id="264" name="Google Shape;735;p47"/>
            <p:cNvSpPr/>
            <p:nvPr/>
          </p:nvSpPr>
          <p:spPr>
            <a:xfrm>
              <a:off x="4075560" y="2910600"/>
              <a:ext cx="345600" cy="345240"/>
            </a:xfrm>
            <a:custGeom>
              <a:avLst/>
              <a:gdLst>
                <a:gd name="textAreaLeft" fmla="*/ 0 w 345600"/>
                <a:gd name="textAreaRight" fmla="*/ 345960 w 345600"/>
                <a:gd name="textAreaTop" fmla="*/ 0 h 345240"/>
                <a:gd name="textAreaBottom" fmla="*/ 345600 h 345240"/>
              </a:gdLst>
              <a:ah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5" name="Google Shape;736;p47"/>
            <p:cNvSpPr/>
            <p:nvPr/>
          </p:nvSpPr>
          <p:spPr>
            <a:xfrm>
              <a:off x="4155120" y="3048840"/>
              <a:ext cx="47520" cy="120240"/>
            </a:xfrm>
            <a:custGeom>
              <a:avLst/>
              <a:gdLst>
                <a:gd name="textAreaLeft" fmla="*/ 0 w 47520"/>
                <a:gd name="textAreaRight" fmla="*/ 47880 w 47520"/>
                <a:gd name="textAreaTop" fmla="*/ 0 h 120240"/>
                <a:gd name="textAreaBottom" fmla="*/ 120600 h 120240"/>
              </a:gdLst>
              <a:ah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fillRef idx="0"/>
            <a:effectRef idx="0"/>
            <a:fontRef idx="minor"/>
          </p:style>
          <p:txBody>
            <a:bodyPr tIns="60120" bIns="60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6" name="Google Shape;737;p47"/>
            <p:cNvSpPr/>
            <p:nvPr/>
          </p:nvSpPr>
          <p:spPr>
            <a:xfrm>
              <a:off x="4147920" y="2983320"/>
              <a:ext cx="54720" cy="54720"/>
            </a:xfrm>
            <a:custGeom>
              <a:avLst/>
              <a:gdLst>
                <a:gd name="textAreaLeft" fmla="*/ 0 w 54720"/>
                <a:gd name="textAreaRight" fmla="*/ 55080 w 54720"/>
                <a:gd name="textAreaTop" fmla="*/ 0 h 54720"/>
                <a:gd name="textAreaBottom" fmla="*/ 55080 h 54720"/>
              </a:gdLst>
              <a:ah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fillRef idx="0"/>
            <a:effectRef idx="0"/>
            <a:fontRef idx="minor"/>
          </p:style>
          <p:txBody>
            <a:bodyPr tIns="27360" bIns="27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7" name="Google Shape;738;p47"/>
            <p:cNvSpPr/>
            <p:nvPr/>
          </p:nvSpPr>
          <p:spPr>
            <a:xfrm>
              <a:off x="4227840" y="3048840"/>
              <a:ext cx="127800" cy="120240"/>
            </a:xfrm>
            <a:custGeom>
              <a:avLst/>
              <a:gdLst>
                <a:gd name="textAreaLeft" fmla="*/ 0 w 127800"/>
                <a:gd name="textAreaRight" fmla="*/ 128160 w 127800"/>
                <a:gd name="textAreaTop" fmla="*/ 0 h 120240"/>
                <a:gd name="textAreaBottom" fmla="*/ 120600 h 120240"/>
              </a:gdLst>
              <a:ah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fillRef idx="0"/>
            <a:effectRef idx="0"/>
            <a:fontRef idx="minor"/>
          </p:style>
          <p:txBody>
            <a:bodyPr tIns="60120" bIns="601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68" name="Google Shape;739;p47"/>
          <p:cNvGrpSpPr/>
          <p:nvPr/>
        </p:nvGrpSpPr>
        <p:grpSpPr>
          <a:xfrm>
            <a:off x="4946400" y="2910600"/>
            <a:ext cx="345600" cy="345240"/>
            <a:chOff x="4946400" y="2910600"/>
            <a:chExt cx="345600" cy="345240"/>
          </a:xfrm>
        </p:grpSpPr>
        <p:grpSp>
          <p:nvGrpSpPr>
            <p:cNvPr id="269" name="Google Shape;740;p47"/>
            <p:cNvGrpSpPr/>
            <p:nvPr/>
          </p:nvGrpSpPr>
          <p:grpSpPr>
            <a:xfrm>
              <a:off x="5017320" y="2967120"/>
              <a:ext cx="203760" cy="231840"/>
              <a:chOff x="5017320" y="2967120"/>
              <a:chExt cx="203760" cy="231840"/>
            </a:xfrm>
          </p:grpSpPr>
          <p:sp>
            <p:nvSpPr>
              <p:cNvPr id="270" name="Google Shape;741;p47"/>
              <p:cNvSpPr/>
              <p:nvPr/>
            </p:nvSpPr>
            <p:spPr>
              <a:xfrm>
                <a:off x="5017320" y="3076200"/>
                <a:ext cx="118080" cy="122760"/>
              </a:xfrm>
              <a:custGeom>
                <a:avLst/>
                <a:gdLst>
                  <a:gd name="textAreaLeft" fmla="*/ 0 w 118080"/>
                  <a:gd name="textAreaRight" fmla="*/ 118440 w 118080"/>
                  <a:gd name="textAreaTop" fmla="*/ 0 h 122760"/>
                  <a:gd name="textAreaBottom" fmla="*/ 123120 h 122760"/>
                </a:gdLst>
                <a:ahLst/>
                <a:rect l="textAreaLeft" t="textAreaTop" r="textAreaRight" b="textAreaBottom"/>
                <a:pathLst>
                  <a:path w="106179" h="110289">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dk1"/>
              </a:solidFill>
              <a:ln w="0">
                <a:noFill/>
              </a:ln>
            </p:spPr>
            <p:style>
              <a:lnRef idx="0"/>
              <a:fillRef idx="0"/>
              <a:effectRef idx="0"/>
              <a:fontRef idx="minor"/>
            </p:style>
            <p:txBody>
              <a:bodyPr tIns="61560" bIns="61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1" name="Google Shape;742;p47"/>
              <p:cNvSpPr/>
              <p:nvPr/>
            </p:nvSpPr>
            <p:spPr>
              <a:xfrm>
                <a:off x="5053680" y="2967120"/>
                <a:ext cx="167400" cy="195480"/>
              </a:xfrm>
              <a:custGeom>
                <a:avLst/>
                <a:gdLst>
                  <a:gd name="textAreaLeft" fmla="*/ 0 w 167400"/>
                  <a:gd name="textAreaRight" fmla="*/ 167760 w 167400"/>
                  <a:gd name="textAreaTop" fmla="*/ 0 h 195480"/>
                  <a:gd name="textAreaBottom" fmla="*/ 195840 h 195480"/>
                </a:gdLst>
                <a:ahLst/>
                <a:rect l="textAreaLeft" t="textAreaTop" r="textAreaRight" b="textAreaBottom"/>
                <a:pathLst>
                  <a:path w="150412" h="175609">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272" name="Google Shape;743;p47"/>
            <p:cNvSpPr/>
            <p:nvPr/>
          </p:nvSpPr>
          <p:spPr>
            <a:xfrm>
              <a:off x="4946400" y="2910600"/>
              <a:ext cx="345600" cy="345240"/>
            </a:xfrm>
            <a:custGeom>
              <a:avLst/>
              <a:gdLst>
                <a:gd name="textAreaLeft" fmla="*/ 0 w 345600"/>
                <a:gd name="textAreaRight" fmla="*/ 345960 w 345600"/>
                <a:gd name="textAreaTop" fmla="*/ 0 h 345240"/>
                <a:gd name="textAreaBottom" fmla="*/ 345600 h 345240"/>
              </a:gdLst>
              <a:ah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273" name="Google Shape;744;p47"/>
          <p:cNvCxnSpPr/>
          <p:nvPr/>
        </p:nvCxnSpPr>
        <p:spPr>
          <a:xfrm>
            <a:off x="1823400" y="2694240"/>
            <a:ext cx="30240" cy="360"/>
          </a:xfrm>
          <a:prstGeom prst="straightConnector1">
            <a:avLst/>
          </a:prstGeom>
          <a:ln w="9525">
            <a:solidFill>
              <a:srgbClr val="583f17"/>
            </a:solidFill>
            <a:round/>
          </a:ln>
        </p:spPr>
      </p:cxnSp>
      <p:grpSp>
        <p:nvGrpSpPr>
          <p:cNvPr id="274" name="Google Shape;745;p47"/>
          <p:cNvGrpSpPr/>
          <p:nvPr/>
        </p:nvGrpSpPr>
        <p:grpSpPr>
          <a:xfrm>
            <a:off x="0" y="2571120"/>
            <a:ext cx="7948800" cy="1023840"/>
            <a:chOff x="0" y="2571120"/>
            <a:chExt cx="7948800" cy="1023840"/>
          </a:xfrm>
        </p:grpSpPr>
        <p:cxnSp>
          <p:nvCxnSpPr>
            <p:cNvPr id="275" name="Google Shape;746;p47"/>
            <p:cNvCxnSpPr/>
            <p:nvPr/>
          </p:nvCxnSpPr>
          <p:spPr>
            <a:xfrm>
              <a:off x="0" y="2571120"/>
              <a:ext cx="7299720" cy="360"/>
            </a:xfrm>
            <a:prstGeom prst="straightConnector1">
              <a:avLst/>
            </a:prstGeom>
            <a:ln w="9525">
              <a:solidFill>
                <a:srgbClr val="ffeed3"/>
              </a:solidFill>
              <a:round/>
            </a:ln>
          </p:spPr>
        </p:cxnSp>
        <p:cxnSp>
          <p:nvCxnSpPr>
            <p:cNvPr id="276" name="Google Shape;747;p47"/>
            <p:cNvCxnSpPr/>
            <p:nvPr/>
          </p:nvCxnSpPr>
          <p:spPr>
            <a:xfrm>
              <a:off x="0" y="3594960"/>
              <a:ext cx="7949160" cy="360"/>
            </a:xfrm>
            <a:prstGeom prst="straightConnector1">
              <a:avLst/>
            </a:prstGeom>
            <a:ln w="9525">
              <a:solidFill>
                <a:srgbClr val="ffeed3"/>
              </a:solidFill>
              <a:round/>
            </a:ln>
          </p:spPr>
        </p:cxnSp>
      </p:grpSp>
      <p:grpSp>
        <p:nvGrpSpPr>
          <p:cNvPr id="277" name="Google Shape;748;p47"/>
          <p:cNvGrpSpPr/>
          <p:nvPr/>
        </p:nvGrpSpPr>
        <p:grpSpPr>
          <a:xfrm>
            <a:off x="7239600" y="-2225520"/>
            <a:ext cx="3895920" cy="6264000"/>
            <a:chOff x="7239600" y="-2225520"/>
            <a:chExt cx="3895920" cy="6264000"/>
          </a:xfrm>
        </p:grpSpPr>
        <p:sp>
          <p:nvSpPr>
            <p:cNvPr id="278" name="Google Shape;749;p47"/>
            <p:cNvSpPr/>
            <p:nvPr/>
          </p:nvSpPr>
          <p:spPr>
            <a:xfrm>
              <a:off x="7239600" y="-2225520"/>
              <a:ext cx="3895920" cy="38959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79" name="Google Shape;750;p47"/>
            <p:cNvSpPr/>
            <p:nvPr/>
          </p:nvSpPr>
          <p:spPr>
            <a:xfrm>
              <a:off x="7239600" y="142560"/>
              <a:ext cx="3895920" cy="38959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714240" y="895320"/>
            <a:ext cx="4047840" cy="552240"/>
          </a:xfrm>
          <a:prstGeom prst="rect">
            <a:avLst/>
          </a:prstGeom>
          <a:noFill/>
          <a:ln w="0">
            <a:noFill/>
          </a:ln>
        </p:spPr>
        <p:txBody>
          <a:bodyPr lIns="91440" rIns="91440" tIns="91440" bIns="91440" anchor="b">
            <a:normAutofit fontScale="83693"/>
          </a:bodyPr>
          <a:p>
            <a:pPr indent="0">
              <a:lnSpc>
                <a:spcPct val="100000"/>
              </a:lnSpc>
              <a:buNone/>
              <a:tabLst>
                <a:tab algn="l" pos="0"/>
              </a:tabLst>
            </a:pPr>
            <a:r>
              <a:rPr b="0" lang="en" sz="3000" spc="-1" strike="noStrike">
                <a:solidFill>
                  <a:schemeClr val="dk1"/>
                </a:solidFill>
                <a:latin typeface="Ysabeau SC"/>
                <a:ea typeface="Ysabeau SC"/>
              </a:rPr>
              <a:t>Introduction</a:t>
            </a:r>
            <a:endParaRPr b="0" lang="fr-FR" sz="3000" spc="-1" strike="noStrike">
              <a:solidFill>
                <a:schemeClr val="dk1"/>
              </a:solidFill>
              <a:latin typeface="Arial"/>
            </a:endParaRPr>
          </a:p>
        </p:txBody>
      </p:sp>
      <p:sp>
        <p:nvSpPr>
          <p:cNvPr id="197" name="PlaceHolder 2"/>
          <p:cNvSpPr>
            <a:spLocks noGrp="1"/>
          </p:cNvSpPr>
          <p:nvPr>
            <p:ph/>
          </p:nvPr>
        </p:nvSpPr>
        <p:spPr>
          <a:xfrm>
            <a:off x="714240" y="1447920"/>
            <a:ext cx="4047840" cy="28000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Bricolage Grotesque ExtraLight"/>
                <a:ea typeface="Bricolage Grotesque ExtraLight"/>
              </a:rPr>
              <a:t>This presentation explores the significant ways in which human activities, especially pollution and climate change, have detrimental effects on the environment.</a:t>
            </a:r>
            <a:endParaRPr b="0" lang="fr-FR" sz="1400" spc="-1" strike="noStrike">
              <a:solidFill>
                <a:srgbClr val="000000"/>
              </a:solidFill>
              <a:latin typeface="Arial"/>
            </a:endParaRPr>
          </a:p>
        </p:txBody>
      </p:sp>
      <p:pic>
        <p:nvPicPr>
          <p:cNvPr id="198" name="Google Shape;367;p36" descr=""/>
          <p:cNvPicPr/>
          <p:nvPr/>
        </p:nvPicPr>
        <p:blipFill>
          <a:blip r:embed="rId1"/>
          <a:srcRect l="0" t="8471" r="0" b="8471"/>
          <a:stretch/>
        </p:blipFill>
        <p:spPr>
          <a:xfrm>
            <a:off x="5016600" y="0"/>
            <a:ext cx="4127040" cy="51433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4038480" y="2409840"/>
            <a:ext cx="4390560" cy="1647360"/>
          </a:xfrm>
          <a:prstGeom prst="rect">
            <a:avLst/>
          </a:prstGeom>
          <a:noFill/>
          <a:ln w="0">
            <a:noFill/>
          </a:ln>
        </p:spPr>
        <p:txBody>
          <a:bodyPr lIns="91440" rIns="91440" tIns="91440" bIns="91440" anchor="b">
            <a:normAutofit/>
          </a:bodyPr>
          <a:p>
            <a:pPr indent="0">
              <a:lnSpc>
                <a:spcPct val="100000"/>
              </a:lnSpc>
              <a:buNone/>
              <a:tabLst>
                <a:tab algn="l" pos="0"/>
              </a:tabLst>
            </a:pPr>
            <a:r>
              <a:rPr b="0" lang="en" sz="5000" spc="-1" strike="noStrike">
                <a:solidFill>
                  <a:schemeClr val="dk1"/>
                </a:solidFill>
                <a:latin typeface="Ysabeau SC"/>
                <a:ea typeface="Ysabeau SC"/>
              </a:rPr>
              <a:t>Pollution</a:t>
            </a:r>
            <a:endParaRPr b="0" lang="fr-FR" sz="5000" spc="-1" strike="noStrike">
              <a:solidFill>
                <a:schemeClr val="dk1"/>
              </a:solidFill>
              <a:latin typeface="Arial"/>
            </a:endParaRPr>
          </a:p>
        </p:txBody>
      </p:sp>
      <p:sp>
        <p:nvSpPr>
          <p:cNvPr id="200" name="PlaceHolder 2"/>
          <p:cNvSpPr>
            <a:spLocks noGrp="1"/>
          </p:cNvSpPr>
          <p:nvPr>
            <p:ph type="title"/>
          </p:nvPr>
        </p:nvSpPr>
        <p:spPr>
          <a:xfrm>
            <a:off x="1114560" y="600120"/>
            <a:ext cx="2037960" cy="1114200"/>
          </a:xfrm>
          <a:prstGeom prst="rect">
            <a:avLst/>
          </a:prstGeom>
          <a:noFill/>
          <a:ln w="0">
            <a:noFill/>
          </a:ln>
        </p:spPr>
        <p:txBody>
          <a:bodyPr lIns="91440" rIns="91440" tIns="91440" bIns="91440" anchor="ctr">
            <a:normAutofit fontScale="64681"/>
          </a:bodyPr>
          <a:p>
            <a:pPr indent="0" algn="ctr">
              <a:lnSpc>
                <a:spcPct val="100000"/>
              </a:lnSpc>
              <a:buNone/>
              <a:tabLst>
                <a:tab algn="l" pos="0"/>
              </a:tabLst>
            </a:pPr>
            <a:r>
              <a:rPr b="0" lang="en" sz="9600" spc="-1" strike="noStrike">
                <a:solidFill>
                  <a:schemeClr val="dk1"/>
                </a:solidFill>
                <a:latin typeface="Ysabeau SC"/>
                <a:ea typeface="Ysabeau SC"/>
              </a:rPr>
              <a:t>01</a:t>
            </a:r>
            <a:endParaRPr b="0" lang="fr-FR" sz="9600" spc="-1" strike="noStrike">
              <a:solidFill>
                <a:schemeClr val="dk1"/>
              </a:solidFill>
              <a:latin typeface="Arial"/>
            </a:endParaRPr>
          </a:p>
        </p:txBody>
      </p:sp>
      <p:sp>
        <p:nvSpPr>
          <p:cNvPr id="201" name="PlaceHolder 3"/>
          <p:cNvSpPr>
            <a:spLocks noGrp="1"/>
          </p:cNvSpPr>
          <p:nvPr>
            <p:ph type="subTitle"/>
          </p:nvPr>
        </p:nvSpPr>
        <p:spPr>
          <a:xfrm>
            <a:off x="4038480" y="4057560"/>
            <a:ext cx="4390560" cy="390240"/>
          </a:xfrm>
          <a:prstGeom prst="rect">
            <a:avLst/>
          </a:prstGeom>
          <a:noFill/>
          <a:ln w="0">
            <a:noFill/>
          </a:ln>
        </p:spPr>
        <p:txBody>
          <a:bodyPr lIns="91440" rIns="91440" tIns="91440" bIns="91440" anchor="t">
            <a:normAutofit fontScale="86943"/>
          </a:bodyPr>
          <a:p>
            <a:pPr indent="0" algn="ctr">
              <a:buNone/>
            </a:pPr>
            <a:endParaRPr b="0" lang="en-US" sz="1600" spc="-1" strike="noStrike">
              <a:solidFill>
                <a:schemeClr val="dk1"/>
              </a:solidFill>
              <a:latin typeface="Bricolage Grotesque ExtraLight"/>
              <a:ea typeface="Bricolage Grotesque ExtraLight"/>
            </a:endParaRPr>
          </a:p>
        </p:txBody>
      </p:sp>
      <p:sp>
        <p:nvSpPr>
          <p:cNvPr id="202" name="Google Shape;344;p33"/>
          <p:cNvSpPr/>
          <p:nvPr/>
        </p:nvSpPr>
        <p:spPr>
          <a:xfrm>
            <a:off x="3247920" y="523800"/>
            <a:ext cx="6924240" cy="1647360"/>
          </a:xfrm>
          <a:prstGeom prst="rect">
            <a:avLst/>
          </a:prstGeom>
          <a:noFill/>
          <a:ln w="0">
            <a:noFill/>
          </a:ln>
        </p:spPr>
        <p:style>
          <a:lnRef idx="0"/>
          <a:fillRef idx="0"/>
          <a:effectRef idx="0"/>
          <a:fontRef idx="minor"/>
        </p:style>
        <p:txBody>
          <a:bodyPr lIns="870823080" rIns="870823080" tIns="823680" bIns="823680" anchor="t">
            <a:normAutofit/>
          </a:bodyPr>
          <a:p>
            <a:pPr algn="ctr" defTabSz="914400">
              <a:lnSpc>
                <a:spcPct val="100000"/>
              </a:lnSpc>
              <a:tabLst>
                <a:tab algn="l" pos="0"/>
              </a:tabLst>
            </a:pPr>
            <a:endParaRPr b="0" lang="fr-FR" sz="1800" spc="-1" strike="noStrike">
              <a:solidFill>
                <a:schemeClr val="dk1"/>
              </a:solidFill>
              <a:latin typeface="Arial"/>
            </a:endParaRPr>
          </a:p>
        </p:txBody>
      </p:sp>
      <p:sp>
        <p:nvSpPr>
          <p:cNvPr id="203" name="Google Shape;345;p33"/>
          <p:cNvSpPr/>
          <p:nvPr/>
        </p:nvSpPr>
        <p:spPr>
          <a:xfrm>
            <a:off x="-5905440" y="523800"/>
            <a:ext cx="6924240" cy="1647360"/>
          </a:xfrm>
          <a:prstGeom prst="rect">
            <a:avLst/>
          </a:prstGeom>
          <a:noFill/>
          <a:ln w="0">
            <a:noFill/>
          </a:ln>
        </p:spPr>
        <p:style>
          <a:lnRef idx="0"/>
          <a:fillRef idx="0"/>
          <a:effectRef idx="0"/>
          <a:fontRef idx="minor"/>
        </p:style>
        <p:txBody>
          <a:bodyPr lIns="870823080" rIns="870823080" tIns="823680" bIns="823680" anchor="t">
            <a:normAutofit/>
          </a:bodyPr>
          <a:p>
            <a:pPr algn="ctr" defTabSz="914400">
              <a:lnSpc>
                <a:spcPct val="100000"/>
              </a:lnSpc>
              <a:tabLst>
                <a:tab algn="l" pos="0"/>
              </a:tabLst>
            </a:pPr>
            <a:endParaRPr b="0" lang="fr-FR" sz="18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ubTitle"/>
          </p:nvPr>
        </p:nvSpPr>
        <p:spPr>
          <a:xfrm>
            <a:off x="2971800" y="2400480"/>
            <a:ext cx="4866840" cy="1257120"/>
          </a:xfrm>
          <a:prstGeom prst="rect">
            <a:avLst/>
          </a:prstGeom>
          <a:noFill/>
          <a:ln w="0">
            <a:noFill/>
          </a:ln>
        </p:spPr>
        <p:txBody>
          <a:bodyPr lIns="91440" rIns="91440" tIns="91440" bIns="91440" anchor="t">
            <a:normAutofit fontScale="86943"/>
          </a:bodyPr>
          <a:p>
            <a:pPr>
              <a:lnSpc>
                <a:spcPct val="100000"/>
              </a:lnSpc>
              <a:tabLst>
                <a:tab algn="l" pos="0"/>
              </a:tabLst>
            </a:pPr>
            <a:r>
              <a:rPr b="0" lang="en" sz="1600" spc="-1" strike="noStrike">
                <a:solidFill>
                  <a:schemeClr val="dk1"/>
                </a:solidFill>
                <a:latin typeface="Bricolage Grotesque ExtraLight"/>
                <a:ea typeface="Bricolage Grotesque ExtraLight"/>
              </a:rPr>
              <a:t>Industrial activities release large amounts of pollutants into the air, leading to respiratory problems, environmental degradation, and climate change. These emissions include carbon monoxide, sulfur dioxide, and particulate matter, adversely affecting public health and contributing to global warming.</a:t>
            </a:r>
            <a:endParaRPr b="0" lang="en-US" sz="1600" spc="-1" strike="noStrike">
              <a:solidFill>
                <a:srgbClr val="000000"/>
              </a:solidFill>
              <a:latin typeface="OpenSymbol"/>
            </a:endParaRPr>
          </a:p>
        </p:txBody>
      </p:sp>
      <p:sp>
        <p:nvSpPr>
          <p:cNvPr id="205" name="PlaceHolder 2"/>
          <p:cNvSpPr>
            <a:spLocks noGrp="1"/>
          </p:cNvSpPr>
          <p:nvPr>
            <p:ph type="title"/>
          </p:nvPr>
        </p:nvSpPr>
        <p:spPr>
          <a:xfrm>
            <a:off x="2971800" y="1486080"/>
            <a:ext cx="4866840" cy="837720"/>
          </a:xfrm>
          <a:prstGeom prst="rect">
            <a:avLst/>
          </a:prstGeom>
          <a:noFill/>
          <a:ln w="0">
            <a:noFill/>
          </a:ln>
        </p:spPr>
        <p:txBody>
          <a:bodyPr lIns="91440" rIns="91440" tIns="91440" bIns="91440" anchor="b">
            <a:normAutofit fontScale="55982" lnSpcReduction="20000"/>
          </a:bodyPr>
          <a:p>
            <a:pPr indent="0">
              <a:lnSpc>
                <a:spcPct val="100000"/>
              </a:lnSpc>
              <a:buNone/>
              <a:tabLst>
                <a:tab algn="l" pos="0"/>
              </a:tabLst>
            </a:pPr>
            <a:r>
              <a:rPr b="0" lang="en" sz="4500" spc="-1" strike="noStrike">
                <a:solidFill>
                  <a:schemeClr val="dk1"/>
                </a:solidFill>
                <a:latin typeface="Ysabeau SC"/>
                <a:ea typeface="Ysabeau SC"/>
              </a:rPr>
              <a:t>Air pollution from industrial activities</a:t>
            </a:r>
            <a:endParaRPr b="0" lang="fr-FR" sz="4500" spc="-1" strike="noStrike">
              <a:solidFill>
                <a:schemeClr val="dk1"/>
              </a:solidFill>
              <a:latin typeface="Arial"/>
            </a:endParaRPr>
          </a:p>
        </p:txBody>
      </p:sp>
      <p:grpSp>
        <p:nvGrpSpPr>
          <p:cNvPr id="206" name="Google Shape;288;p30"/>
          <p:cNvGrpSpPr/>
          <p:nvPr/>
        </p:nvGrpSpPr>
        <p:grpSpPr>
          <a:xfrm>
            <a:off x="-1716480" y="-1188360"/>
            <a:ext cx="3954960" cy="7519680"/>
            <a:chOff x="-1716480" y="-1188360"/>
            <a:chExt cx="3954960" cy="7519680"/>
          </a:xfrm>
        </p:grpSpPr>
        <p:cxnSp>
          <p:nvCxnSpPr>
            <p:cNvPr id="207" name="Google Shape;289;p30"/>
            <p:cNvCxnSpPr/>
            <p:nvPr/>
          </p:nvCxnSpPr>
          <p:spPr>
            <a:xfrm>
              <a:off x="2238480" y="0"/>
              <a:ext cx="360" cy="5143680"/>
            </a:xfrm>
            <a:prstGeom prst="straightConnector1">
              <a:avLst/>
            </a:prstGeom>
            <a:ln w="9525">
              <a:solidFill>
                <a:srgbClr val="ffeed3"/>
              </a:solidFill>
              <a:round/>
            </a:ln>
          </p:spPr>
        </p:cxnSp>
        <p:grpSp>
          <p:nvGrpSpPr>
            <p:cNvPr id="208" name="Google Shape;290;p30"/>
            <p:cNvGrpSpPr/>
            <p:nvPr/>
          </p:nvGrpSpPr>
          <p:grpSpPr>
            <a:xfrm>
              <a:off x="-1716480" y="-1188360"/>
              <a:ext cx="3395520" cy="7519680"/>
              <a:chOff x="-1716480" y="-1188360"/>
              <a:chExt cx="3395520" cy="7519680"/>
            </a:xfrm>
          </p:grpSpPr>
          <p:sp>
            <p:nvSpPr>
              <p:cNvPr id="209" name="Google Shape;291;p30"/>
              <p:cNvSpPr/>
              <p:nvPr/>
            </p:nvSpPr>
            <p:spPr>
              <a:xfrm>
                <a:off x="-1716480" y="-1188360"/>
                <a:ext cx="3395520" cy="33955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10" name="Google Shape;292;p30"/>
              <p:cNvSpPr/>
              <p:nvPr/>
            </p:nvSpPr>
            <p:spPr>
              <a:xfrm>
                <a:off x="-1716480" y="873720"/>
                <a:ext cx="3395520" cy="33955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11" name="Google Shape;293;p30"/>
              <p:cNvSpPr/>
              <p:nvPr/>
            </p:nvSpPr>
            <p:spPr>
              <a:xfrm>
                <a:off x="-1716480" y="2935800"/>
                <a:ext cx="3395520" cy="33955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714240" y="895320"/>
            <a:ext cx="4047840" cy="552240"/>
          </a:xfrm>
          <a:prstGeom prst="rect">
            <a:avLst/>
          </a:prstGeom>
          <a:noFill/>
          <a:ln w="0">
            <a:noFill/>
          </a:ln>
        </p:spPr>
        <p:txBody>
          <a:bodyPr lIns="91440" rIns="91440" tIns="91440" bIns="91440" anchor="b">
            <a:normAutofit fontScale="58685"/>
          </a:bodyPr>
          <a:p>
            <a:pPr indent="0">
              <a:lnSpc>
                <a:spcPct val="100000"/>
              </a:lnSpc>
              <a:buNone/>
              <a:tabLst>
                <a:tab algn="l" pos="0"/>
              </a:tabLst>
            </a:pPr>
            <a:r>
              <a:rPr b="0" lang="en" sz="3000" spc="-1" strike="noStrike">
                <a:solidFill>
                  <a:schemeClr val="dk1"/>
                </a:solidFill>
                <a:latin typeface="Ysabeau SC"/>
                <a:ea typeface="Ysabeau SC"/>
              </a:rPr>
              <a:t>Water pollution due to agricultural runoff</a:t>
            </a:r>
            <a:endParaRPr b="0" lang="fr-FR" sz="3000" spc="-1" strike="noStrike">
              <a:solidFill>
                <a:schemeClr val="dk1"/>
              </a:solidFill>
              <a:latin typeface="Arial"/>
            </a:endParaRPr>
          </a:p>
        </p:txBody>
      </p:sp>
      <p:sp>
        <p:nvSpPr>
          <p:cNvPr id="213" name="PlaceHolder 2"/>
          <p:cNvSpPr>
            <a:spLocks noGrp="1"/>
          </p:cNvSpPr>
          <p:nvPr>
            <p:ph/>
          </p:nvPr>
        </p:nvSpPr>
        <p:spPr>
          <a:xfrm>
            <a:off x="714240" y="1447920"/>
            <a:ext cx="4047840" cy="28000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Bricolage Grotesque ExtraLight"/>
                <a:ea typeface="Bricolage Grotesque ExtraLight"/>
              </a:rPr>
              <a:t>Agricultural runoff is a major source of water pollution, carrying fertilizers, pesticides, and animal waste into rivers and lakes. This excess nutrient load can lead to algal blooms, dead zones, and harm aquatic ecosystems. Contamination of drinking water sources also poses severe health risks to humans.</a:t>
            </a:r>
            <a:endParaRPr b="0" lang="fr-FR" sz="1400" spc="-1" strike="noStrike">
              <a:solidFill>
                <a:srgbClr val="000000"/>
              </a:solidFill>
              <a:latin typeface="Arial"/>
            </a:endParaRPr>
          </a:p>
        </p:txBody>
      </p:sp>
      <p:pic>
        <p:nvPicPr>
          <p:cNvPr id="214" name="Google Shape;367;p36" descr=""/>
          <p:cNvPicPr/>
          <p:nvPr/>
        </p:nvPicPr>
        <p:blipFill>
          <a:blip r:embed="rId1"/>
          <a:srcRect l="0" t="8471" r="0" b="8471"/>
          <a:stretch/>
        </p:blipFill>
        <p:spPr>
          <a:xfrm>
            <a:off x="5016600" y="0"/>
            <a:ext cx="4127040" cy="51433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subTitle"/>
          </p:nvPr>
        </p:nvSpPr>
        <p:spPr>
          <a:xfrm>
            <a:off x="2971800" y="2400480"/>
            <a:ext cx="4866840" cy="1257120"/>
          </a:xfrm>
          <a:prstGeom prst="rect">
            <a:avLst/>
          </a:prstGeom>
          <a:noFill/>
          <a:ln w="0">
            <a:noFill/>
          </a:ln>
        </p:spPr>
        <p:txBody>
          <a:bodyPr lIns="91440" rIns="91440" tIns="91440" bIns="91440" anchor="t">
            <a:normAutofit fontScale="86943"/>
          </a:bodyPr>
          <a:p>
            <a:pPr>
              <a:lnSpc>
                <a:spcPct val="100000"/>
              </a:lnSpc>
              <a:tabLst>
                <a:tab algn="l" pos="0"/>
              </a:tabLst>
            </a:pPr>
            <a:r>
              <a:rPr b="0" lang="en" sz="1600" spc="-1" strike="noStrike">
                <a:solidFill>
                  <a:schemeClr val="dk1"/>
                </a:solidFill>
                <a:latin typeface="Bricolage Grotesque ExtraLight"/>
                <a:ea typeface="Bricolage Grotesque ExtraLight"/>
              </a:rPr>
              <a:t>Soil contamination occurs when hazardous waste materials are improperly disposed of, introducing toxic substances into the soil. Sources include landfills, industrial waste, and chemical spills. This contamination can harm crops, reduce soil fertility, and pose health risks to humans and wildlife through the food chain.</a:t>
            </a:r>
            <a:endParaRPr b="0" lang="en-US" sz="1600" spc="-1" strike="noStrike">
              <a:solidFill>
                <a:srgbClr val="000000"/>
              </a:solidFill>
              <a:latin typeface="OpenSymbol"/>
            </a:endParaRPr>
          </a:p>
        </p:txBody>
      </p:sp>
      <p:sp>
        <p:nvSpPr>
          <p:cNvPr id="216" name="PlaceHolder 2"/>
          <p:cNvSpPr>
            <a:spLocks noGrp="1"/>
          </p:cNvSpPr>
          <p:nvPr>
            <p:ph type="title"/>
          </p:nvPr>
        </p:nvSpPr>
        <p:spPr>
          <a:xfrm>
            <a:off x="2971800" y="1486080"/>
            <a:ext cx="4866840" cy="837720"/>
          </a:xfrm>
          <a:prstGeom prst="rect">
            <a:avLst/>
          </a:prstGeom>
          <a:noFill/>
          <a:ln w="0">
            <a:noFill/>
          </a:ln>
        </p:spPr>
        <p:txBody>
          <a:bodyPr lIns="91440" rIns="91440" tIns="91440" bIns="91440" anchor="b">
            <a:normAutofit fontScale="59092" lnSpcReduction="20000"/>
          </a:bodyPr>
          <a:p>
            <a:pPr indent="0">
              <a:lnSpc>
                <a:spcPct val="100000"/>
              </a:lnSpc>
              <a:buNone/>
              <a:tabLst>
                <a:tab algn="l" pos="0"/>
              </a:tabLst>
            </a:pPr>
            <a:r>
              <a:rPr b="0" lang="en" sz="4500" spc="-1" strike="noStrike">
                <a:solidFill>
                  <a:schemeClr val="dk1"/>
                </a:solidFill>
                <a:latin typeface="Ysabeau SC"/>
                <a:ea typeface="Ysabeau SC"/>
              </a:rPr>
              <a:t>Soil contamination from waste disposal</a:t>
            </a:r>
            <a:endParaRPr b="0" lang="fr-FR" sz="4500" spc="-1" strike="noStrike">
              <a:solidFill>
                <a:schemeClr val="dk1"/>
              </a:solidFill>
              <a:latin typeface="Arial"/>
            </a:endParaRPr>
          </a:p>
        </p:txBody>
      </p:sp>
      <p:grpSp>
        <p:nvGrpSpPr>
          <p:cNvPr id="217" name="Google Shape;288;p30"/>
          <p:cNvGrpSpPr/>
          <p:nvPr/>
        </p:nvGrpSpPr>
        <p:grpSpPr>
          <a:xfrm>
            <a:off x="-1716480" y="-1188360"/>
            <a:ext cx="3954960" cy="7519680"/>
            <a:chOff x="-1716480" y="-1188360"/>
            <a:chExt cx="3954960" cy="7519680"/>
          </a:xfrm>
        </p:grpSpPr>
        <p:cxnSp>
          <p:nvCxnSpPr>
            <p:cNvPr id="218" name="Google Shape;289;p30"/>
            <p:cNvCxnSpPr/>
            <p:nvPr/>
          </p:nvCxnSpPr>
          <p:spPr>
            <a:xfrm>
              <a:off x="2238480" y="0"/>
              <a:ext cx="360" cy="5143680"/>
            </a:xfrm>
            <a:prstGeom prst="straightConnector1">
              <a:avLst/>
            </a:prstGeom>
            <a:ln w="9525">
              <a:solidFill>
                <a:srgbClr val="ffeed3"/>
              </a:solidFill>
              <a:round/>
            </a:ln>
          </p:spPr>
        </p:cxnSp>
        <p:grpSp>
          <p:nvGrpSpPr>
            <p:cNvPr id="219" name="Google Shape;290;p30"/>
            <p:cNvGrpSpPr/>
            <p:nvPr/>
          </p:nvGrpSpPr>
          <p:grpSpPr>
            <a:xfrm>
              <a:off x="-1716480" y="-1188360"/>
              <a:ext cx="3395520" cy="7519680"/>
              <a:chOff x="-1716480" y="-1188360"/>
              <a:chExt cx="3395520" cy="7519680"/>
            </a:xfrm>
          </p:grpSpPr>
          <p:sp>
            <p:nvSpPr>
              <p:cNvPr id="220" name="Google Shape;291;p30"/>
              <p:cNvSpPr/>
              <p:nvPr/>
            </p:nvSpPr>
            <p:spPr>
              <a:xfrm>
                <a:off x="-1716480" y="-1188360"/>
                <a:ext cx="3395520" cy="33955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21" name="Google Shape;292;p30"/>
              <p:cNvSpPr/>
              <p:nvPr/>
            </p:nvSpPr>
            <p:spPr>
              <a:xfrm>
                <a:off x="-1716480" y="873720"/>
                <a:ext cx="3395520" cy="33955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22" name="Google Shape;293;p30"/>
              <p:cNvSpPr/>
              <p:nvPr/>
            </p:nvSpPr>
            <p:spPr>
              <a:xfrm>
                <a:off x="-1716480" y="2935800"/>
                <a:ext cx="3395520" cy="33955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4038480" y="2409840"/>
            <a:ext cx="4390560" cy="1647360"/>
          </a:xfrm>
          <a:prstGeom prst="rect">
            <a:avLst/>
          </a:prstGeom>
          <a:noFill/>
          <a:ln w="0">
            <a:noFill/>
          </a:ln>
        </p:spPr>
        <p:txBody>
          <a:bodyPr lIns="91440" rIns="91440" tIns="91440" bIns="91440" anchor="b">
            <a:normAutofit/>
          </a:bodyPr>
          <a:p>
            <a:pPr indent="0">
              <a:lnSpc>
                <a:spcPct val="100000"/>
              </a:lnSpc>
              <a:buNone/>
              <a:tabLst>
                <a:tab algn="l" pos="0"/>
              </a:tabLst>
            </a:pPr>
            <a:r>
              <a:rPr b="0" lang="en" sz="5000" spc="-1" strike="noStrike">
                <a:solidFill>
                  <a:schemeClr val="dk1"/>
                </a:solidFill>
                <a:latin typeface="Ysabeau SC"/>
                <a:ea typeface="Ysabeau SC"/>
              </a:rPr>
              <a:t>Climate Change</a:t>
            </a:r>
            <a:endParaRPr b="0" lang="fr-FR" sz="5000" spc="-1" strike="noStrike">
              <a:solidFill>
                <a:schemeClr val="dk1"/>
              </a:solidFill>
              <a:latin typeface="Arial"/>
            </a:endParaRPr>
          </a:p>
        </p:txBody>
      </p:sp>
      <p:sp>
        <p:nvSpPr>
          <p:cNvPr id="224" name="PlaceHolder 2"/>
          <p:cNvSpPr>
            <a:spLocks noGrp="1"/>
          </p:cNvSpPr>
          <p:nvPr>
            <p:ph type="title"/>
          </p:nvPr>
        </p:nvSpPr>
        <p:spPr>
          <a:xfrm>
            <a:off x="1114560" y="600120"/>
            <a:ext cx="2037960" cy="1114200"/>
          </a:xfrm>
          <a:prstGeom prst="rect">
            <a:avLst/>
          </a:prstGeom>
          <a:noFill/>
          <a:ln w="0">
            <a:noFill/>
          </a:ln>
        </p:spPr>
        <p:txBody>
          <a:bodyPr lIns="91440" rIns="91440" tIns="91440" bIns="91440" anchor="ctr">
            <a:normAutofit fontScale="64681"/>
          </a:bodyPr>
          <a:p>
            <a:pPr indent="0" algn="ctr">
              <a:lnSpc>
                <a:spcPct val="100000"/>
              </a:lnSpc>
              <a:buNone/>
              <a:tabLst>
                <a:tab algn="l" pos="0"/>
              </a:tabLst>
            </a:pPr>
            <a:r>
              <a:rPr b="0" lang="en" sz="9600" spc="-1" strike="noStrike">
                <a:solidFill>
                  <a:schemeClr val="dk1"/>
                </a:solidFill>
                <a:latin typeface="Ysabeau SC"/>
                <a:ea typeface="Ysabeau SC"/>
              </a:rPr>
              <a:t>02</a:t>
            </a:r>
            <a:endParaRPr b="0" lang="fr-FR" sz="9600" spc="-1" strike="noStrike">
              <a:solidFill>
                <a:schemeClr val="dk1"/>
              </a:solidFill>
              <a:latin typeface="Arial"/>
            </a:endParaRPr>
          </a:p>
        </p:txBody>
      </p:sp>
      <p:sp>
        <p:nvSpPr>
          <p:cNvPr id="225" name="PlaceHolder 3"/>
          <p:cNvSpPr>
            <a:spLocks noGrp="1"/>
          </p:cNvSpPr>
          <p:nvPr>
            <p:ph type="subTitle"/>
          </p:nvPr>
        </p:nvSpPr>
        <p:spPr>
          <a:xfrm>
            <a:off x="4038480" y="4057560"/>
            <a:ext cx="4390560" cy="390240"/>
          </a:xfrm>
          <a:prstGeom prst="rect">
            <a:avLst/>
          </a:prstGeom>
          <a:noFill/>
          <a:ln w="0">
            <a:noFill/>
          </a:ln>
        </p:spPr>
        <p:txBody>
          <a:bodyPr lIns="91440" rIns="91440" tIns="91440" bIns="91440" anchor="t">
            <a:normAutofit fontScale="86943"/>
          </a:bodyPr>
          <a:p>
            <a:pPr indent="0" algn="ctr">
              <a:buNone/>
            </a:pPr>
            <a:endParaRPr b="0" lang="en-US" sz="1600" spc="-1" strike="noStrike">
              <a:solidFill>
                <a:schemeClr val="dk1"/>
              </a:solidFill>
              <a:latin typeface="Bricolage Grotesque ExtraLight"/>
              <a:ea typeface="Bricolage Grotesque ExtraLight"/>
            </a:endParaRPr>
          </a:p>
        </p:txBody>
      </p:sp>
      <p:sp>
        <p:nvSpPr>
          <p:cNvPr id="226" name="Google Shape;344;p33"/>
          <p:cNvSpPr/>
          <p:nvPr/>
        </p:nvSpPr>
        <p:spPr>
          <a:xfrm>
            <a:off x="3247920" y="523800"/>
            <a:ext cx="6924240" cy="1647360"/>
          </a:xfrm>
          <a:prstGeom prst="rect">
            <a:avLst/>
          </a:prstGeom>
          <a:noFill/>
          <a:ln w="0">
            <a:noFill/>
          </a:ln>
        </p:spPr>
        <p:style>
          <a:lnRef idx="0"/>
          <a:fillRef idx="0"/>
          <a:effectRef idx="0"/>
          <a:fontRef idx="minor"/>
        </p:style>
        <p:txBody>
          <a:bodyPr lIns="870823080" rIns="870823080" tIns="823680" bIns="823680" anchor="t">
            <a:normAutofit/>
          </a:bodyPr>
          <a:p>
            <a:pPr algn="ctr" defTabSz="914400">
              <a:lnSpc>
                <a:spcPct val="100000"/>
              </a:lnSpc>
              <a:tabLst>
                <a:tab algn="l" pos="0"/>
              </a:tabLst>
            </a:pPr>
            <a:endParaRPr b="0" lang="fr-FR" sz="1800" spc="-1" strike="noStrike">
              <a:solidFill>
                <a:schemeClr val="dk1"/>
              </a:solidFill>
              <a:latin typeface="Arial"/>
            </a:endParaRPr>
          </a:p>
        </p:txBody>
      </p:sp>
      <p:sp>
        <p:nvSpPr>
          <p:cNvPr id="227" name="Google Shape;345;p33"/>
          <p:cNvSpPr/>
          <p:nvPr/>
        </p:nvSpPr>
        <p:spPr>
          <a:xfrm>
            <a:off x="-5905440" y="523800"/>
            <a:ext cx="6924240" cy="1647360"/>
          </a:xfrm>
          <a:prstGeom prst="rect">
            <a:avLst/>
          </a:prstGeom>
          <a:noFill/>
          <a:ln w="0">
            <a:noFill/>
          </a:ln>
        </p:spPr>
        <p:style>
          <a:lnRef idx="0"/>
          <a:fillRef idx="0"/>
          <a:effectRef idx="0"/>
          <a:fontRef idx="minor"/>
        </p:style>
        <p:txBody>
          <a:bodyPr lIns="870823080" rIns="870823080" tIns="823680" bIns="823680" anchor="t">
            <a:normAutofit/>
          </a:bodyPr>
          <a:p>
            <a:pPr algn="ctr" defTabSz="914400">
              <a:lnSpc>
                <a:spcPct val="100000"/>
              </a:lnSpc>
              <a:tabLst>
                <a:tab algn="l" pos="0"/>
              </a:tabLst>
            </a:pPr>
            <a:endParaRPr b="0" lang="fr-FR" sz="18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ubTitle"/>
          </p:nvPr>
        </p:nvSpPr>
        <p:spPr>
          <a:xfrm>
            <a:off x="2971800" y="2400480"/>
            <a:ext cx="4866840" cy="1257120"/>
          </a:xfrm>
          <a:prstGeom prst="rect">
            <a:avLst/>
          </a:prstGeom>
          <a:noFill/>
          <a:ln w="0">
            <a:noFill/>
          </a:ln>
        </p:spPr>
        <p:txBody>
          <a:bodyPr lIns="91440" rIns="91440" tIns="91440" bIns="91440" anchor="t">
            <a:normAutofit fontScale="86943" lnSpcReduction="20000"/>
          </a:bodyPr>
          <a:p>
            <a:pPr>
              <a:lnSpc>
                <a:spcPct val="100000"/>
              </a:lnSpc>
              <a:tabLst>
                <a:tab algn="l" pos="0"/>
              </a:tabLst>
            </a:pPr>
            <a:r>
              <a:rPr b="0" lang="en" sz="1600" spc="-1" strike="noStrike">
                <a:solidFill>
                  <a:schemeClr val="dk1"/>
                </a:solidFill>
                <a:latin typeface="Bricolage Grotesque ExtraLight"/>
                <a:ea typeface="Bricolage Grotesque ExtraLight"/>
              </a:rPr>
              <a:t>Transportation is a significant contributor to greenhouse gas emissions, primarily through the combustion of fossil fuels in vehicles. Cars, trucks, and airplanes release carbon dioxide and methane into the atmosphere, exacerbating global warming and contributing to climate-related impacts such as severe weather and loss of biodiversity.</a:t>
            </a:r>
            <a:endParaRPr b="0" lang="en-US" sz="1600" spc="-1" strike="noStrike">
              <a:solidFill>
                <a:srgbClr val="000000"/>
              </a:solidFill>
              <a:latin typeface="OpenSymbol"/>
            </a:endParaRPr>
          </a:p>
        </p:txBody>
      </p:sp>
      <p:sp>
        <p:nvSpPr>
          <p:cNvPr id="229" name="PlaceHolder 2"/>
          <p:cNvSpPr>
            <a:spLocks noGrp="1"/>
          </p:cNvSpPr>
          <p:nvPr>
            <p:ph type="title"/>
          </p:nvPr>
        </p:nvSpPr>
        <p:spPr>
          <a:xfrm>
            <a:off x="2971800" y="1486080"/>
            <a:ext cx="4866840" cy="837720"/>
          </a:xfrm>
          <a:prstGeom prst="rect">
            <a:avLst/>
          </a:prstGeom>
          <a:noFill/>
          <a:ln w="0">
            <a:noFill/>
          </a:ln>
        </p:spPr>
        <p:txBody>
          <a:bodyPr lIns="91440" rIns="91440" tIns="91440" bIns="91440" anchor="b">
            <a:normAutofit fontScale="52872" lnSpcReduction="10000"/>
          </a:bodyPr>
          <a:p>
            <a:pPr indent="0">
              <a:lnSpc>
                <a:spcPct val="100000"/>
              </a:lnSpc>
              <a:buNone/>
              <a:tabLst>
                <a:tab algn="l" pos="0"/>
              </a:tabLst>
            </a:pPr>
            <a:r>
              <a:rPr b="0" lang="en" sz="4500" spc="-1" strike="noStrike">
                <a:solidFill>
                  <a:schemeClr val="dk1"/>
                </a:solidFill>
                <a:latin typeface="Ysabeau SC"/>
                <a:ea typeface="Ysabeau SC"/>
              </a:rPr>
              <a:t>Greenhouse gas emissions from transportation</a:t>
            </a:r>
            <a:endParaRPr b="0" lang="fr-FR" sz="4500" spc="-1" strike="noStrike">
              <a:solidFill>
                <a:schemeClr val="dk1"/>
              </a:solidFill>
              <a:latin typeface="Arial"/>
            </a:endParaRPr>
          </a:p>
        </p:txBody>
      </p:sp>
      <p:grpSp>
        <p:nvGrpSpPr>
          <p:cNvPr id="230" name="Google Shape;288;p30"/>
          <p:cNvGrpSpPr/>
          <p:nvPr/>
        </p:nvGrpSpPr>
        <p:grpSpPr>
          <a:xfrm>
            <a:off x="-1716480" y="-1188360"/>
            <a:ext cx="3954960" cy="7519680"/>
            <a:chOff x="-1716480" y="-1188360"/>
            <a:chExt cx="3954960" cy="7519680"/>
          </a:xfrm>
        </p:grpSpPr>
        <p:cxnSp>
          <p:nvCxnSpPr>
            <p:cNvPr id="231" name="Google Shape;289;p30"/>
            <p:cNvCxnSpPr/>
            <p:nvPr/>
          </p:nvCxnSpPr>
          <p:spPr>
            <a:xfrm>
              <a:off x="2238480" y="0"/>
              <a:ext cx="360" cy="5143680"/>
            </a:xfrm>
            <a:prstGeom prst="straightConnector1">
              <a:avLst/>
            </a:prstGeom>
            <a:ln w="9525">
              <a:solidFill>
                <a:srgbClr val="ffeed3"/>
              </a:solidFill>
              <a:round/>
            </a:ln>
          </p:spPr>
        </p:cxnSp>
        <p:grpSp>
          <p:nvGrpSpPr>
            <p:cNvPr id="232" name="Google Shape;290;p30"/>
            <p:cNvGrpSpPr/>
            <p:nvPr/>
          </p:nvGrpSpPr>
          <p:grpSpPr>
            <a:xfrm>
              <a:off x="-1716480" y="-1188360"/>
              <a:ext cx="3395520" cy="7519680"/>
              <a:chOff x="-1716480" y="-1188360"/>
              <a:chExt cx="3395520" cy="7519680"/>
            </a:xfrm>
          </p:grpSpPr>
          <p:sp>
            <p:nvSpPr>
              <p:cNvPr id="233" name="Google Shape;291;p30"/>
              <p:cNvSpPr/>
              <p:nvPr/>
            </p:nvSpPr>
            <p:spPr>
              <a:xfrm>
                <a:off x="-1716480" y="-1188360"/>
                <a:ext cx="3395520" cy="33955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34" name="Google Shape;292;p30"/>
              <p:cNvSpPr/>
              <p:nvPr/>
            </p:nvSpPr>
            <p:spPr>
              <a:xfrm>
                <a:off x="-1716480" y="873720"/>
                <a:ext cx="3395520" cy="33955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35" name="Google Shape;293;p30"/>
              <p:cNvSpPr/>
              <p:nvPr/>
            </p:nvSpPr>
            <p:spPr>
              <a:xfrm>
                <a:off x="-1716480" y="2935800"/>
                <a:ext cx="3395520" cy="33955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ubTitle"/>
          </p:nvPr>
        </p:nvSpPr>
        <p:spPr>
          <a:xfrm>
            <a:off x="2971800" y="2400480"/>
            <a:ext cx="4866840" cy="1257120"/>
          </a:xfrm>
          <a:prstGeom prst="rect">
            <a:avLst/>
          </a:prstGeom>
          <a:noFill/>
          <a:ln w="0">
            <a:noFill/>
          </a:ln>
        </p:spPr>
        <p:txBody>
          <a:bodyPr lIns="91440" rIns="91440" tIns="91440" bIns="91440" anchor="t">
            <a:normAutofit fontScale="86943" lnSpcReduction="20000"/>
          </a:bodyPr>
          <a:p>
            <a:pPr>
              <a:lnSpc>
                <a:spcPct val="100000"/>
              </a:lnSpc>
              <a:tabLst>
                <a:tab algn="l" pos="0"/>
              </a:tabLst>
            </a:pPr>
            <a:r>
              <a:rPr b="0" lang="en" sz="1600" spc="-1" strike="noStrike">
                <a:solidFill>
                  <a:schemeClr val="dk1"/>
                </a:solidFill>
                <a:latin typeface="Bricolage Grotesque ExtraLight"/>
                <a:ea typeface="Bricolage Grotesque ExtraLight"/>
              </a:rPr>
              <a:t>Deforestation leads to increased carbon levels in the atmosphere as trees and plants that absorb carbon dioxide are removed. This loss of forest cover not only contributes to climate change but also destroys habitats for countless species. Deforestation accelerates soil erosion, disrupts water cycles, and affects global weather patterns.</a:t>
            </a:r>
            <a:endParaRPr b="0" lang="en-US" sz="1600" spc="-1" strike="noStrike">
              <a:solidFill>
                <a:srgbClr val="000000"/>
              </a:solidFill>
              <a:latin typeface="OpenSymbol"/>
            </a:endParaRPr>
          </a:p>
        </p:txBody>
      </p:sp>
      <p:sp>
        <p:nvSpPr>
          <p:cNvPr id="237" name="PlaceHolder 2"/>
          <p:cNvSpPr>
            <a:spLocks noGrp="1"/>
          </p:cNvSpPr>
          <p:nvPr>
            <p:ph type="title"/>
          </p:nvPr>
        </p:nvSpPr>
        <p:spPr>
          <a:xfrm>
            <a:off x="2971800" y="1486080"/>
            <a:ext cx="4866840" cy="837720"/>
          </a:xfrm>
          <a:prstGeom prst="rect">
            <a:avLst/>
          </a:prstGeom>
          <a:noFill/>
          <a:ln w="0">
            <a:noFill/>
          </a:ln>
        </p:spPr>
        <p:txBody>
          <a:bodyPr lIns="91440" rIns="91440" tIns="91440" bIns="91440" anchor="b">
            <a:normAutofit fontScale="49984"/>
          </a:bodyPr>
          <a:p>
            <a:pPr indent="0">
              <a:lnSpc>
                <a:spcPct val="100000"/>
              </a:lnSpc>
              <a:buNone/>
              <a:tabLst>
                <a:tab algn="l" pos="0"/>
              </a:tabLst>
            </a:pPr>
            <a:r>
              <a:rPr b="0" lang="en" sz="4500" spc="-1" strike="noStrike">
                <a:solidFill>
                  <a:schemeClr val="dk1"/>
                </a:solidFill>
                <a:latin typeface="Ysabeau SC"/>
                <a:ea typeface="Ysabeau SC"/>
              </a:rPr>
              <a:t>Deforestation and its effects on carbon levels</a:t>
            </a:r>
            <a:endParaRPr b="0" lang="fr-FR" sz="4500" spc="-1" strike="noStrike">
              <a:solidFill>
                <a:schemeClr val="dk1"/>
              </a:solidFill>
              <a:latin typeface="Arial"/>
            </a:endParaRPr>
          </a:p>
        </p:txBody>
      </p:sp>
      <p:grpSp>
        <p:nvGrpSpPr>
          <p:cNvPr id="238" name="Google Shape;288;p30"/>
          <p:cNvGrpSpPr/>
          <p:nvPr/>
        </p:nvGrpSpPr>
        <p:grpSpPr>
          <a:xfrm>
            <a:off x="-1716480" y="-1188360"/>
            <a:ext cx="3954960" cy="7519680"/>
            <a:chOff x="-1716480" y="-1188360"/>
            <a:chExt cx="3954960" cy="7519680"/>
          </a:xfrm>
        </p:grpSpPr>
        <p:cxnSp>
          <p:nvCxnSpPr>
            <p:cNvPr id="239" name="Google Shape;289;p30"/>
            <p:cNvCxnSpPr/>
            <p:nvPr/>
          </p:nvCxnSpPr>
          <p:spPr>
            <a:xfrm>
              <a:off x="2238480" y="0"/>
              <a:ext cx="360" cy="5143680"/>
            </a:xfrm>
            <a:prstGeom prst="straightConnector1">
              <a:avLst/>
            </a:prstGeom>
            <a:ln w="9525">
              <a:solidFill>
                <a:srgbClr val="ffeed3"/>
              </a:solidFill>
              <a:round/>
            </a:ln>
          </p:spPr>
        </p:cxnSp>
        <p:grpSp>
          <p:nvGrpSpPr>
            <p:cNvPr id="240" name="Google Shape;290;p30"/>
            <p:cNvGrpSpPr/>
            <p:nvPr/>
          </p:nvGrpSpPr>
          <p:grpSpPr>
            <a:xfrm>
              <a:off x="-1716480" y="-1188360"/>
              <a:ext cx="3395520" cy="7519680"/>
              <a:chOff x="-1716480" y="-1188360"/>
              <a:chExt cx="3395520" cy="7519680"/>
            </a:xfrm>
          </p:grpSpPr>
          <p:sp>
            <p:nvSpPr>
              <p:cNvPr id="241" name="Google Shape;291;p30"/>
              <p:cNvSpPr/>
              <p:nvPr/>
            </p:nvSpPr>
            <p:spPr>
              <a:xfrm>
                <a:off x="-1716480" y="-1188360"/>
                <a:ext cx="3395520" cy="33955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42" name="Google Shape;292;p30"/>
              <p:cNvSpPr/>
              <p:nvPr/>
            </p:nvSpPr>
            <p:spPr>
              <a:xfrm>
                <a:off x="-1716480" y="873720"/>
                <a:ext cx="3395520" cy="33955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43" name="Google Shape;293;p30"/>
              <p:cNvSpPr/>
              <p:nvPr/>
            </p:nvSpPr>
            <p:spPr>
              <a:xfrm>
                <a:off x="-1716480" y="2935800"/>
                <a:ext cx="3395520" cy="3395520"/>
              </a:xfrm>
              <a:prstGeom prst="ellipse">
                <a:avLst/>
              </a:prstGeom>
              <a:noFill/>
              <a:ln w="9525">
                <a:solidFill>
                  <a:srgbClr val="ffeed3"/>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grpSp>
      </p:gr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2025-03-04T10:09:48Z</dcterms:created>
  <dc:creator>Unknown Creator</dc:creator>
  <dc:description/>
  <dc:language>en-US</dc:language>
  <cp:lastModifiedBy>Unknown Creator</cp:lastModifiedBy>
  <dcterms:modified xsi:type="dcterms:W3CDTF">2025-03-04T10:09:48Z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