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3/4/2025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3/4/2025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3/4/2025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77439" y="1031967"/>
            <a:ext cx="7603173" cy="2325187"/>
          </a:xfrm>
        </p:spPr>
        <p:txBody>
          <a:bodyPr/>
          <a:lstStyle/>
          <a:p>
            <a:pPr algn="ctr"/>
            <a:r>
              <a:rPr lang="en-US" b="1" dirty="0" smtClean="0"/>
              <a:t>WHAT IS CLIMATE CHANGE ?</a:t>
            </a:r>
            <a:endParaRPr lang="en-IN" b="1" dirty="0"/>
          </a:p>
        </p:txBody>
      </p:sp>
      <p:sp>
        <p:nvSpPr>
          <p:cNvPr id="3" name="Subtitle 2"/>
          <p:cNvSpPr>
            <a:spLocks noGrp="1"/>
          </p:cNvSpPr>
          <p:nvPr>
            <p:ph type="subTitle" idx="1"/>
          </p:nvPr>
        </p:nvSpPr>
        <p:spPr>
          <a:xfrm>
            <a:off x="2377439" y="3461657"/>
            <a:ext cx="7603174" cy="862149"/>
          </a:xfrm>
        </p:spPr>
        <p:txBody>
          <a:bodyPr>
            <a:normAutofit/>
          </a:bodyPr>
          <a:lstStyle/>
          <a:p>
            <a:pPr algn="ctr"/>
            <a:r>
              <a:rPr lang="en-US" sz="3200" b="1" dirty="0" smtClean="0"/>
              <a:t>HOW IT AFFECTS OUR PLANET?</a:t>
            </a:r>
            <a:endParaRPr lang="en-IN" sz="3200" b="1" dirty="0"/>
          </a:p>
        </p:txBody>
      </p:sp>
    </p:spTree>
    <p:extLst>
      <p:ext uri="{BB962C8B-B14F-4D97-AF65-F5344CB8AC3E}">
        <p14:creationId xmlns:p14="http://schemas.microsoft.com/office/powerpoint/2010/main" val="751881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   </a:t>
            </a:r>
            <a:r>
              <a:rPr lang="en-US" sz="5400" b="1" dirty="0" smtClean="0"/>
              <a:t>CLIMATE CHANGE</a:t>
            </a:r>
            <a:endParaRPr lang="en-IN" sz="5400" b="1" dirty="0"/>
          </a:p>
        </p:txBody>
      </p:sp>
      <p:sp>
        <p:nvSpPr>
          <p:cNvPr id="3" name="Content Placeholder 2"/>
          <p:cNvSpPr>
            <a:spLocks noGrp="1"/>
          </p:cNvSpPr>
          <p:nvPr>
            <p:ph idx="1"/>
          </p:nvPr>
        </p:nvSpPr>
        <p:spPr>
          <a:xfrm>
            <a:off x="1154954" y="2603500"/>
            <a:ext cx="10248920" cy="3416300"/>
          </a:xfrm>
        </p:spPr>
        <p:txBody>
          <a:bodyPr>
            <a:noAutofit/>
          </a:bodyPr>
          <a:lstStyle/>
          <a:p>
            <a:r>
              <a:rPr lang="en-US" sz="2800" b="1" dirty="0"/>
              <a:t>Climate change</a:t>
            </a:r>
            <a:r>
              <a:rPr lang="en-US" sz="2800" dirty="0"/>
              <a:t> refers to long-term alterations in the average weather patterns on Earth. This can involve changes in temperature, precipitation, and wind patterns. It's primarily driven by human activities, such as burning fossil fuels (coal, oil, and natural gas), deforestation, and industrial processes, which release greenhouse gases like carbon dioxide (CO2) and methane (CH4) into the atmosphere.</a:t>
            </a:r>
            <a:endParaRPr lang="en-IN" sz="2800" dirty="0"/>
          </a:p>
        </p:txBody>
      </p:sp>
    </p:spTree>
    <p:extLst>
      <p:ext uri="{BB962C8B-B14F-4D97-AF65-F5344CB8AC3E}">
        <p14:creationId xmlns:p14="http://schemas.microsoft.com/office/powerpoint/2010/main" val="1386508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EFFECTS OF CLIMATE CHANGE</a:t>
            </a:r>
            <a:endParaRPr lang="en-IN" dirty="0"/>
          </a:p>
        </p:txBody>
      </p:sp>
      <p:sp>
        <p:nvSpPr>
          <p:cNvPr id="4" name="Rectangle 1"/>
          <p:cNvSpPr>
            <a:spLocks noGrp="1" noChangeArrowheads="1"/>
          </p:cNvSpPr>
          <p:nvPr>
            <p:ph idx="1"/>
          </p:nvPr>
        </p:nvSpPr>
        <p:spPr bwMode="auto">
          <a:xfrm>
            <a:off x="300446" y="2256259"/>
            <a:ext cx="1170432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00050" lvl="1" indent="0" defTabSz="914400" eaLnBrk="0" fontAlgn="base" hangingPunct="0">
              <a:spcBef>
                <a:spcPct val="0"/>
              </a:spcBef>
              <a:spcAft>
                <a:spcPct val="0"/>
              </a:spcAft>
              <a:buClrTx/>
              <a:buSzTx/>
              <a:buFontTx/>
              <a:buChar char="•"/>
            </a:pPr>
            <a:r>
              <a:rPr kumimoji="0" lang="en-US" altLang="en-US" sz="2800" b="1" i="0" u="none" strike="noStrike" cap="none" normalizeH="0" baseline="0" dirty="0" smtClean="0">
                <a:ln>
                  <a:noFill/>
                </a:ln>
                <a:solidFill>
                  <a:schemeClr val="tx1"/>
                </a:solidFill>
                <a:effectLst/>
                <a:latin typeface="Arial" panose="020B0604020202020204" pitchFamily="34" charset="0"/>
              </a:rPr>
              <a:t>Rising temperatures:</a:t>
            </a:r>
            <a:r>
              <a:rPr kumimoji="0" lang="en-US" altLang="en-US" sz="2800" b="0" i="0" u="none" strike="noStrike" cap="none" normalizeH="0" baseline="0" dirty="0" smtClean="0">
                <a:ln>
                  <a:noFill/>
                </a:ln>
                <a:solidFill>
                  <a:schemeClr val="tx1"/>
                </a:solidFill>
                <a:effectLst/>
                <a:latin typeface="Arial" panose="020B0604020202020204" pitchFamily="34" charset="0"/>
              </a:rPr>
              <a:t> Average global temperatures are increasing, leading to more frequent and intense heatwaves.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Arial" panose="020B0604020202020204" pitchFamily="34" charset="0"/>
              </a:rPr>
              <a:t>Melting ice and rising sea levels:</a:t>
            </a:r>
            <a:r>
              <a:rPr kumimoji="0" lang="en-US" altLang="en-US" sz="2800" b="0" i="0" u="none" strike="noStrike" cap="none" normalizeH="0" baseline="0" dirty="0" smtClean="0">
                <a:ln>
                  <a:noFill/>
                </a:ln>
                <a:solidFill>
                  <a:schemeClr val="tx1"/>
                </a:solidFill>
                <a:effectLst/>
                <a:latin typeface="Arial" panose="020B0604020202020204" pitchFamily="34" charset="0"/>
              </a:rPr>
              <a:t> Polar ice caps and glaciers are melting, causing sea levels to rise and threatening coastal communities.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Arial" panose="020B0604020202020204" pitchFamily="34" charset="0"/>
              </a:rPr>
              <a:t>Changes in precipitation:</a:t>
            </a:r>
            <a:r>
              <a:rPr kumimoji="0" lang="en-US" altLang="en-US" sz="2800" b="0" i="0" u="none" strike="noStrike" cap="none" normalizeH="0" baseline="0" dirty="0" smtClean="0">
                <a:ln>
                  <a:noFill/>
                </a:ln>
                <a:solidFill>
                  <a:schemeClr val="tx1"/>
                </a:solidFill>
                <a:effectLst/>
                <a:latin typeface="Arial" panose="020B0604020202020204" pitchFamily="34" charset="0"/>
              </a:rPr>
              <a:t> Some regions experience more intense rainfall and flooding, while others suffer from prolonged droughts.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latin typeface="Arial" panose="020B0604020202020204" pitchFamily="34" charset="0"/>
              </a:rPr>
              <a:t>Extreme weather events:</a:t>
            </a:r>
            <a:r>
              <a:rPr kumimoji="0" lang="en-US" altLang="en-US" sz="2800" b="0" i="0" u="none" strike="noStrike" cap="none" normalizeH="0" baseline="0" dirty="0" smtClean="0">
                <a:ln>
                  <a:noFill/>
                </a:ln>
                <a:solidFill>
                  <a:schemeClr val="tx1"/>
                </a:solidFill>
                <a:effectLst/>
                <a:latin typeface="Arial" panose="020B0604020202020204" pitchFamily="34" charset="0"/>
              </a:rPr>
              <a:t> Climate change contributes to the increased frequency and severity of extreme weather events, such as hurricanes, typhoons, and wildfires</a:t>
            </a:r>
            <a:r>
              <a:rPr kumimoji="0" lang="en-US" altLang="en-US" sz="2400" b="0" i="0" u="none" strike="noStrike" cap="none" normalizeH="0" baseline="0" dirty="0" smtClean="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510685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080" y="757646"/>
            <a:ext cx="10881360" cy="922986"/>
          </a:xfrm>
        </p:spPr>
        <p:txBody>
          <a:bodyPr/>
          <a:lstStyle/>
          <a:p>
            <a:pPr algn="ctr"/>
            <a:r>
              <a:rPr lang="en-US" sz="3200" b="1" dirty="0" smtClean="0"/>
              <a:t>EFFECT SOLUTION TO COMBAT CLIMATE CHANGE</a:t>
            </a:r>
            <a:endParaRPr lang="en-IN" sz="3200" b="1" dirty="0"/>
          </a:p>
        </p:txBody>
      </p:sp>
      <p:sp>
        <p:nvSpPr>
          <p:cNvPr id="4" name="Rectangle 1"/>
          <p:cNvSpPr>
            <a:spLocks noGrp="1" noChangeArrowheads="1"/>
          </p:cNvSpPr>
          <p:nvPr>
            <p:ph idx="1"/>
          </p:nvPr>
        </p:nvSpPr>
        <p:spPr bwMode="auto">
          <a:xfrm>
            <a:off x="640080" y="2126437"/>
            <a:ext cx="11116491"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Transition to Renewable Energy:</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Replace fossil fuels with renewable energy sources like solar, wind, hydro, and geothermal power.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Promote the development and adoption of clean energy technologies.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Increase Energy Efficiency:</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Implement energy-saving measures in homes, buildings, and industries.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Use energy-efficient appliances, lighting, and heating/cooling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Improve public transportation and promote electric vehicles.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Reduce Greenhouse Gas Emissions:</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Implement stricter regulations and standards for emissions from industries and vehicles.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Encourage practices that reduce methane emissions, such as improved livestock management and reducing food waste.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Support carbon capture and storage (CCS) technologies.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1365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930" y="1384663"/>
            <a:ext cx="7916683" cy="1815738"/>
          </a:xfrm>
        </p:spPr>
        <p:txBody>
          <a:bodyPr/>
          <a:lstStyle/>
          <a:p>
            <a:pPr algn="ctr"/>
            <a:r>
              <a:rPr lang="en-US" sz="8000" b="1" dirty="0" smtClean="0">
                <a:latin typeface="Algerian" panose="04020705040A02060702" pitchFamily="82" charset="0"/>
              </a:rPr>
              <a:t>THANK YOU</a:t>
            </a:r>
            <a:endParaRPr lang="en-IN" sz="8000" b="1" dirty="0">
              <a:latin typeface="Algerian" panose="04020705040A02060702" pitchFamily="82" charset="0"/>
            </a:endParaRPr>
          </a:p>
        </p:txBody>
      </p:sp>
      <p:sp>
        <p:nvSpPr>
          <p:cNvPr id="3" name="Text Placeholder 2"/>
          <p:cNvSpPr>
            <a:spLocks noGrp="1"/>
          </p:cNvSpPr>
          <p:nvPr>
            <p:ph type="body" idx="1"/>
          </p:nvPr>
        </p:nvSpPr>
        <p:spPr>
          <a:xfrm>
            <a:off x="7563394" y="4754880"/>
            <a:ext cx="4376057" cy="1881051"/>
          </a:xfrm>
        </p:spPr>
        <p:txBody>
          <a:bodyPr>
            <a:normAutofit/>
          </a:bodyPr>
          <a:lstStyle/>
          <a:p>
            <a:r>
              <a:rPr lang="en-US" b="1" i="1" dirty="0" smtClean="0">
                <a:solidFill>
                  <a:schemeClr val="tx1"/>
                </a:solidFill>
              </a:rPr>
              <a:t>BY:</a:t>
            </a:r>
          </a:p>
          <a:p>
            <a:r>
              <a:rPr lang="en-US" b="1" i="1" dirty="0" smtClean="0">
                <a:solidFill>
                  <a:schemeClr val="tx1"/>
                </a:solidFill>
              </a:rPr>
              <a:t>HARISH KUMAR S(23-UCS-038)</a:t>
            </a:r>
          </a:p>
          <a:p>
            <a:r>
              <a:rPr lang="en-US" b="1" i="1" dirty="0" smtClean="0">
                <a:solidFill>
                  <a:schemeClr val="tx1"/>
                </a:solidFill>
              </a:rPr>
              <a:t>SIDDHARTH V(23-UCS-040)</a:t>
            </a:r>
          </a:p>
          <a:p>
            <a:r>
              <a:rPr lang="en-US" b="1" i="1" dirty="0" smtClean="0">
                <a:solidFill>
                  <a:schemeClr val="tx1"/>
                </a:solidFill>
              </a:rPr>
              <a:t>RAMAKRISHNAN R(23-UCS-041)</a:t>
            </a:r>
            <a:endParaRPr lang="en-IN" b="1" i="1" dirty="0">
              <a:solidFill>
                <a:schemeClr val="tx1"/>
              </a:solidFill>
            </a:endParaRPr>
          </a:p>
        </p:txBody>
      </p:sp>
    </p:spTree>
    <p:extLst>
      <p:ext uri="{BB962C8B-B14F-4D97-AF65-F5344CB8AC3E}">
        <p14:creationId xmlns:p14="http://schemas.microsoft.com/office/powerpoint/2010/main" val="23741649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25</TotalTime>
  <Words>310</Words>
  <Application>Microsoft Office PowerPoint</Application>
  <PresentationFormat>Widescreen</PresentationFormat>
  <Paragraphs>26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Algerian</vt:lpstr>
      <vt:lpstr>Arial</vt:lpstr>
      <vt:lpstr>Century Gothic</vt:lpstr>
      <vt:lpstr>Wingdings 3</vt:lpstr>
      <vt:lpstr>Ion Boardroom</vt:lpstr>
      <vt:lpstr>WHAT IS CLIMATE CHANGE ?</vt:lpstr>
      <vt:lpstr>   CLIMATE CHANGE</vt:lpstr>
      <vt:lpstr>EFFECTS OF CLIMATE CHANGE</vt:lpstr>
      <vt:lpstr>EFFECT SOLUTION TO COMBAT CLIMATE CHANGE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CLIMATE CHANGE ?</dc:title>
  <dc:creator>cssa38</dc:creator>
  <cp:lastModifiedBy>cssa38</cp:lastModifiedBy>
  <cp:revision>3</cp:revision>
  <dcterms:created xsi:type="dcterms:W3CDTF">2025-03-03T18:35:25Z</dcterms:created>
  <dcterms:modified xsi:type="dcterms:W3CDTF">2025-03-03T19:00:25Z</dcterms:modified>
</cp:coreProperties>
</file>