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59" r:id="rId3"/>
    <p:sldId id="256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Srinivasan" initials="NS" lastIdx="1" clrIdx="0">
    <p:extLst>
      <p:ext uri="{19B8F6BF-5375-455C-9EA6-DF929625EA0E}">
        <p15:presenceInfo xmlns:p15="http://schemas.microsoft.com/office/powerpoint/2012/main" userId="ded76f0881754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616" y="40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8BD7-939E-4F5A-92CD-02DDD1F1601A}" type="datetimeFigureOut">
              <a:rPr lang="en-IN" smtClean="0"/>
              <a:t>20-08-2021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7A48E-1A46-4FF8-896B-11CE1A86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6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87FC-70D5-41B3-AB84-3B4D3F2CE0DF}" type="datetime1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6AD6-C47F-49FC-8296-517FFE711762}" type="datetime1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2711-2D75-4A6E-81EA-146CD41E7C88}" type="datetime1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0A7C-9EFB-40BC-8C47-E56F361A6C68}" type="datetime1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6D8-8E3E-45FD-836A-CA0D90EE5A79}" type="datetime1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0F79-C622-4488-9CC0-0F1DB5C81A19}" type="datetime1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09B-82CC-4DA4-AA6D-11FA2A755273}" type="datetime1">
              <a:rPr lang="en-IN" smtClean="0"/>
              <a:t>20-08-2021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125-0B48-4BC3-B853-B3A8B8979757}" type="datetime1">
              <a:rPr lang="en-IN" smtClean="0"/>
              <a:t>20-08-2021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7FA-BFC0-4B44-A9D8-D89B2EB9513A}" type="datetime1">
              <a:rPr lang="en-IN" smtClean="0"/>
              <a:t>20-08-2021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E3F8-E3DC-4F8F-B230-83EA4BCAB143}" type="datetime1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034-B44C-4752-8097-A60E19C0E78C}" type="datetime1">
              <a:rPr lang="en-IN" smtClean="0"/>
              <a:t>20-08-2021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3D67-E9D0-47B7-9A41-5843D23FAF6C}" type="datetime1">
              <a:rPr lang="en-IN" smtClean="0"/>
              <a:t>20-08-2021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785258" y="1028700"/>
            <a:ext cx="8229600" cy="1331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latin typeface="Arial Black" panose="020B0A04020102020204" pitchFamily="34" charset="0"/>
                <a:ea typeface="+mj-ea"/>
                <a:cs typeface="+mj-cs"/>
              </a:rPr>
              <a:t>Project Title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3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Population Projection for the year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9E38F-99BC-4387-BA9D-F1551F6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507D4A-2250-455C-A8D4-372B02B3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3539482"/>
            <a:ext cx="10515600" cy="1916263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Domain:</a:t>
            </a:r>
            <a:br>
              <a:rPr lang="en-US" sz="3200" dirty="0">
                <a:latin typeface="Arial Black" panose="020B0A04020102020204" pitchFamily="34" charset="0"/>
              </a:rPr>
            </a:b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Science and Machine Learning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22192"/>
              </p:ext>
            </p:extLst>
          </p:nvPr>
        </p:nvGraphicFramePr>
        <p:xfrm>
          <a:off x="415636" y="1256306"/>
          <a:ext cx="11630590" cy="3241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3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 S.No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baseline="0" dirty="0"/>
                        <a:t>Name of the student 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Department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Email Id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Contact Number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NIKHIL SRINIVASAN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nikhilsrinivas2019cse@sece.ac.in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9751525252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MANOHAR.R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manohar.r2019cse@sece.ac.in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6385698630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RANJITHKUMAR 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ranjithkumar.a2019cse@sece.ac.in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9025650865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PRAWIN 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prawin.r2019cse@sece.ac.in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7010300796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AE7B72-C40C-4465-B27D-EA9AB2F6136A}"/>
              </a:ext>
            </a:extLst>
          </p:cNvPr>
          <p:cNvSpPr txBox="1"/>
          <p:nvPr/>
        </p:nvSpPr>
        <p:spPr>
          <a:xfrm>
            <a:off x="415636" y="234834"/>
            <a:ext cx="518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Team Member’s Details</a:t>
            </a:r>
            <a:endParaRPr lang="en-IN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390EE8-9646-47A5-ABA4-3EAB92F012ED}"/>
              </a:ext>
            </a:extLst>
          </p:cNvPr>
          <p:cNvSpPr txBox="1"/>
          <p:nvPr/>
        </p:nvSpPr>
        <p:spPr>
          <a:xfrm>
            <a:off x="1981200" y="4733925"/>
            <a:ext cx="8229600" cy="154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Mentor Name &amp; Details : </a:t>
            </a:r>
          </a:p>
          <a:p>
            <a:pPr algn="ctr" fontAlgn="base"/>
            <a:r>
              <a:rPr lang="en-IN" sz="3200" b="1" i="0" dirty="0">
                <a:solidFill>
                  <a:srgbClr val="383838"/>
                </a:solidFill>
                <a:effectLst/>
                <a:latin typeface="Poppins"/>
              </a:rPr>
              <a:t>Mr.S.Sampath Kumar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-AP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594" y="251652"/>
            <a:ext cx="6875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Problem Statement Description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F70C9-08FA-4594-97B9-81A6D058EE70}"/>
              </a:ext>
            </a:extLst>
          </p:cNvPr>
          <p:cNvSpPr txBox="1"/>
          <p:nvPr/>
        </p:nvSpPr>
        <p:spPr>
          <a:xfrm>
            <a:off x="467710" y="1645265"/>
            <a:ext cx="112565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Indian Census is the most credible source of information on Demography (Population characteristics), Literacy and Education, Fertility and Mortality, Language, Religion, and many other socio-cultural and demographic data since 1872.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Census 2011 was the 15th National Census of the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Due to the pandemic the 16</a:t>
            </a:r>
            <a:r>
              <a:rPr lang="en-US" sz="2400" baseline="30000" dirty="0"/>
              <a:t>th</a:t>
            </a:r>
            <a:r>
              <a:rPr lang="en-US" sz="2400" dirty="0"/>
              <a:t> i.e. 2021 population census was not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census has a huge impact on determining the future of a countries workforce, economical growth and also the population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B576-40D6-4CE3-91CD-835AAC1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742" y="377252"/>
            <a:ext cx="4658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Solution &amp; Use Cases</a:t>
            </a:r>
            <a:endParaRPr lang="en-IN" sz="40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09930" y="1340485"/>
            <a:ext cx="10725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project works as the solution to this problem. We had gathered 2001 and 2011 census data’s.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we cleaned these data’s and used it for analysis and the projection of the 2021 census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projection will help us in determining the various factors affecting the future and also analysis the factors in our country's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using Machine learning in combination with Data science for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8736F-3F86-4E51-B686-D9C8DDF7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0AD08-63B1-4E8D-AA1B-11814531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26EE04-DC85-464A-ABD9-964B611F74A6}"/>
              </a:ext>
            </a:extLst>
          </p:cNvPr>
          <p:cNvSpPr/>
          <p:nvPr/>
        </p:nvSpPr>
        <p:spPr>
          <a:xfrm>
            <a:off x="533400" y="2324100"/>
            <a:ext cx="2324100" cy="1819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Public/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User/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Government/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90CED-34E8-4A75-8FC4-534DA1511931}"/>
              </a:ext>
            </a:extLst>
          </p:cNvPr>
          <p:cNvSpPr txBox="1"/>
          <p:nvPr/>
        </p:nvSpPr>
        <p:spPr>
          <a:xfrm>
            <a:off x="466332" y="694424"/>
            <a:ext cx="661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USE CASE DIAGRAM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496DCE-0168-45F7-AFAB-770EFE40BB2D}"/>
              </a:ext>
            </a:extLst>
          </p:cNvPr>
          <p:cNvSpPr/>
          <p:nvPr/>
        </p:nvSpPr>
        <p:spPr>
          <a:xfrm>
            <a:off x="4419600" y="2324100"/>
            <a:ext cx="2552700" cy="18192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.Demography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46C399-5808-47E6-AFA3-05492CF8C67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857500" y="3233737"/>
            <a:ext cx="1562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9F4CD-93F9-43E7-A5AA-DFFFF09786F8}"/>
              </a:ext>
            </a:extLst>
          </p:cNvPr>
          <p:cNvSpPr/>
          <p:nvPr/>
        </p:nvSpPr>
        <p:spPr>
          <a:xfrm>
            <a:off x="8534400" y="2392468"/>
            <a:ext cx="2372412" cy="1682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Projected Data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year 2021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2661D4-524E-429A-9D60-B494F1A1B923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6972300" y="3233735"/>
            <a:ext cx="1562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B7FA3-BE1F-48CB-9FE7-1A27EA9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43468-5609-47D4-B265-C1D01530CF28}"/>
              </a:ext>
            </a:extLst>
          </p:cNvPr>
          <p:cNvSpPr txBox="1"/>
          <p:nvPr/>
        </p:nvSpPr>
        <p:spPr>
          <a:xfrm>
            <a:off x="-2752912" y="340458"/>
            <a:ext cx="127748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8000" b="1" dirty="0"/>
          </a:p>
          <a:p>
            <a:pPr algn="ctr"/>
            <a:endParaRPr lang="en-US" sz="8000" b="1" dirty="0"/>
          </a:p>
          <a:p>
            <a:pPr algn="ctr"/>
            <a:r>
              <a:rPr lang="en-US" sz="8000" b="1" dirty="0"/>
              <a:t>                          Thank you!!!!!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7182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Poppins</vt:lpstr>
      <vt:lpstr>Times New Roman</vt:lpstr>
      <vt:lpstr>Office Theme</vt:lpstr>
      <vt:lpstr>Domain:  Data Science and Machine Learning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Vivek</dc:creator>
  <cp:lastModifiedBy>Nikhil Srinivasan</cp:lastModifiedBy>
  <cp:revision>42</cp:revision>
  <dcterms:created xsi:type="dcterms:W3CDTF">2020-01-20T09:58:00Z</dcterms:created>
  <dcterms:modified xsi:type="dcterms:W3CDTF">2021-08-20T10:02:45Z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