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2371-B0FA-4AB0-BFFF-D646B2BF7AC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51C7D-A86D-4184-8773-625B9169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5501-0921-4AD6-9073-57901F807516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ACB-E042-4ADA-8A69-FAC174EBEC8D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AB70-98E4-424F-AF07-C63EC8FDD352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EA05-A0C1-4CA6-A824-62A794114103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EF98-956B-4484-A31C-C9EC9B674F49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8F8-66D9-4EAF-98B0-72F8B312675F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E307-9E59-4736-B5E8-7CFE2B687A5F}" type="datetime1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1FDD-129B-429B-A97A-1D0774DAD03C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52B-D371-43B9-A648-B7B07D8D4ADF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73A-A9D1-4AA7-AF42-9EDCB0768A7E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D000-B8F1-4233-A88E-3920ECE1BFE5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B3B6C2-B078-43C2-91C9-EFF134E4D966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Road Map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63D91F7-1DCC-4C4A-A6E5-B011849276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981200"/>
            <a:ext cx="1676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1981200"/>
            <a:ext cx="1524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projects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1981200"/>
            <a:ext cx="1219200" cy="123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1981200"/>
            <a:ext cx="1219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172200" y="2552700"/>
            <a:ext cx="838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19600" y="2552700"/>
            <a:ext cx="5334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09800" y="2552700"/>
            <a:ext cx="685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" y="4191000"/>
            <a:ext cx="18669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Frame Works</a:t>
            </a:r>
            <a:endParaRPr lang="en-US" dirty="0"/>
          </a:p>
        </p:txBody>
      </p:sp>
      <p:cxnSp>
        <p:nvCxnSpPr>
          <p:cNvPr id="21" name="Elbow Connector 20"/>
          <p:cNvCxnSpPr>
            <a:stCxn id="9" idx="3"/>
          </p:cNvCxnSpPr>
          <p:nvPr/>
        </p:nvCxnSpPr>
        <p:spPr>
          <a:xfrm flipH="1">
            <a:off x="228600" y="2552700"/>
            <a:ext cx="8001000" cy="1257300"/>
          </a:xfrm>
          <a:prstGeom prst="bentConnector3">
            <a:avLst>
              <a:gd name="adj1" fmla="val -28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228600" y="3810000"/>
            <a:ext cx="152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04800" y="4876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DB4-9CE5-4F1F-9131-DA65EA05267E}" type="datetime1">
              <a:rPr lang="en-US" sz="2400" smtClean="0"/>
              <a:t>9/7/2020</a:t>
            </a:fld>
            <a:endParaRPr lang="en-US" sz="24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3600" dirty="0" smtClean="0"/>
              <a:t>Road Map</a:t>
            </a:r>
            <a:endParaRPr lang="en-US" sz="3600" dirty="0"/>
          </a:p>
        </p:txBody>
      </p:sp>
      <p:sp>
        <p:nvSpPr>
          <p:cNvPr id="33" name="Flowchart: Punched Tape 32"/>
          <p:cNvSpPr/>
          <p:nvPr/>
        </p:nvSpPr>
        <p:spPr>
          <a:xfrm>
            <a:off x="3581400" y="4191000"/>
            <a:ext cx="1600200" cy="129540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important Live Sessions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2552700" y="4762500"/>
            <a:ext cx="1028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11015" y="284368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Road Map To Achieve MY Goal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</TotalTime>
  <Words>22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2020-09-07T13:21:36Z</dcterms:created>
  <dcterms:modified xsi:type="dcterms:W3CDTF">2020-09-07T13:34:44Z</dcterms:modified>
</cp:coreProperties>
</file>