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0370f458be9c1d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0370f458be9c1d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0370f458be9c1d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0370f458be9c1d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0370f458be9c1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0370f458be9c1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0370f458be9c1d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0370f458be9c1d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0370f458be9c1d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0370f458be9c1d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0370f458be9c1d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0370f458be9c1d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0370f458be9c1d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0370f458be9c1d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00370f458be9c1d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00370f458be9c1d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0370f458be9c1d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0370f458be9c1d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0370f458be9c1d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0370f458be9c1d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/>
        </p:nvSpPr>
        <p:spPr>
          <a:xfrm>
            <a:off x="1970194" y="849228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DIGITAL PORTFOLIO</a:t>
            </a:r>
            <a:endParaRPr b="1" sz="3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" name="Google Shape;73;p13"/>
          <p:cNvSpPr txBox="1"/>
          <p:nvPr/>
        </p:nvSpPr>
        <p:spPr>
          <a:xfrm>
            <a:off x="1436017" y="1890311"/>
            <a:ext cx="91440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STUDENT NAME:KISHORE.K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REGISTER NO AND NMID: astvu 35635624u09022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DEPARTMENT: BCA-II YEAR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COLLAGE: GASC/THIRUVALLUR UNIVERSITY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8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