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ishore-kumar-123/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Kishore K</a:t>
            </a:r>
          </a:p>
          <a:p>
            <a:r>
              <a:rPr lang="en-US" sz="2000" b="1" dirty="0">
                <a:solidFill>
                  <a:schemeClr val="accent1">
                    <a:lumMod val="75000"/>
                  </a:schemeClr>
                </a:solidFill>
                <a:latin typeface="Arial"/>
                <a:cs typeface="Arial"/>
              </a:rPr>
              <a:t>Student Name : Kishore K</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Adhiyamaan</a:t>
            </a:r>
            <a:r>
              <a:rPr lang="en-US" sz="2000" b="1" dirty="0">
                <a:solidFill>
                  <a:schemeClr val="accent1">
                    <a:lumMod val="75000"/>
                  </a:schemeClr>
                </a:solidFill>
                <a:latin typeface="Arial"/>
                <a:cs typeface="Arial"/>
              </a:rPr>
              <a:t>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F2F944B1-A256-9739-6B9A-4B7F0CC963BD}"/>
              </a:ext>
            </a:extLst>
          </p:cNvPr>
          <p:cNvPicPr>
            <a:picLocks noGrp="1" noChangeAspect="1"/>
          </p:cNvPicPr>
          <p:nvPr>
            <p:ph idx="1"/>
          </p:nvPr>
        </p:nvPicPr>
        <p:blipFill>
          <a:blip r:embed="rId2"/>
          <a:stretch>
            <a:fillRect/>
          </a:stretch>
        </p:blipFill>
        <p:spPr>
          <a:xfrm>
            <a:off x="924232" y="1301750"/>
            <a:ext cx="10255045" cy="4931902"/>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232452"/>
            <a:ext cx="11029615" cy="4673324"/>
          </a:xfrm>
        </p:spPr>
        <p:txBody>
          <a:bodyPr/>
          <a:lstStyle/>
          <a:p>
            <a:r>
              <a:rPr lang="en-IN" dirty="0"/>
              <a:t>The GitHub link :</a:t>
            </a:r>
            <a:r>
              <a:rPr lang="en-IN" dirty="0">
                <a:hlinkClick r:id="rId2"/>
              </a:rPr>
              <a:t>https://github.com/kishore-kumar-123/</a:t>
            </a:r>
            <a:r>
              <a:rPr lang="en-IN" dirty="0" err="1">
                <a:hlinkClick r:id="rId2"/>
              </a:rPr>
              <a:t>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498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kavinkumar G</cp:lastModifiedBy>
  <cp:revision>30</cp:revision>
  <dcterms:created xsi:type="dcterms:W3CDTF">2021-05-26T16:50:10Z</dcterms:created>
  <dcterms:modified xsi:type="dcterms:W3CDTF">2025-02-17T17:35:02Z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