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15" r:id="rId6"/>
    <p:sldId id="302" r:id="rId7"/>
    <p:sldId id="327" r:id="rId8"/>
    <p:sldId id="328" r:id="rId9"/>
    <p:sldId id="329" r:id="rId10"/>
    <p:sldId id="330" r:id="rId11"/>
    <p:sldId id="331" r:id="rId12"/>
    <p:sldId id="339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90" d="100"/>
          <a:sy n="90" d="100"/>
        </p:scale>
        <p:origin x="80" y="25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11/14/2022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3722968"/>
            <a:ext cx="4099948" cy="86149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AI-MENTAL FITNESS TRACKER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POLAGANI KISHORE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7308325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8C2E954-5E4D-AFE1-3FE9-27ED3285944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235" r="202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582" y="584676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MEET OUR TEAM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7434" y="2056474"/>
            <a:ext cx="9888278" cy="2884121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submitted in partial fulfillment of the requirements for the Award of Degree of</a:t>
            </a:r>
          </a:p>
          <a:p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OF TECHNOLOGY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ENGINEERING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POLAGANI KISHORE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1297171"/>
            <a:ext cx="8774223" cy="3607981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TITLE-</a:t>
            </a:r>
            <a:br>
              <a:rPr lang="en-GB" dirty="0"/>
            </a:br>
            <a:r>
              <a:rPr lang="en-GB" dirty="0"/>
              <a:t>     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 STROKE PREDICTION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14650" y="3665984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278384"/>
            <a:ext cx="9185773" cy="539762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World Health Organization (WHO) stroke is the 2nd leading cause of death globally, responsible for approximately 11% of total deaths.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used to predict whether a patient is likely to get stroke based on the input parameters like gender, age, various diseases, and smoking status. Each row in the data provides relevant information about the patient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such well-defined parameters and the rise of data science, a data-driven approach can surely help in stroke prediction using machine learning technologies. Early identification of stroke of improved  high-risk individuals using a prediction model can be recommended for a fatality rate reduction, and decision-making is improved for further treatment and prevention.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30567"/>
            <a:ext cx="4275138" cy="8478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9047362" cy="49824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 is the second leading cause of death worldwide and remains an important health burden both for the individuals and for the national healthcare systems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Therefore,the goal of our project is to apply principles of machine learning over large existing data sets to effectively predict the stroke based on potentially modifiable risk factors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43" y="3400551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1EA3D7-6665-4A1E-AD2A-C7390FB60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339702"/>
            <a:ext cx="9156995" cy="55182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constructed a model for predicting stroke using machine learning algorithms.After thoroughly reviewing select top 3 models such Extra trees,random forest,decision tree</a:t>
            </a:r>
            <a:r>
              <a:rPr lang="en-IN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like pandas,matplotlib,seaborn for representation of data.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different models on the dataset. A comparative study among top 3 Extra Tress classifier was chosen as the best model with high accuracy(99.7%) and less false negative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96F2BA-F421-453B-A355-B10F1225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96949"/>
            <a:ext cx="6237550" cy="1067867"/>
          </a:xfrm>
        </p:spPr>
        <p:txBody>
          <a:bodyPr>
            <a:normAutofit/>
          </a:bodyPr>
          <a:lstStyle/>
          <a:p>
            <a:r>
              <a:rPr lang="en-US" dirty="0"/>
              <a:t>PROJECT  OVERVIEW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AE5EB-BCC3-4A2B-BDA0-76A75723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93" y="2629786"/>
            <a:ext cx="3074582" cy="3831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697D0-D7F2-4E1C-AFA9-B7F2356F4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applications are becoming more widely used in the health care sector. The predictions of stroke using machine learning algorithms has been studied extensively.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prediction model that can predict the risk of stroke from data could save lives.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studies, we aim to use data that provide information about different typed of  stroke to build prediction models for each type.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Autofit/>
          </a:bodyPr>
          <a:lstStyle/>
          <a:p>
            <a:r>
              <a:rPr lang="en-US" dirty="0"/>
              <a:t>FUTURE SCOPE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5EF13-5896-46EB-BB79-8B43E622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395"/>
            <a:ext cx="2692912" cy="324392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BC36C-1F46-488C-B66D-4CAF65832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06772" y="1850065"/>
            <a:ext cx="6847368" cy="365051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different model on the dataset. A comparative study among the 3 different models showed that Extra trees, Random forest, and Decision tree has an accuracy 93.7%,whereas random forest was 99.3% accurate, and Extra tree exhibits accuracy of 99.7%.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Extra Tree was chosen as the best model with high accuracy and less false negative.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2400" dirty="0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740D3-9E07-4502-8069-21C41AD1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0" y="290408"/>
            <a:ext cx="10454444" cy="1356646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YOUR SOLUTION AND ITS VALUE PROPOSITION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4C9E9-1283-4FA5-9E79-FC0B254FD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72B4C-C36A-4877-97D9-A53F2FA00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7"/>
          <a:stretch/>
        </p:blipFill>
        <p:spPr>
          <a:xfrm>
            <a:off x="0" y="3228044"/>
            <a:ext cx="2465671" cy="342007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B3BDA-BF44-483E-A095-A0B81C73B6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25971" y="2132441"/>
            <a:ext cx="4253023" cy="401317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5F5E87-B139-4D7C-98F2-C0BAF7E7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630432"/>
            <a:ext cx="8503921" cy="1414268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WOW IN YOUR SOLUTION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F3DE2-1871-110A-9F71-D01217A5C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16" y="1412752"/>
            <a:ext cx="5477498" cy="475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E02B41-748E-7D85-78B2-05DCFC3AD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603" y="1663920"/>
            <a:ext cx="4825397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7543" y="1621889"/>
            <a:ext cx="5387531" cy="3413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AMONG 10…EXTRA TREE IS BEST WITH HIGH ACCURACY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3E08DD-9586-57D6-90B7-3B797160D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43" y="1936063"/>
            <a:ext cx="9544541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688</TotalTime>
  <Words>480</Words>
  <Application>Microsoft Office PowerPoint</Application>
  <PresentationFormat>Widescreen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BY POLAGANI KISHORE</vt:lpstr>
      <vt:lpstr>PROJECT TITLE-         HEART STROKE PREDICTION </vt:lpstr>
      <vt:lpstr>AGENDA</vt:lpstr>
      <vt:lpstr>PROBLEM  STATEMENT</vt:lpstr>
      <vt:lpstr>PROJECT  OVERVIEW</vt:lpstr>
      <vt:lpstr>FUTURE SCOPE</vt:lpstr>
      <vt:lpstr> YOUR SOLUTION AND ITS VALUE PROPOSITION</vt:lpstr>
      <vt:lpstr>THE WOW IN YOUR SOLUTION</vt:lpstr>
      <vt:lpstr>RESULTS </vt:lpstr>
      <vt:lpstr>MEET 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kishorepolagani360@gmail.com</cp:lastModifiedBy>
  <cp:revision>71</cp:revision>
  <dcterms:created xsi:type="dcterms:W3CDTF">2021-07-11T13:13:15Z</dcterms:created>
  <dcterms:modified xsi:type="dcterms:W3CDTF">2022-11-14T17:01:39Z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