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F438BB9-2043-05D7-32B2-A8E19C755B93}" name="北原　寛" initials="北原　寛" userId="S::kitahara.hiroki.q1@mso.tohoku.ac.jp::cac6ec86-06f1-4927-84d8-8f93eb4c1dd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E8E4"/>
    <a:srgbClr val="073365"/>
    <a:srgbClr val="4DC4FF"/>
    <a:srgbClr val="03AF7A"/>
    <a:srgbClr val="005AFF"/>
    <a:srgbClr val="FF4B00"/>
    <a:srgbClr val="333333"/>
    <a:srgbClr val="F75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6" autoAdjust="0"/>
    <p:restoredTop sz="90439" autoAdjust="0"/>
  </p:normalViewPr>
  <p:slideViewPr>
    <p:cSldViewPr snapToGrid="0">
      <p:cViewPr varScale="1">
        <p:scale>
          <a:sx n="113" d="100"/>
          <a:sy n="113" d="100"/>
        </p:scale>
        <p:origin x="4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8"/>
    </p:cViewPr>
  </p:sorterViewPr>
  <p:notesViewPr>
    <p:cSldViewPr snapToGrid="0">
      <p:cViewPr varScale="1">
        <p:scale>
          <a:sx n="88" d="100"/>
          <a:sy n="88" d="100"/>
        </p:scale>
        <p:origin x="34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4CA88-E746-4730-8F53-A1F1E7DB8AE1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84EEF-8495-4E74-951C-F91849CD1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02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CC56D-4746-67E4-A01E-176A80DF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9000"/>
            <a:ext cx="9144000" cy="2520000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4766AA-EFF1-C382-C8F2-54CAAFB74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9000"/>
            <a:ext cx="9144000" cy="7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68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3081D-4CD5-273F-2239-4DAF578D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B1B370-B8C2-7F67-1795-D46F46876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F7B22D-DA8F-859E-43EE-DD01D685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EBDA06-231C-966B-2717-C7CF6BBE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03F-B267-4908-9EF5-8D163E45FAA6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362246-2E75-32DF-37A5-13720464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C3A33-8824-6C6E-231B-E4A74E94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24A-EAEC-47AE-84CB-3610D9E51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4C97D-D5DD-FDA4-6B2D-3991422C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38268D-8B53-E24D-AFDD-0D1DB96F1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E0DE83-1796-8CD0-6FF1-A966312A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F429-EE3F-4153-92E6-F06C1DEF5DC0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9F9BE-8531-8EBD-6B31-355DBE0C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8867F-2DB8-6411-07FB-833B0CCD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24A-EAEC-47AE-84CB-3610D9E51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70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AF6E6D-AF64-CC41-5B51-839FC5DB8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7960B4-CE10-33CE-F94C-0DB727455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CAE5FC-67EC-D13D-4B66-67001498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A60-0885-44DA-8D9C-AC0964CE8155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688F7A-1A75-8B8E-704A-3153E743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6EAE2C-688E-3779-3301-BCBAA246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24A-EAEC-47AE-84CB-3610D9E51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90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D12629-4160-DDAA-BBEA-272C4117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179999"/>
            <a:ext cx="10392000" cy="720000"/>
          </a:xfrm>
        </p:spPr>
        <p:txBody>
          <a:bodyPr>
            <a:normAutofit/>
          </a:bodyPr>
          <a:lstStyle>
            <a:lvl1pPr>
              <a:defRPr sz="4000" b="1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57D35D-BA86-8963-E458-7E4F02E3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079998"/>
            <a:ext cx="10392000" cy="4877987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AEDA84-AFEC-3970-D3D6-AAD4E2B1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0000" y="6138001"/>
            <a:ext cx="10392000" cy="540000"/>
          </a:xfrm>
        </p:spPr>
        <p:txBody>
          <a:bodyPr/>
          <a:lstStyle>
            <a:lvl1pPr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4D8526-5213-A9BE-F2F3-D469FD24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000" y="0"/>
            <a:ext cx="900000" cy="900000"/>
          </a:xfrm>
          <a:solidFill>
            <a:schemeClr val="accent1"/>
          </a:solidFill>
        </p:spPr>
        <p:txBody>
          <a:bodyPr/>
          <a:lstStyle>
            <a:lvl1pPr algn="ctr">
              <a:defRPr sz="2000" b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A370624A-EAEC-47AE-84CB-3610D9E516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41A04B7-4BC2-B298-D575-6FA966253F25}"/>
              </a:ext>
            </a:extLst>
          </p:cNvPr>
          <p:cNvCxnSpPr>
            <a:cxnSpLocks/>
          </p:cNvCxnSpPr>
          <p:nvPr userDrawn="1"/>
        </p:nvCxnSpPr>
        <p:spPr>
          <a:xfrm>
            <a:off x="0" y="899999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7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BA23A847-133C-5437-5B43-430C7F2B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179999"/>
            <a:ext cx="10392000" cy="720000"/>
          </a:xfrm>
        </p:spPr>
        <p:txBody>
          <a:bodyPr>
            <a:normAutofit/>
          </a:bodyPr>
          <a:lstStyle>
            <a:lvl1pPr>
              <a:defRPr sz="4000" b="1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72851D9-25F0-2CC7-D0BE-2E7991CC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079998"/>
            <a:ext cx="10392000" cy="5597995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8393EEA3-677C-183C-5C81-5085EF80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000" y="0"/>
            <a:ext cx="900000" cy="900000"/>
          </a:xfrm>
          <a:solidFill>
            <a:schemeClr val="accent1"/>
          </a:solidFill>
        </p:spPr>
        <p:txBody>
          <a:bodyPr/>
          <a:lstStyle>
            <a:lvl1pPr algn="ctr">
              <a:defRPr sz="2000" b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A370624A-EAEC-47AE-84CB-3610D9E516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DC96B75-2BCC-034B-3B33-0A61B0551624}"/>
              </a:ext>
            </a:extLst>
          </p:cNvPr>
          <p:cNvCxnSpPr>
            <a:cxnSpLocks/>
          </p:cNvCxnSpPr>
          <p:nvPr userDrawn="1"/>
        </p:nvCxnSpPr>
        <p:spPr>
          <a:xfrm>
            <a:off x="0" y="899999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19E72-8B06-3038-4D6F-3D222449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86DCC9-101D-0361-4151-51DBD2053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55E20-6BD1-B5F9-A1D0-BA3B8008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A811-E5D7-4F21-8A28-0DF5742C63E1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76854-8A20-C559-C4E1-E995130F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EEE4B9-7981-E439-32C1-5C1DF5F8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24A-EAEC-47AE-84CB-3610D9E51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34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FE098-042D-21A5-B237-512850C8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7128E0-CCFF-FC86-6702-4BC2D99AB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CA2162-500C-D6E5-AAEE-7C34E3CE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1613B5-7ED6-4D71-322C-B399CD8D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DB75-4C2B-495D-B4AE-04F303569262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A0C552-19E9-E55C-5316-C0745CD2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806E69-5E52-D244-DA36-26E2A64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24A-EAEC-47AE-84CB-3610D9E51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77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F5CEA-3B4A-F4F0-EB40-C1845D67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9E4138-7C86-36B0-A032-C85C8FFC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9FBFE6-9508-1CE2-A6B8-BFA8DAC80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A6A79A-911C-3AA1-6463-5C762643E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EF657A-E85E-08B9-94EE-62FC2F076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30183D-92F3-49D5-2DFE-A4F05671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D76C-ADF3-48D7-B85A-D86B70A12F06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EA75A9-C445-D03B-39A7-66B70A2B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A4CC9E-04D2-6B43-3C7D-5BF29528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24A-EAEC-47AE-84CB-3610D9E51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5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C24E4-B46A-8A44-98E8-7DE82FD9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258E7A-3713-4EEF-DF47-D0C6727E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70EA-CD0B-46C2-8AEA-42DB233EA49F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96AC9-4B5E-5B79-2EBE-7180CF49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5E0557-B825-776E-1F1E-C0658A68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24A-EAEC-47AE-84CB-3610D9E51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0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3F0F9F-006A-3EB8-C037-5D2023EA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6AF5-89F3-4CE7-BBAE-4857BECDFC92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31CEF8-1649-E4CF-6166-D1D405D6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5C68BC-B9DA-F3BD-ADD8-A6441A52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24A-EAEC-47AE-84CB-3610D9E51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73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527E4-FDDF-F324-C822-B75361C3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4D1CCB-6ECE-274D-43A8-8B9E889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B40C19-FFD0-3A90-F143-DCCB61927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0F6FEA-BE57-4E64-9F84-DD31006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DAC3-C62C-4B1E-AD27-F92E3C0FD9D6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62C3CE-3CD1-AD0E-50BB-D2370B2E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048023-37A9-4C4B-F882-98E3F9D1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24A-EAEC-47AE-84CB-3610D9E51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96A8F3-E68A-B3CF-9D6D-5E02A51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4C206B-196A-9102-24B3-A587852D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78EF6E-EE5A-4332-09BC-B3EB01A90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F8CC-7CF9-4583-BFFD-67ED891498D6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3A9F8-BF65-C05A-54B6-378A0EDD5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165A1-09CB-92C6-9C2B-9E32C72D7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624A-EAEC-47AE-84CB-3610D9E51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A64A0-A9B7-1F36-1E25-A0347523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Schedule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C8C0D5-8F5D-DF27-A4D1-F32C0B0A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ja-JP" b="1" dirty="0"/>
              <a:t>07/29 (Mon.)</a:t>
            </a:r>
            <a:endParaRPr lang="en-US" altLang="ja-JP" sz="2400" b="1" dirty="0"/>
          </a:p>
          <a:p>
            <a:pPr lvl="1">
              <a:buClr>
                <a:schemeClr val="tx1"/>
              </a:buClr>
            </a:pPr>
            <a:r>
              <a:rPr kumimoji="1" lang="en-US" altLang="ja-JP" b="1" dirty="0">
                <a:solidFill>
                  <a:schemeClr val="accent2"/>
                </a:solidFill>
              </a:rPr>
              <a:t>Tasks: Com</a:t>
            </a:r>
            <a:r>
              <a:rPr lang="en-US" altLang="ja-JP" b="1" dirty="0">
                <a:solidFill>
                  <a:schemeClr val="accent2"/>
                </a:solidFill>
              </a:rPr>
              <a:t>plete maze on </a:t>
            </a:r>
            <a:r>
              <a:rPr lang="en-US" altLang="ja-JP" b="1" dirty="0" err="1">
                <a:solidFill>
                  <a:schemeClr val="accent2"/>
                </a:solidFill>
              </a:rPr>
              <a:t>MuJoCo</a:t>
            </a:r>
            <a:r>
              <a:rPr lang="en-US" altLang="ja-JP" b="1" dirty="0">
                <a:solidFill>
                  <a:schemeClr val="accent2"/>
                </a:solidFill>
              </a:rPr>
              <a:t>, create slides.</a:t>
            </a:r>
          </a:p>
          <a:p>
            <a:pPr>
              <a:buClr>
                <a:schemeClr val="tx1"/>
              </a:buClr>
            </a:pPr>
            <a:endParaRPr kumimoji="1" lang="en-US" altLang="ja-JP" b="1" dirty="0"/>
          </a:p>
          <a:p>
            <a:pPr>
              <a:buClr>
                <a:schemeClr val="tx1"/>
              </a:buClr>
            </a:pPr>
            <a:r>
              <a:rPr lang="en-US" altLang="ja-JP" b="1" dirty="0"/>
              <a:t>07/29 (Tue.)</a:t>
            </a:r>
            <a:endParaRPr lang="en-US" altLang="ja-JP" sz="2400" b="1" dirty="0"/>
          </a:p>
          <a:p>
            <a:pPr lvl="1">
              <a:buClr>
                <a:schemeClr val="tx1"/>
              </a:buClr>
            </a:pPr>
            <a:r>
              <a:rPr kumimoji="1" lang="en-US" altLang="ja-JP" b="1" dirty="0"/>
              <a:t>Off for open campus</a:t>
            </a:r>
          </a:p>
          <a:p>
            <a:pPr>
              <a:buClr>
                <a:schemeClr val="tx1"/>
              </a:buClr>
            </a:pPr>
            <a:endParaRPr lang="en-US" altLang="ja-JP" b="1" dirty="0"/>
          </a:p>
          <a:p>
            <a:pPr>
              <a:buClr>
                <a:schemeClr val="tx1"/>
              </a:buClr>
            </a:pPr>
            <a:r>
              <a:rPr lang="en-US" altLang="ja-JP" b="1" dirty="0"/>
              <a:t>07/30 (Wed.)</a:t>
            </a:r>
            <a:endParaRPr lang="en-US" altLang="ja-JP" sz="2400" b="1" dirty="0"/>
          </a:p>
          <a:p>
            <a:pPr lvl="1">
              <a:buClr>
                <a:schemeClr val="tx1"/>
              </a:buClr>
            </a:pPr>
            <a:r>
              <a:rPr kumimoji="1" lang="en-US" altLang="ja-JP" b="1" dirty="0"/>
              <a:t>Off for open campus</a:t>
            </a:r>
          </a:p>
          <a:p>
            <a:pPr>
              <a:buClr>
                <a:schemeClr val="tx1"/>
              </a:buClr>
            </a:pPr>
            <a:endParaRPr lang="en-US" altLang="ja-JP" b="1" dirty="0"/>
          </a:p>
          <a:p>
            <a:pPr>
              <a:buClr>
                <a:schemeClr val="tx1"/>
              </a:buClr>
            </a:pPr>
            <a:r>
              <a:rPr kumimoji="1" lang="en-US" altLang="ja-JP" b="1" dirty="0"/>
              <a:t>07/31 (Thu.)</a:t>
            </a:r>
          </a:p>
          <a:p>
            <a:pPr lvl="1">
              <a:buClr>
                <a:schemeClr val="tx1"/>
              </a:buClr>
            </a:pPr>
            <a:r>
              <a:rPr lang="en-US" altLang="ja-JP" b="1" dirty="0">
                <a:solidFill>
                  <a:schemeClr val="accent2"/>
                </a:solidFill>
              </a:rPr>
              <a:t>Tasks: Create slides.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CAAA62-892B-A8C1-C22E-1578BFE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24A-EAEC-47AE-84CB-3610D9E5167A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967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8067B-386B-8F34-6601-74F1F721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lang="en-US" altLang="ja-JP" dirty="0"/>
              <a:t>mujoco_tools.py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2B87D7-5CF1-7BAE-76FE-1DEC0EF6C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079998"/>
            <a:ext cx="10392000" cy="900000"/>
          </a:xfrm>
        </p:spPr>
        <p:txBody>
          <a:bodyPr anchor="ctr">
            <a:normAutofit/>
          </a:bodyPr>
          <a:lstStyle/>
          <a:p>
            <a:r>
              <a:rPr kumimoji="1" lang="en-US" altLang="ja-JP" b="1" dirty="0" err="1">
                <a:solidFill>
                  <a:schemeClr val="accent1"/>
                </a:solidFill>
              </a:rPr>
              <a:t>mujoco_tools.make_maze_on_mujoco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pPr lvl="1"/>
            <a:r>
              <a:rPr lang="en-US" altLang="ja-JP" sz="2000" b="1" dirty="0"/>
              <a:t>Make maze on </a:t>
            </a:r>
            <a:r>
              <a:rPr lang="en-US" altLang="ja-JP" sz="2000" b="1" dirty="0" err="1"/>
              <a:t>MuJoCo</a:t>
            </a:r>
            <a:r>
              <a:rPr lang="en-US" altLang="ja-JP" sz="2000" b="1" dirty="0"/>
              <a:t> by arranging box bodies to improve simulation speed.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559818-FDA1-C4A5-E1C1-BF1E1449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24A-EAEC-47AE-84CB-3610D9E5167A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5E1F324-7002-72B3-990F-ADBD996D0ED0}"/>
              </a:ext>
            </a:extLst>
          </p:cNvPr>
          <p:cNvSpPr txBox="1">
            <a:spLocks/>
          </p:cNvSpPr>
          <p:nvPr/>
        </p:nvSpPr>
        <p:spPr>
          <a:xfrm>
            <a:off x="900000" y="2159996"/>
            <a:ext cx="5018400" cy="7200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000" b="1" dirty="0"/>
              <a:t>*1 Set “type” of ground to “plane”.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01BEB4F-5A2A-AAB0-7CB1-7858CF2D6DCD}"/>
              </a:ext>
            </a:extLst>
          </p:cNvPr>
          <p:cNvSpPr txBox="1">
            <a:spLocks/>
          </p:cNvSpPr>
          <p:nvPr/>
        </p:nvSpPr>
        <p:spPr>
          <a:xfrm>
            <a:off x="6273600" y="2159996"/>
            <a:ext cx="5018400" cy="7200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000" b="1" dirty="0"/>
              <a:t>*2 Set “pos” of “frame_0-1” of</a:t>
            </a:r>
            <a:br>
              <a:rPr lang="en-US" altLang="ja-JP" sz="2000" b="1" dirty="0"/>
            </a:br>
            <a:r>
              <a:rPr lang="en-US" altLang="ja-JP" sz="2000" b="1" dirty="0"/>
              <a:t>snake robot to “0 0 0”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6A8936-0074-1A7C-C1FB-083BC00BA307}"/>
              </a:ext>
            </a:extLst>
          </p:cNvPr>
          <p:cNvSpPr/>
          <p:nvPr/>
        </p:nvSpPr>
        <p:spPr>
          <a:xfrm>
            <a:off x="899999" y="2159995"/>
            <a:ext cx="5018399" cy="45180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62801C-B681-7236-FF34-5D501FD108B3}"/>
              </a:ext>
            </a:extLst>
          </p:cNvPr>
          <p:cNvSpPr/>
          <p:nvPr/>
        </p:nvSpPr>
        <p:spPr>
          <a:xfrm>
            <a:off x="6273799" y="2159994"/>
            <a:ext cx="5018399" cy="45180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7B738EF-9F2F-D172-C4CB-6ED7E271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8" y="3425103"/>
            <a:ext cx="4658400" cy="270778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DA0239A-60D3-28B7-AD09-0C00391BBDB2}"/>
              </a:ext>
            </a:extLst>
          </p:cNvPr>
          <p:cNvSpPr/>
          <p:nvPr/>
        </p:nvSpPr>
        <p:spPr>
          <a:xfrm>
            <a:off x="1695450" y="5467350"/>
            <a:ext cx="2438400" cy="9286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991299B-062F-6F54-2721-BB06231C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602" y="3425103"/>
            <a:ext cx="4658400" cy="2707789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88228BD-237A-39F6-0A6A-757A590BAA09}"/>
              </a:ext>
            </a:extLst>
          </p:cNvPr>
          <p:cNvSpPr/>
          <p:nvPr/>
        </p:nvSpPr>
        <p:spPr>
          <a:xfrm>
            <a:off x="7079456" y="5050631"/>
            <a:ext cx="1204913" cy="9525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4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AAF8E-8C8E-0F8A-7BD1-EBBB7914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lang="en-US" altLang="ja-JP" dirty="0"/>
              <a:t>mujoco_tools.py (2)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4D4417-5EB5-312F-B844-2E2C80AC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24A-EAEC-47AE-84CB-3610D9E5167A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328DC6B-D573-FF81-3620-980DF4871414}"/>
              </a:ext>
            </a:extLst>
          </p:cNvPr>
          <p:cNvSpPr txBox="1">
            <a:spLocks/>
          </p:cNvSpPr>
          <p:nvPr/>
        </p:nvSpPr>
        <p:spPr>
          <a:xfrm>
            <a:off x="900000" y="1079998"/>
            <a:ext cx="10392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 err="1">
                <a:solidFill>
                  <a:schemeClr val="accent1"/>
                </a:solidFill>
              </a:rPr>
              <a:t>mujoco_tools.is_goal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lvl="1"/>
            <a:r>
              <a:rPr lang="en-US" altLang="ja-JP" sz="2000" b="1" dirty="0"/>
              <a:t>Detects whether snake robot reaches goal.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826F450-0A2D-B93F-3EE6-3226AEE7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61572"/>
            <a:ext cx="7569200" cy="451642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CB2E4C0-7619-A437-04CE-29EF81D1DA7C}"/>
              </a:ext>
            </a:extLst>
          </p:cNvPr>
          <p:cNvSpPr/>
          <p:nvPr/>
        </p:nvSpPr>
        <p:spPr>
          <a:xfrm>
            <a:off x="3530600" y="6035675"/>
            <a:ext cx="1428750" cy="42862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14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7">
      <a:dk1>
        <a:srgbClr val="333333"/>
      </a:dk1>
      <a:lt1>
        <a:sysClr val="window" lastClr="FFFFFF"/>
      </a:lt1>
      <a:dk2>
        <a:srgbClr val="333333"/>
      </a:dk2>
      <a:lt2>
        <a:srgbClr val="EDE8E4"/>
      </a:lt2>
      <a:accent1>
        <a:srgbClr val="073365"/>
      </a:accent1>
      <a:accent2>
        <a:srgbClr val="F7581D"/>
      </a:accent2>
      <a:accent3>
        <a:srgbClr val="85858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E38717CDF681D45BCC9B9502BD29C1A" ma:contentTypeVersion="15" ma:contentTypeDescription="新しいドキュメントを作成します。" ma:contentTypeScope="" ma:versionID="70d02da3c22a6ec27762cebec3037942">
  <xsd:schema xmlns:xsd="http://www.w3.org/2001/XMLSchema" xmlns:xs="http://www.w3.org/2001/XMLSchema" xmlns:p="http://schemas.microsoft.com/office/2006/metadata/properties" xmlns:ns3="028b93e8-de8d-4171-b859-5ae6a4bb091e" targetNamespace="http://schemas.microsoft.com/office/2006/metadata/properties" ma:root="true" ma:fieldsID="185b9c8f5e895a6b556ea3f5a2f8db63" ns3:_="">
    <xsd:import namespace="028b93e8-de8d-4171-b859-5ae6a4bb09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b93e8-de8d-4171-b859-5ae6a4bb09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28b93e8-de8d-4171-b859-5ae6a4bb091e" xsi:nil="true"/>
  </documentManagement>
</p:properties>
</file>

<file path=customXml/itemProps1.xml><?xml version="1.0" encoding="utf-8"?>
<ds:datastoreItem xmlns:ds="http://schemas.openxmlformats.org/officeDocument/2006/customXml" ds:itemID="{C5D05DBB-5A17-4F05-8C23-7708782FCF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9CF8D1-33EA-4F10-917F-221510747D4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28b93e8-de8d-4171-b859-5ae6a4bb091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0312F-FF4A-439C-8B63-E998C42A3FA8}">
  <ds:schemaRefs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028b93e8-de8d-4171-b859-5ae6a4bb091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28133</TotalTime>
  <Words>137</Words>
  <Application>Microsoft Office PowerPoint</Application>
  <PresentationFormat>ワイド画面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游明朝</vt:lpstr>
      <vt:lpstr>Arial</vt:lpstr>
      <vt:lpstr>Office テーマ</vt:lpstr>
      <vt:lpstr>1. Schedule</vt:lpstr>
      <vt:lpstr>2. mujoco_tools.py (1)</vt:lpstr>
      <vt:lpstr>2. mujoco_tools.py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北原　寛</dc:creator>
  <cp:lastModifiedBy>北原　寛</cp:lastModifiedBy>
  <cp:revision>14</cp:revision>
  <dcterms:created xsi:type="dcterms:W3CDTF">2023-11-06T12:55:58Z</dcterms:created>
  <dcterms:modified xsi:type="dcterms:W3CDTF">2024-07-29T03:55:24Z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0x0101009E38717CDF681D45BCC9B9502BD29C1A</vt:lpwstr>
  </property>
</Properties>
</file>