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FFF"/>
    <a:srgbClr val="69B4FF"/>
    <a:srgbClr val="2D2D2D"/>
    <a:srgbClr val="1E1E1E"/>
    <a:srgbClr val="454545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8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F2547-0B6C-4DDF-AC4F-CF00D6192A5D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BFD52-B20E-47CE-819F-EBC0FCDB5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74E9-327B-EC4C-E93C-308ED3A65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059B-65A4-1468-6AA0-A38CC4C9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1211-4E5A-535F-98F9-AD584C6C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0FB6-CADE-DD09-864B-8F83C629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E0BB-EBBD-6D91-8B9D-B5E33583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1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C99F-DCAD-DB7F-479A-586253E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7D798-FCB6-954F-0F52-4A1880A95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6FFF-BBBB-444A-4735-4517C169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5C257-31AB-337A-F870-09CD7E01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32C2-31AD-AD00-07CA-A6413DF7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90648-5364-4433-CAEE-24DD0E3A0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61E69-33E3-8B5C-2B0F-939DEEA3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46AB-1C85-E755-47C0-09446F8B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8BAB7-F576-512A-B228-DAEB03AC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1063-8674-5FFA-D758-00E1562B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8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B80A-7198-BC08-80AD-8A1DAE6E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36C7-FC86-2195-057E-1C112316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F6A7-B572-1915-0AA7-18154A3A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A876-21BC-454D-F896-EAA7C29F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A72E-F63C-55D5-D7F9-32AE20EF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9A6D-3B34-132E-5BF7-B73D3BA3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37CD0-ECF6-02DD-0539-FAB61EE6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60516-6F13-62CD-4BB0-0499BF0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1526-97B0-F8BE-5F47-E7B59958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0B75-C023-EA70-A410-3C8E3CE9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22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ABBD-5E00-4404-B0B1-3C780D2A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0405-8D22-75EA-81F8-53D69D8FD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11C5E-6047-C77D-559C-37552513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54386-459D-B70D-BF5B-29A0090E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3DA36-0E70-F8EF-C44B-FC701016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75CD-AECE-92BA-7677-531DD790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7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051C-4B98-316E-AD8F-9130AB4A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5CCE-B7CE-8DFE-C219-12547D283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ECC6-B00E-8FC4-6D8A-597356F8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72C57-7EAF-4B6B-BF2F-7D54FA767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AD366-99A1-D2E0-5343-AF77FBE95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AED16-5532-EA32-1F9F-A2CD9A98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DC726-A904-5FE5-AB85-B218EC29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6FDFD-FF7C-0A12-8870-F6D9B6F7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4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7551-3421-426A-7CFD-114A6B71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B6DC7-D847-03E2-8800-227EFA40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F11A9-9866-725E-BEA2-24404C95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D0E50-C95C-0A6E-21C2-2694BA6F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6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E49CA-E5AF-CF19-8CED-C944220F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B3649-AF9F-053D-2D11-8A9B62BA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2F80D-C8AD-58B0-62C8-AA02E649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42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51EE-5E9F-EDCF-CBED-552C2EE3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A5F2-3C4A-4AEC-E25C-66C0A380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52ECF-FEDA-1521-77D0-DF5923B6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F0AA1-8940-4F03-BC46-70B68D1D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D2FC4-37C5-443A-ABAA-FC1AE9B5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C466-804A-B11E-8FB5-D4D27A26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65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CDC8-1717-A06E-600A-D51089CF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D935D-703D-665E-8509-5E6FB4A9D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BA701-0795-15DE-2EDA-49C59C7FB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F527-8F6E-1E67-6C28-E20EFF13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80AE-FD9A-A26A-36FB-EAD6E6D0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0D742-2DC7-56FC-6E8E-875082AE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7AD63-1848-370E-F89C-F4695F2F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65372-DEC5-91DC-FD9E-BF70928F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8CC2-853F-3B28-7E3A-C217368A3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8D8B-B109-42C4-B31A-3F611E81DF10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246C-0DD6-2AD6-2697-24111997E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C72E-F874-9D4D-D2D2-281069ACD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660F-B4EF-4906-8FC3-668608BF9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7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1C2F2AF-FCC5-819D-1485-BC378C7EA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D7744-EEB1-863D-02F8-ADC7759322B0}"/>
              </a:ext>
            </a:extLst>
          </p:cNvPr>
          <p:cNvSpPr txBox="1"/>
          <p:nvPr/>
        </p:nvSpPr>
        <p:spPr>
          <a:xfrm>
            <a:off x="1624668" y="2644170"/>
            <a:ext cx="89426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err="1">
                <a:solidFill>
                  <a:srgbClr val="E0FF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sz="5400" dirty="0">
              <a:solidFill>
                <a:srgbClr val="E0FF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en-IN" sz="3200" dirty="0">
                <a:solidFill>
                  <a:srgbClr val="E0FF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 MANAGEMENT SYSTEM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6EC9BD-BCBB-D637-4685-99D7A0EDE1FA}"/>
              </a:ext>
            </a:extLst>
          </p:cNvPr>
          <p:cNvSpPr/>
          <p:nvPr/>
        </p:nvSpPr>
        <p:spPr>
          <a:xfrm>
            <a:off x="-12527282" y="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3A0C4F-8663-CF11-70B7-B3CC65830502}"/>
              </a:ext>
            </a:extLst>
          </p:cNvPr>
          <p:cNvSpPr/>
          <p:nvPr/>
        </p:nvSpPr>
        <p:spPr>
          <a:xfrm>
            <a:off x="-12527280" y="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8E5DE4-9D59-8852-8F27-985D8677CA1B}"/>
              </a:ext>
            </a:extLst>
          </p:cNvPr>
          <p:cNvSpPr/>
          <p:nvPr/>
        </p:nvSpPr>
        <p:spPr>
          <a:xfrm>
            <a:off x="-10572645" y="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ACB55-89C3-A6E1-09C3-084CE0894264}"/>
              </a:ext>
            </a:extLst>
          </p:cNvPr>
          <p:cNvSpPr txBox="1"/>
          <p:nvPr/>
        </p:nvSpPr>
        <p:spPr>
          <a:xfrm>
            <a:off x="-2116543" y="16358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C7FC577-0977-17DB-7B1E-12BB34C3D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2527281" y="-301581"/>
            <a:ext cx="1954635" cy="129966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1DCF6E-E70F-EFD8-AFAE-F75FCC338D2A}"/>
              </a:ext>
            </a:extLst>
          </p:cNvPr>
          <p:cNvSpPr/>
          <p:nvPr/>
        </p:nvSpPr>
        <p:spPr>
          <a:xfrm>
            <a:off x="-12395854" y="108154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94676E-C930-9236-709A-25A5D7F07D6F}"/>
              </a:ext>
            </a:extLst>
          </p:cNvPr>
          <p:cNvSpPr/>
          <p:nvPr/>
        </p:nvSpPr>
        <p:spPr>
          <a:xfrm>
            <a:off x="-14293817" y="1813356"/>
            <a:ext cx="1691779" cy="436229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</a:t>
            </a:r>
          </a:p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DESCRIPTION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6F16917-41F1-B6F6-9B4F-85585AE4D9BE}"/>
              </a:ext>
            </a:extLst>
          </p:cNvPr>
          <p:cNvSpPr/>
          <p:nvPr/>
        </p:nvSpPr>
        <p:spPr>
          <a:xfrm>
            <a:off x="-14324491" y="2426056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Analysis &amp; Planning</a:t>
            </a:r>
            <a:endParaRPr lang="en-IN" sz="14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552606-2BF3-FABC-034F-455379391F3B}"/>
              </a:ext>
            </a:extLst>
          </p:cNvPr>
          <p:cNvSpPr txBox="1"/>
          <p:nvPr/>
        </p:nvSpPr>
        <p:spPr>
          <a:xfrm>
            <a:off x="-9652000" y="939309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46E9A7-07EA-826B-3EB3-EC0AAA6C1D7A}"/>
              </a:ext>
            </a:extLst>
          </p:cNvPr>
          <p:cNvSpPr txBox="1"/>
          <p:nvPr/>
        </p:nvSpPr>
        <p:spPr>
          <a:xfrm>
            <a:off x="-9936480" y="1767840"/>
            <a:ext cx="9032240" cy="170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payroll management system is a software application that automates the process of calculating and paying employee salaries.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Payroll management systems can save businesses time and money by eliminating the need for manual calculations and processing.</a:t>
            </a:r>
            <a:endParaRPr lang="en-IN" sz="1800" dirty="0">
              <a:solidFill>
                <a:srgbClr val="E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DDDEFD-36C5-D88A-78B6-3BA566E437FB}"/>
              </a:ext>
            </a:extLst>
          </p:cNvPr>
          <p:cNvSpPr txBox="1"/>
          <p:nvPr/>
        </p:nvSpPr>
        <p:spPr>
          <a:xfrm>
            <a:off x="-9936480" y="4136730"/>
            <a:ext cx="903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</a:rPr>
              <a:t>Project Profile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Title : Payroll-Central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Duration : 2 Months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Team Members : Kishore Sunchu, Jyoti Dwivedi, Rupa Chauhan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 Project Status : Completed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1F99B1-0F3D-F45D-64F7-B6C03923824E}"/>
              </a:ext>
            </a:extLst>
          </p:cNvPr>
          <p:cNvSpPr/>
          <p:nvPr/>
        </p:nvSpPr>
        <p:spPr>
          <a:xfrm>
            <a:off x="-14324491" y="3038755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Proposed System</a:t>
            </a:r>
            <a:endParaRPr lang="en-IN" sz="14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5 0.00671 L 0.00052 0.00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1C2F2AF-FCC5-819D-1485-BC378C7EA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248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D7744-EEB1-863D-02F8-ADC7759322B0}"/>
              </a:ext>
            </a:extLst>
          </p:cNvPr>
          <p:cNvSpPr txBox="1"/>
          <p:nvPr/>
        </p:nvSpPr>
        <p:spPr>
          <a:xfrm>
            <a:off x="13847148" y="2644170"/>
            <a:ext cx="89426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err="1">
                <a:solidFill>
                  <a:srgbClr val="E0FF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sz="5400" dirty="0">
              <a:solidFill>
                <a:srgbClr val="E0FF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en-IN" sz="3200" dirty="0">
                <a:solidFill>
                  <a:srgbClr val="E0FF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 MANAGEMENT SYSTEM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6EC9BD-BCBB-D637-4685-99D7A0EDE1FA}"/>
              </a:ext>
            </a:extLst>
          </p:cNvPr>
          <p:cNvSpPr/>
          <p:nvPr/>
        </p:nvSpPr>
        <p:spPr>
          <a:xfrm>
            <a:off x="-2" y="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3A0C4F-8663-CF11-70B7-B3CC65830502}"/>
              </a:ext>
            </a:extLst>
          </p:cNvPr>
          <p:cNvSpPr/>
          <p:nvPr/>
        </p:nvSpPr>
        <p:spPr>
          <a:xfrm>
            <a:off x="0" y="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8E5DE4-9D59-8852-8F27-985D8677CA1B}"/>
              </a:ext>
            </a:extLst>
          </p:cNvPr>
          <p:cNvSpPr/>
          <p:nvPr/>
        </p:nvSpPr>
        <p:spPr>
          <a:xfrm>
            <a:off x="1954635" y="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ACB55-89C3-A6E1-09C3-084CE0894264}"/>
              </a:ext>
            </a:extLst>
          </p:cNvPr>
          <p:cNvSpPr txBox="1"/>
          <p:nvPr/>
        </p:nvSpPr>
        <p:spPr>
          <a:xfrm>
            <a:off x="10410737" y="16358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C7FC577-0977-17DB-7B1E-12BB34C3D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-301581"/>
            <a:ext cx="1954635" cy="129966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1DCF6E-E70F-EFD8-AFAE-F75FCC338D2A}"/>
              </a:ext>
            </a:extLst>
          </p:cNvPr>
          <p:cNvSpPr/>
          <p:nvPr/>
        </p:nvSpPr>
        <p:spPr>
          <a:xfrm>
            <a:off x="131426" y="108154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94676E-C930-9236-709A-25A5D7F07D6F}"/>
              </a:ext>
            </a:extLst>
          </p:cNvPr>
          <p:cNvSpPr/>
          <p:nvPr/>
        </p:nvSpPr>
        <p:spPr>
          <a:xfrm>
            <a:off x="-1797211" y="1697298"/>
            <a:ext cx="1691779" cy="436229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</a:t>
            </a:r>
          </a:p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DESCRIPTION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6F16917-41F1-B6F6-9B4F-85585AE4D9BE}"/>
              </a:ext>
            </a:extLst>
          </p:cNvPr>
          <p:cNvSpPr/>
          <p:nvPr/>
        </p:nvSpPr>
        <p:spPr>
          <a:xfrm>
            <a:off x="-1797211" y="2426056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Analysis &amp; Planning</a:t>
            </a:r>
            <a:endParaRPr lang="en-IN" sz="14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552606-2BF3-FABC-034F-455379391F3B}"/>
              </a:ext>
            </a:extLst>
          </p:cNvPr>
          <p:cNvSpPr txBox="1"/>
          <p:nvPr/>
        </p:nvSpPr>
        <p:spPr>
          <a:xfrm>
            <a:off x="2875280" y="939309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46E9A7-07EA-826B-3EB3-EC0AAA6C1D7A}"/>
              </a:ext>
            </a:extLst>
          </p:cNvPr>
          <p:cNvSpPr txBox="1"/>
          <p:nvPr/>
        </p:nvSpPr>
        <p:spPr>
          <a:xfrm>
            <a:off x="2590800" y="1767840"/>
            <a:ext cx="9032240" cy="170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payroll management system is a software application that automates the process of calculating and paying employee salaries.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Payroll management systems can save businesses time and money by eliminating the need for manual calculations and processing.</a:t>
            </a:r>
            <a:endParaRPr lang="en-IN" sz="1800" dirty="0">
              <a:solidFill>
                <a:srgbClr val="E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DDDEFD-36C5-D88A-78B6-3BA566E437FB}"/>
              </a:ext>
            </a:extLst>
          </p:cNvPr>
          <p:cNvSpPr txBox="1"/>
          <p:nvPr/>
        </p:nvSpPr>
        <p:spPr>
          <a:xfrm>
            <a:off x="2590800" y="4136730"/>
            <a:ext cx="903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</a:rPr>
              <a:t>Project Profile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Title : Payroll-Central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Duration : 2 Months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Team Members : Kishore Sunchu, Jyoti Dwivedi, Rupa Chauhan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 Project Status : Completed</a:t>
            </a:r>
          </a:p>
        </p:txBody>
      </p:sp>
    </p:spTree>
    <p:extLst>
      <p:ext uri="{BB962C8B-B14F-4D97-AF65-F5344CB8AC3E}">
        <p14:creationId xmlns:p14="http://schemas.microsoft.com/office/powerpoint/2010/main" val="360719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6EC9BD-BCBB-D637-4685-99D7A0EDE1FA}"/>
              </a:ext>
            </a:extLst>
          </p:cNvPr>
          <p:cNvSpPr/>
          <p:nvPr/>
        </p:nvSpPr>
        <p:spPr>
          <a:xfrm>
            <a:off x="-2" y="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3A0C4F-8663-CF11-70B7-B3CC65830502}"/>
              </a:ext>
            </a:extLst>
          </p:cNvPr>
          <p:cNvSpPr/>
          <p:nvPr/>
        </p:nvSpPr>
        <p:spPr>
          <a:xfrm>
            <a:off x="0" y="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8E5DE4-9D59-8852-8F27-985D8677CA1B}"/>
              </a:ext>
            </a:extLst>
          </p:cNvPr>
          <p:cNvSpPr/>
          <p:nvPr/>
        </p:nvSpPr>
        <p:spPr>
          <a:xfrm>
            <a:off x="1954635" y="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ACB55-89C3-A6E1-09C3-084CE0894264}"/>
              </a:ext>
            </a:extLst>
          </p:cNvPr>
          <p:cNvSpPr txBox="1"/>
          <p:nvPr/>
        </p:nvSpPr>
        <p:spPr>
          <a:xfrm>
            <a:off x="10410737" y="16358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C7FC577-0977-17DB-7B1E-12BB34C3D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301581"/>
            <a:ext cx="1954635" cy="129966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1DCF6E-E70F-EFD8-AFAE-F75FCC338D2A}"/>
              </a:ext>
            </a:extLst>
          </p:cNvPr>
          <p:cNvSpPr/>
          <p:nvPr/>
        </p:nvSpPr>
        <p:spPr>
          <a:xfrm>
            <a:off x="131426" y="108154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94676E-C930-9236-709A-25A5D7F07D6F}"/>
              </a:ext>
            </a:extLst>
          </p:cNvPr>
          <p:cNvSpPr/>
          <p:nvPr/>
        </p:nvSpPr>
        <p:spPr>
          <a:xfrm>
            <a:off x="131425" y="1789435"/>
            <a:ext cx="1691779" cy="436229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</a:t>
            </a:r>
          </a:p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DESCRIPTION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6F16917-41F1-B6F6-9B4F-85585AE4D9BE}"/>
              </a:ext>
            </a:extLst>
          </p:cNvPr>
          <p:cNvSpPr/>
          <p:nvPr/>
        </p:nvSpPr>
        <p:spPr>
          <a:xfrm>
            <a:off x="-1807372" y="2551414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Analysis &amp; Planning</a:t>
            </a:r>
            <a:endParaRPr lang="en-IN" sz="14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552606-2BF3-FABC-034F-455379391F3B}"/>
              </a:ext>
            </a:extLst>
          </p:cNvPr>
          <p:cNvSpPr txBox="1"/>
          <p:nvPr/>
        </p:nvSpPr>
        <p:spPr>
          <a:xfrm>
            <a:off x="13402604" y="1081549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46E9A7-07EA-826B-3EB3-EC0AAA6C1D7A}"/>
              </a:ext>
            </a:extLst>
          </p:cNvPr>
          <p:cNvSpPr txBox="1"/>
          <p:nvPr/>
        </p:nvSpPr>
        <p:spPr>
          <a:xfrm>
            <a:off x="13118124" y="1910080"/>
            <a:ext cx="9032240" cy="170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payroll management system is a software application that automates the process of calculating and paying employee salaries.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Payroll management systems can save businesses time and money by eliminating the need for manual calculations and processing.</a:t>
            </a:r>
            <a:endParaRPr lang="en-IN" sz="1800" dirty="0">
              <a:solidFill>
                <a:srgbClr val="E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DDDEFD-36C5-D88A-78B6-3BA566E437FB}"/>
              </a:ext>
            </a:extLst>
          </p:cNvPr>
          <p:cNvSpPr txBox="1"/>
          <p:nvPr/>
        </p:nvSpPr>
        <p:spPr>
          <a:xfrm>
            <a:off x="13118124" y="4278970"/>
            <a:ext cx="903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</a:rPr>
              <a:t>Project Profile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Title : Payroll-Central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Duration : 2 Months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Team Members : Kishore Sunchu, Jyoti Dwivedi, Rupa Chauhan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 Project Status : Completed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D55B5-8C0F-AC18-F429-575961D6B485}"/>
              </a:ext>
            </a:extLst>
          </p:cNvPr>
          <p:cNvSpPr txBox="1"/>
          <p:nvPr/>
        </p:nvSpPr>
        <p:spPr>
          <a:xfrm>
            <a:off x="3033810" y="9049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01EAF-E299-B757-0992-BBF2D0A775BF}"/>
              </a:ext>
            </a:extLst>
          </p:cNvPr>
          <p:cNvSpPr txBox="1"/>
          <p:nvPr/>
        </p:nvSpPr>
        <p:spPr>
          <a:xfrm>
            <a:off x="2749330" y="1733513"/>
            <a:ext cx="903224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 :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Intel core i3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SSD : 256GB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 : 4GB or higher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59ABB-A082-D786-F7C0-F5C7957C3074}"/>
              </a:ext>
            </a:extLst>
          </p:cNvPr>
          <p:cNvSpPr txBox="1"/>
          <p:nvPr/>
        </p:nvSpPr>
        <p:spPr>
          <a:xfrm>
            <a:off x="2749330" y="3795250"/>
            <a:ext cx="903224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 Requirements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7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NodeJS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 code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Compass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Crome</a:t>
            </a: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3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6EC9BD-BCBB-D637-4685-99D7A0EDE1FA}"/>
              </a:ext>
            </a:extLst>
          </p:cNvPr>
          <p:cNvSpPr/>
          <p:nvPr/>
        </p:nvSpPr>
        <p:spPr>
          <a:xfrm>
            <a:off x="-2" y="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3A0C4F-8663-CF11-70B7-B3CC65830502}"/>
              </a:ext>
            </a:extLst>
          </p:cNvPr>
          <p:cNvSpPr/>
          <p:nvPr/>
        </p:nvSpPr>
        <p:spPr>
          <a:xfrm>
            <a:off x="0" y="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8E5DE4-9D59-8852-8F27-985D8677CA1B}"/>
              </a:ext>
            </a:extLst>
          </p:cNvPr>
          <p:cNvSpPr/>
          <p:nvPr/>
        </p:nvSpPr>
        <p:spPr>
          <a:xfrm>
            <a:off x="1954635" y="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ACB55-89C3-A6E1-09C3-084CE0894264}"/>
              </a:ext>
            </a:extLst>
          </p:cNvPr>
          <p:cNvSpPr txBox="1"/>
          <p:nvPr/>
        </p:nvSpPr>
        <p:spPr>
          <a:xfrm>
            <a:off x="10410737" y="16358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C7FC577-0977-17DB-7B1E-12BB34C3D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301581"/>
            <a:ext cx="1954635" cy="129966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1DCF6E-E70F-EFD8-AFAE-F75FCC338D2A}"/>
              </a:ext>
            </a:extLst>
          </p:cNvPr>
          <p:cNvSpPr/>
          <p:nvPr/>
        </p:nvSpPr>
        <p:spPr>
          <a:xfrm>
            <a:off x="131426" y="108154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94676E-C930-9236-709A-25A5D7F07D6F}"/>
              </a:ext>
            </a:extLst>
          </p:cNvPr>
          <p:cNvSpPr/>
          <p:nvPr/>
        </p:nvSpPr>
        <p:spPr>
          <a:xfrm>
            <a:off x="131423" y="1776435"/>
            <a:ext cx="1691779" cy="436229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</a:t>
            </a:r>
          </a:p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DESCRIPTION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6F16917-41F1-B6F6-9B4F-85585AE4D9BE}"/>
              </a:ext>
            </a:extLst>
          </p:cNvPr>
          <p:cNvSpPr/>
          <p:nvPr/>
        </p:nvSpPr>
        <p:spPr>
          <a:xfrm>
            <a:off x="131424" y="2471323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Analysis &amp; Planning</a:t>
            </a:r>
            <a:endParaRPr lang="en-IN" sz="14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D55B5-8C0F-AC18-F429-575961D6B485}"/>
              </a:ext>
            </a:extLst>
          </p:cNvPr>
          <p:cNvSpPr txBox="1"/>
          <p:nvPr/>
        </p:nvSpPr>
        <p:spPr>
          <a:xfrm>
            <a:off x="12834302" y="923527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01EAF-E299-B757-0992-BBF2D0A775BF}"/>
              </a:ext>
            </a:extLst>
          </p:cNvPr>
          <p:cNvSpPr txBox="1"/>
          <p:nvPr/>
        </p:nvSpPr>
        <p:spPr>
          <a:xfrm>
            <a:off x="12549822" y="1752058"/>
            <a:ext cx="903224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 :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Intel core i3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SSD : 256GB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 : 4GB or higher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59ABB-A082-D786-F7C0-F5C7957C3074}"/>
              </a:ext>
            </a:extLst>
          </p:cNvPr>
          <p:cNvSpPr txBox="1"/>
          <p:nvPr/>
        </p:nvSpPr>
        <p:spPr>
          <a:xfrm>
            <a:off x="12549822" y="3813795"/>
            <a:ext cx="903224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 Requirements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7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NodeJS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 code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Compass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Crome</a:t>
            </a: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2B10C-AF81-ED7D-6595-691F63F77B0A}"/>
              </a:ext>
            </a:extLst>
          </p:cNvPr>
          <p:cNvSpPr txBox="1"/>
          <p:nvPr/>
        </p:nvSpPr>
        <p:spPr>
          <a:xfrm>
            <a:off x="2881418" y="9980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System Analysis &amp; Planning</a:t>
            </a:r>
            <a:endParaRPr lang="en-IN" sz="40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5716C-861B-8378-FFC0-69CF2B3D07C0}"/>
              </a:ext>
            </a:extLst>
          </p:cNvPr>
          <p:cNvSpPr txBox="1"/>
          <p:nvPr/>
        </p:nvSpPr>
        <p:spPr>
          <a:xfrm>
            <a:off x="2596938" y="1826613"/>
            <a:ext cx="903224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greytHR</a:t>
            </a: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Keke HR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HROne</a:t>
            </a: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Workday HCM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2B331-D3C2-BDD8-9826-76B11B8DBE15}"/>
              </a:ext>
            </a:extLst>
          </p:cNvPr>
          <p:cNvSpPr txBox="1"/>
          <p:nvPr/>
        </p:nvSpPr>
        <p:spPr>
          <a:xfrm>
            <a:off x="2596938" y="4172830"/>
            <a:ext cx="903224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Drawbacks of above system: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 cost : </a:t>
            </a: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US" sz="1800" dirty="0"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maintaining of can be high.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Inflexibility : Traditional system can be difficult to adapt changes employee info.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Difficult to scale : Manual system can be difficult to scale as a company grows</a:t>
            </a:r>
          </a:p>
        </p:txBody>
      </p:sp>
    </p:spTree>
    <p:extLst>
      <p:ext uri="{BB962C8B-B14F-4D97-AF65-F5344CB8AC3E}">
        <p14:creationId xmlns:p14="http://schemas.microsoft.com/office/powerpoint/2010/main" val="18914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6EC9BD-BCBB-D637-4685-99D7A0EDE1FA}"/>
              </a:ext>
            </a:extLst>
          </p:cNvPr>
          <p:cNvSpPr/>
          <p:nvPr/>
        </p:nvSpPr>
        <p:spPr>
          <a:xfrm>
            <a:off x="-2" y="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3A0C4F-8663-CF11-70B7-B3CC65830502}"/>
              </a:ext>
            </a:extLst>
          </p:cNvPr>
          <p:cNvSpPr/>
          <p:nvPr/>
        </p:nvSpPr>
        <p:spPr>
          <a:xfrm>
            <a:off x="0" y="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8E5DE4-9D59-8852-8F27-985D8677CA1B}"/>
              </a:ext>
            </a:extLst>
          </p:cNvPr>
          <p:cNvSpPr/>
          <p:nvPr/>
        </p:nvSpPr>
        <p:spPr>
          <a:xfrm>
            <a:off x="1954635" y="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ACB55-89C3-A6E1-09C3-084CE0894264}"/>
              </a:ext>
            </a:extLst>
          </p:cNvPr>
          <p:cNvSpPr txBox="1"/>
          <p:nvPr/>
        </p:nvSpPr>
        <p:spPr>
          <a:xfrm>
            <a:off x="10410737" y="16358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C7FC577-0977-17DB-7B1E-12BB34C3D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301581"/>
            <a:ext cx="1954635" cy="129966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1DCF6E-E70F-EFD8-AFAE-F75FCC338D2A}"/>
              </a:ext>
            </a:extLst>
          </p:cNvPr>
          <p:cNvSpPr/>
          <p:nvPr/>
        </p:nvSpPr>
        <p:spPr>
          <a:xfrm>
            <a:off x="131426" y="108154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94676E-C930-9236-709A-25A5D7F07D6F}"/>
              </a:ext>
            </a:extLst>
          </p:cNvPr>
          <p:cNvSpPr/>
          <p:nvPr/>
        </p:nvSpPr>
        <p:spPr>
          <a:xfrm>
            <a:off x="131424" y="1775246"/>
            <a:ext cx="1691779" cy="436229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</a:t>
            </a:r>
          </a:p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DESCRIPTION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6F16917-41F1-B6F6-9B4F-85585AE4D9BE}"/>
              </a:ext>
            </a:extLst>
          </p:cNvPr>
          <p:cNvSpPr/>
          <p:nvPr/>
        </p:nvSpPr>
        <p:spPr>
          <a:xfrm>
            <a:off x="131424" y="2468945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Analysis &amp; Planning</a:t>
            </a:r>
            <a:endParaRPr lang="en-IN" sz="14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2B10C-AF81-ED7D-6595-691F63F77B0A}"/>
              </a:ext>
            </a:extLst>
          </p:cNvPr>
          <p:cNvSpPr txBox="1"/>
          <p:nvPr/>
        </p:nvSpPr>
        <p:spPr>
          <a:xfrm>
            <a:off x="2881418" y="9980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System Analysis &amp; Planning</a:t>
            </a:r>
            <a:endParaRPr lang="en-IN" sz="40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D008F-958E-E9FF-B352-87F6EC27D7CD}"/>
              </a:ext>
            </a:extLst>
          </p:cNvPr>
          <p:cNvSpPr txBox="1"/>
          <p:nvPr/>
        </p:nvSpPr>
        <p:spPr>
          <a:xfrm>
            <a:off x="2749986" y="2090263"/>
            <a:ext cx="8715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and analysis: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Payroll compliance : The system must be able to calculate and deduct all applicable taxes.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 management : The system must be able to track and manage employee expense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&amp; Reporting : The system must provide a dashboard with real-time data on payroll, expense, and other financial information.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7096FB-62EA-6FA9-0F9D-58B6AB289302}"/>
              </a:ext>
            </a:extLst>
          </p:cNvPr>
          <p:cNvSpPr/>
          <p:nvPr/>
        </p:nvSpPr>
        <p:spPr>
          <a:xfrm>
            <a:off x="-1938515" y="3164810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Analysis &amp; Planning</a:t>
            </a:r>
            <a:endParaRPr lang="en-IN" sz="14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4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6EC9BD-BCBB-D637-4685-99D7A0EDE1FA}"/>
              </a:ext>
            </a:extLst>
          </p:cNvPr>
          <p:cNvSpPr/>
          <p:nvPr/>
        </p:nvSpPr>
        <p:spPr>
          <a:xfrm>
            <a:off x="-2" y="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3A0C4F-8663-CF11-70B7-B3CC65830502}"/>
              </a:ext>
            </a:extLst>
          </p:cNvPr>
          <p:cNvSpPr/>
          <p:nvPr/>
        </p:nvSpPr>
        <p:spPr>
          <a:xfrm>
            <a:off x="0" y="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8E5DE4-9D59-8852-8F27-985D8677CA1B}"/>
              </a:ext>
            </a:extLst>
          </p:cNvPr>
          <p:cNvSpPr/>
          <p:nvPr/>
        </p:nvSpPr>
        <p:spPr>
          <a:xfrm>
            <a:off x="1954635" y="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ACB55-89C3-A6E1-09C3-084CE0894264}"/>
              </a:ext>
            </a:extLst>
          </p:cNvPr>
          <p:cNvSpPr txBox="1"/>
          <p:nvPr/>
        </p:nvSpPr>
        <p:spPr>
          <a:xfrm>
            <a:off x="10410737" y="16358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C7FC577-0977-17DB-7B1E-12BB34C3D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301581"/>
            <a:ext cx="1954635" cy="129966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1DCF6E-E70F-EFD8-AFAE-F75FCC338D2A}"/>
              </a:ext>
            </a:extLst>
          </p:cNvPr>
          <p:cNvSpPr/>
          <p:nvPr/>
        </p:nvSpPr>
        <p:spPr>
          <a:xfrm>
            <a:off x="131426" y="108154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94676E-C930-9236-709A-25A5D7F07D6F}"/>
              </a:ext>
            </a:extLst>
          </p:cNvPr>
          <p:cNvSpPr/>
          <p:nvPr/>
        </p:nvSpPr>
        <p:spPr>
          <a:xfrm>
            <a:off x="131424" y="1775246"/>
            <a:ext cx="1691779" cy="436229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</a:t>
            </a:r>
          </a:p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DESCRIPTION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6F16917-41F1-B6F6-9B4F-85585AE4D9BE}"/>
              </a:ext>
            </a:extLst>
          </p:cNvPr>
          <p:cNvSpPr/>
          <p:nvPr/>
        </p:nvSpPr>
        <p:spPr>
          <a:xfrm>
            <a:off x="131424" y="2468945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Analysis &amp; Planning</a:t>
            </a:r>
            <a:endParaRPr lang="en-IN" sz="14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2B10C-AF81-ED7D-6595-691F63F77B0A}"/>
              </a:ext>
            </a:extLst>
          </p:cNvPr>
          <p:cNvSpPr txBox="1"/>
          <p:nvPr/>
        </p:nvSpPr>
        <p:spPr>
          <a:xfrm>
            <a:off x="12775695" y="9980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System Analysis &amp; Planning</a:t>
            </a:r>
            <a:endParaRPr lang="en-IN" sz="40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D008F-958E-E9FF-B352-87F6EC27D7CD}"/>
              </a:ext>
            </a:extLst>
          </p:cNvPr>
          <p:cNvSpPr txBox="1"/>
          <p:nvPr/>
        </p:nvSpPr>
        <p:spPr>
          <a:xfrm>
            <a:off x="12644263" y="2090263"/>
            <a:ext cx="8715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and analysis: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Payroll compliance : The system must be able to calculate and deduct all applicable taxes.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 management : The system must be able to track and manage employee expense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&amp; Reporting : The system must provide a dashboard with real-time data on payroll, expense, and other financial information.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7096FB-62EA-6FA9-0F9D-58B6AB289302}"/>
              </a:ext>
            </a:extLst>
          </p:cNvPr>
          <p:cNvSpPr/>
          <p:nvPr/>
        </p:nvSpPr>
        <p:spPr>
          <a:xfrm>
            <a:off x="131424" y="3164810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Proposed System</a:t>
            </a:r>
            <a:endParaRPr lang="en-IN" sz="14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525A5-0819-C6F5-2B46-253C2E9DB2FF}"/>
              </a:ext>
            </a:extLst>
          </p:cNvPr>
          <p:cNvSpPr txBox="1"/>
          <p:nvPr/>
        </p:nvSpPr>
        <p:spPr>
          <a:xfrm>
            <a:off x="2841675" y="9980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B888B-E8F1-8599-66D7-CCDAA33FA0B9}"/>
              </a:ext>
            </a:extLst>
          </p:cNvPr>
          <p:cNvSpPr txBox="1"/>
          <p:nvPr/>
        </p:nvSpPr>
        <p:spPr>
          <a:xfrm>
            <a:off x="2557195" y="1826613"/>
            <a:ext cx="903224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develop a user-friendly and efficient payroll management system that automates the process of calculating and disbursing employee salaries, bonuses, and deductions.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ensure compli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ance with all relevant tax laws and regulations.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accurate and timely payroll reports.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improve the efficiency of the HR department by freeing up time to focus on other tasks.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improve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satisfaction by ensuring that they are paid accurately and on time.</a:t>
            </a:r>
            <a:endParaRPr lang="en-IN" dirty="0">
              <a:solidFill>
                <a:srgbClr val="E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19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51 0.00671 L 0.00052 0.00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590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Aparajita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 Sunchu</dc:creator>
  <cp:lastModifiedBy>Madhav Sunchu</cp:lastModifiedBy>
  <cp:revision>5</cp:revision>
  <dcterms:created xsi:type="dcterms:W3CDTF">2023-09-02T06:39:05Z</dcterms:created>
  <dcterms:modified xsi:type="dcterms:W3CDTF">2023-09-03T17:43:12Z</dcterms:modified>
</cp:coreProperties>
</file>