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77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567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228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9448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7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495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83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034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62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36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15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349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23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559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400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2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867717F-B6C0-4A10-A222-ECD86BDBC56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62977-86B6-48DC-A7E6-67A37D6E78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8459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Bahnschrift Condensed" panose="020B0502040204020203" pitchFamily="34" charset="0"/>
              </a:rPr>
              <a:t>Calculating Family Expenses Using Service Now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3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the Relationship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78" y="1649620"/>
            <a:ext cx="4390880" cy="2446511"/>
          </a:xfrm>
        </p:spPr>
        <p:txBody>
          <a:bodyPr/>
          <a:lstStyle/>
          <a:p>
            <a:r>
              <a:rPr lang="en-IN" dirty="0"/>
              <a:t>Go all &gt;&gt; search relationship </a:t>
            </a:r>
          </a:p>
          <a:p>
            <a:r>
              <a:rPr lang="en-IN" dirty="0"/>
              <a:t>Open daily expenses </a:t>
            </a:r>
          </a:p>
          <a:p>
            <a:r>
              <a:rPr lang="en-IN" dirty="0"/>
              <a:t>Applies select family expenses </a:t>
            </a:r>
          </a:p>
          <a:p>
            <a:r>
              <a:rPr lang="en-IN" dirty="0"/>
              <a:t>Then type a code </a:t>
            </a:r>
          </a:p>
          <a:p>
            <a:r>
              <a:rPr lang="en-IN" dirty="0"/>
              <a:t>Click on update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858" y="1472346"/>
            <a:ext cx="7533606" cy="42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43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956F4-C7D9-F153-CA2D-26552FB7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/>
              <a:t>Conclusion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2E37D-ADAA-A72A-24BF-388B1EBA8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1492216"/>
          </a:xfrm>
        </p:spPr>
        <p:txBody>
          <a:bodyPr/>
          <a:lstStyle/>
          <a:p>
            <a:r>
              <a:rPr lang="en-US"/>
              <a:t>Using ServiceNow to track family expenses streamlines budgeting through automation and clear reporting. It helps families monitor spending, improve financial planning, and make informed decisions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37966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18" y="167425"/>
            <a:ext cx="11217499" cy="5988676"/>
          </a:xfrm>
        </p:spPr>
        <p:txBody>
          <a:bodyPr>
            <a:normAutofit fontScale="92500" lnSpcReduction="10000"/>
          </a:bodyPr>
          <a:lstStyle/>
          <a:p>
            <a:pPr marL="2286000" lvl="5" indent="0">
              <a:buNone/>
            </a:pPr>
            <a:endParaRPr lang="en-US" dirty="0"/>
          </a:p>
          <a:p>
            <a:pPr lvl="3"/>
            <a:r>
              <a:rPr lang="en-US" sz="4000" b="1" dirty="0"/>
              <a:t>   </a:t>
            </a:r>
            <a:r>
              <a:rPr lang="en-IN" sz="2600" b="1" dirty="0"/>
              <a:t>Team Id: NM2025TMID13336</a:t>
            </a:r>
          </a:p>
          <a:p>
            <a:pPr lvl="3"/>
            <a:endParaRPr lang="en-IN" sz="1300" dirty="0"/>
          </a:p>
          <a:p>
            <a:pPr lvl="3"/>
            <a:r>
              <a:rPr lang="en-IN" sz="2600" b="1" dirty="0"/>
              <a:t>Team Members: 4</a:t>
            </a:r>
          </a:p>
          <a:p>
            <a:pPr lvl="3"/>
            <a:endParaRPr lang="en-IN" sz="1300" dirty="0"/>
          </a:p>
          <a:p>
            <a:pPr lvl="3"/>
            <a:r>
              <a:rPr lang="en-IN" sz="4000" b="1" dirty="0"/>
              <a:t> </a:t>
            </a:r>
            <a:r>
              <a:rPr lang="en-IN" sz="2600" b="1" dirty="0"/>
              <a:t>Team Leader: K.KISHORE</a:t>
            </a:r>
          </a:p>
          <a:p>
            <a:pPr lvl="3"/>
            <a:endParaRPr lang="en-IN" sz="1700" dirty="0"/>
          </a:p>
          <a:p>
            <a:pPr lvl="3"/>
            <a:r>
              <a:rPr lang="en-IN" sz="2600" b="1" dirty="0"/>
              <a:t> Team Member 1: S.ZAMEERUN NISHA</a:t>
            </a:r>
          </a:p>
          <a:p>
            <a:pPr marL="1371600" lvl="3" indent="0">
              <a:buNone/>
            </a:pPr>
            <a:r>
              <a:rPr lang="en-IN" sz="2600" b="1" dirty="0"/>
              <a:t> </a:t>
            </a:r>
            <a:endParaRPr lang="en-IN" sz="1700" dirty="0"/>
          </a:p>
          <a:p>
            <a:pPr lvl="3"/>
            <a:r>
              <a:rPr lang="en-IN" sz="2600" b="1" dirty="0"/>
              <a:t> Team Member 2 : C.MARIMUTHU</a:t>
            </a:r>
          </a:p>
          <a:p>
            <a:pPr lvl="3"/>
            <a:endParaRPr lang="en-IN" sz="1700" dirty="0"/>
          </a:p>
          <a:p>
            <a:pPr lvl="3"/>
            <a:r>
              <a:rPr lang="en-IN" sz="2600" b="1" dirty="0"/>
              <a:t> Team Member 3 : M.MADHAN</a:t>
            </a:r>
            <a:endParaRPr lang="en-IN" sz="1700" dirty="0"/>
          </a:p>
          <a:p>
            <a:pPr marL="2286000" lvl="5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357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New Update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760" y="1853248"/>
            <a:ext cx="8946541" cy="4195481"/>
          </a:xfrm>
        </p:spPr>
        <p:txBody>
          <a:bodyPr/>
          <a:lstStyle/>
          <a:p>
            <a:r>
              <a:rPr lang="en-IN" dirty="0"/>
              <a:t> 1 . Go to all &gt; filter search for Local Update set .</a:t>
            </a:r>
          </a:p>
          <a:p>
            <a:endParaRPr lang="en-IN" dirty="0"/>
          </a:p>
          <a:p>
            <a:r>
              <a:rPr lang="en-IN" dirty="0"/>
              <a:t>2 . Click new </a:t>
            </a:r>
          </a:p>
          <a:p>
            <a:endParaRPr lang="en-IN" dirty="0"/>
          </a:p>
          <a:p>
            <a:r>
              <a:rPr lang="en-IN" dirty="0"/>
              <a:t>3 . Enter detail name : Family Expenses</a:t>
            </a:r>
          </a:p>
          <a:p>
            <a:endParaRPr lang="en-IN" dirty="0"/>
          </a:p>
          <a:p>
            <a:r>
              <a:rPr lang="en-IN" dirty="0"/>
              <a:t>4 . Submit and make current  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392163"/>
            <a:ext cx="6509604" cy="365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48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308" y="1576400"/>
            <a:ext cx="5799764" cy="4195481"/>
          </a:xfrm>
        </p:spPr>
        <p:txBody>
          <a:bodyPr/>
          <a:lstStyle/>
          <a:p>
            <a:r>
              <a:rPr lang="en-IN" dirty="0"/>
              <a:t>Creation of new update set </a:t>
            </a:r>
          </a:p>
          <a:p>
            <a:r>
              <a:rPr lang="en-IN" dirty="0"/>
              <a:t>1.Go to all &gt; search for Local update set </a:t>
            </a:r>
          </a:p>
          <a:p>
            <a:endParaRPr lang="en-IN" dirty="0"/>
          </a:p>
          <a:p>
            <a:r>
              <a:rPr lang="en-IN" dirty="0"/>
              <a:t>2. Click new </a:t>
            </a:r>
          </a:p>
          <a:p>
            <a:endParaRPr lang="en-IN" dirty="0"/>
          </a:p>
          <a:p>
            <a:r>
              <a:rPr lang="en-IN" dirty="0"/>
              <a:t>3. </a:t>
            </a:r>
            <a:r>
              <a:rPr lang="en-IN" dirty="0" err="1"/>
              <a:t>Deatil</a:t>
            </a:r>
            <a:r>
              <a:rPr lang="en-IN" dirty="0"/>
              <a:t> = name - family expenses</a:t>
            </a:r>
          </a:p>
          <a:p>
            <a:endParaRPr lang="en-IN" dirty="0"/>
          </a:p>
          <a:p>
            <a:r>
              <a:rPr lang="en-IN" dirty="0"/>
              <a:t>4.Submit and make current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72" y="2413111"/>
            <a:ext cx="6542468" cy="396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62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925" y="1344580"/>
            <a:ext cx="5078547" cy="5107735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Creation of family expense table</a:t>
            </a:r>
          </a:p>
          <a:p>
            <a:endParaRPr lang="en-IN" dirty="0"/>
          </a:p>
          <a:p>
            <a:r>
              <a:rPr lang="en-IN" dirty="0"/>
              <a:t> 1. </a:t>
            </a:r>
            <a:r>
              <a:rPr lang="en-US" dirty="0"/>
              <a:t>Go to All &gt; In the filter search for Tables &gt; click on New.</a:t>
            </a:r>
          </a:p>
          <a:p>
            <a:endParaRPr lang="en-US" dirty="0"/>
          </a:p>
          <a:p>
            <a:r>
              <a:rPr lang="en-US" dirty="0"/>
              <a:t>Enter the Details:</a:t>
            </a:r>
          </a:p>
          <a:p>
            <a:endParaRPr lang="en-US" dirty="0"/>
          </a:p>
          <a:p>
            <a:r>
              <a:rPr lang="en-US" dirty="0"/>
              <a:t>Label : Family Expenses</a:t>
            </a:r>
          </a:p>
          <a:p>
            <a:endParaRPr lang="en-US" dirty="0"/>
          </a:p>
          <a:p>
            <a:r>
              <a:rPr lang="en-US" dirty="0"/>
              <a:t>Name : Auto-Populated</a:t>
            </a:r>
          </a:p>
          <a:p>
            <a:endParaRPr lang="en-US" dirty="0"/>
          </a:p>
          <a:p>
            <a:r>
              <a:rPr lang="en-US" dirty="0"/>
              <a:t>New menu name : Family Expenditure</a:t>
            </a:r>
          </a:p>
          <a:p>
            <a:endParaRPr lang="en-US" dirty="0"/>
          </a:p>
          <a:p>
            <a:r>
              <a:rPr lang="en-US" dirty="0"/>
              <a:t>2. Go header right click there &gt; click save </a:t>
            </a:r>
          </a:p>
          <a:p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0628" y="1644877"/>
            <a:ext cx="6813033" cy="397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40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Columns(Fields)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371" y="1349830"/>
            <a:ext cx="5588000" cy="574765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	Column label : Number</a:t>
            </a:r>
          </a:p>
          <a:p>
            <a:r>
              <a:rPr lang="en-US" dirty="0"/>
              <a:t>Type : String</a:t>
            </a:r>
          </a:p>
          <a:p>
            <a:r>
              <a:rPr lang="en-US" dirty="0"/>
              <a:t>Double click on insert a new row again</a:t>
            </a:r>
          </a:p>
          <a:p>
            <a:r>
              <a:rPr lang="en-US" dirty="0"/>
              <a:t>Give the details as:</a:t>
            </a:r>
          </a:p>
          <a:p>
            <a:r>
              <a:rPr lang="en-US" dirty="0"/>
              <a:t>Column label : Date</a:t>
            </a:r>
          </a:p>
          <a:p>
            <a:r>
              <a:rPr lang="en-US" dirty="0"/>
              <a:t>Type : Date</a:t>
            </a:r>
          </a:p>
          <a:p>
            <a:r>
              <a:rPr lang="en-US" dirty="0"/>
              <a:t>Double click on insert a new row again</a:t>
            </a:r>
          </a:p>
          <a:p>
            <a:r>
              <a:rPr lang="en-US" dirty="0"/>
              <a:t>Give the details as:</a:t>
            </a:r>
          </a:p>
          <a:p>
            <a:r>
              <a:rPr lang="en-US" dirty="0"/>
              <a:t>Column label : Amount</a:t>
            </a:r>
          </a:p>
          <a:p>
            <a:r>
              <a:rPr lang="en-US" dirty="0"/>
              <a:t>Type : Integer</a:t>
            </a:r>
          </a:p>
          <a:p>
            <a:r>
              <a:rPr lang="en-US" dirty="0"/>
              <a:t>Double click on insert a new row again</a:t>
            </a:r>
          </a:p>
          <a:p>
            <a:r>
              <a:rPr lang="en-US" dirty="0"/>
              <a:t>Give the details as:</a:t>
            </a:r>
          </a:p>
          <a:p>
            <a:r>
              <a:rPr lang="en-US" dirty="0"/>
              <a:t>Column label : Expense Details</a:t>
            </a:r>
          </a:p>
          <a:p>
            <a:r>
              <a:rPr lang="en-US" dirty="0"/>
              <a:t>Type : String</a:t>
            </a:r>
          </a:p>
          <a:p>
            <a:r>
              <a:rPr lang="en-US" dirty="0"/>
              <a:t>Max length : 800</a:t>
            </a:r>
            <a:endParaRPr lang="en-IN" dirty="0"/>
          </a:p>
          <a:p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9369" y="1991780"/>
            <a:ext cx="6582004" cy="420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1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Configure the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484" y="2067433"/>
            <a:ext cx="4963659" cy="2431996"/>
          </a:xfrm>
        </p:spPr>
        <p:txBody>
          <a:bodyPr/>
          <a:lstStyle/>
          <a:p>
            <a:r>
              <a:rPr lang="en-IN" dirty="0"/>
              <a:t>Go all &gt; search family expenses </a:t>
            </a:r>
          </a:p>
          <a:p>
            <a:r>
              <a:rPr lang="en-IN" dirty="0"/>
              <a:t>Click new </a:t>
            </a:r>
          </a:p>
          <a:p>
            <a:r>
              <a:rPr lang="en-IN" dirty="0"/>
              <a:t>Header configure select form design </a:t>
            </a:r>
          </a:p>
          <a:p>
            <a:r>
              <a:rPr lang="en-IN" dirty="0"/>
              <a:t>Make date , amount, mandatory </a:t>
            </a:r>
          </a:p>
          <a:p>
            <a:r>
              <a:rPr lang="en-IN" dirty="0"/>
              <a:t>Click save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028" y="1644877"/>
            <a:ext cx="6749143" cy="379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Daily Expenses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685" y="1719089"/>
            <a:ext cx="3991202" cy="2141711"/>
          </a:xfrm>
        </p:spPr>
        <p:txBody>
          <a:bodyPr/>
          <a:lstStyle/>
          <a:p>
            <a:r>
              <a:rPr lang="en-IN" dirty="0"/>
              <a:t>Go all &gt; search tables </a:t>
            </a:r>
          </a:p>
          <a:p>
            <a:r>
              <a:rPr lang="en-IN" dirty="0"/>
              <a:t>Details : daily expenses </a:t>
            </a:r>
          </a:p>
          <a:p>
            <a:r>
              <a:rPr lang="en-IN" dirty="0"/>
              <a:t>Name : auto populated </a:t>
            </a:r>
          </a:p>
          <a:p>
            <a:r>
              <a:rPr lang="en-IN" dirty="0"/>
              <a:t>Click right there and save 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969" y="1557791"/>
            <a:ext cx="7525659" cy="422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887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Business Rules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2977"/>
            <a:ext cx="5341257" cy="2998052"/>
          </a:xfrm>
        </p:spPr>
        <p:txBody>
          <a:bodyPr/>
          <a:lstStyle/>
          <a:p>
            <a:r>
              <a:rPr lang="en-IN" dirty="0"/>
              <a:t>Go all &gt; search Business rules </a:t>
            </a:r>
          </a:p>
          <a:p>
            <a:r>
              <a:rPr lang="en-IN" dirty="0"/>
              <a:t>Detail name : family expenses BR </a:t>
            </a:r>
          </a:p>
          <a:p>
            <a:r>
              <a:rPr lang="en-IN" dirty="0"/>
              <a:t>Table : daily expenses </a:t>
            </a:r>
          </a:p>
          <a:p>
            <a:r>
              <a:rPr lang="en-IN" dirty="0"/>
              <a:t>When to run check insert and update </a:t>
            </a:r>
          </a:p>
          <a:p>
            <a:r>
              <a:rPr lang="en-IN" dirty="0"/>
              <a:t>Then type code </a:t>
            </a:r>
          </a:p>
          <a:p>
            <a:r>
              <a:rPr lang="en-IN" dirty="0"/>
              <a:t>Go to header and right click there &gt;&gt; click on save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611" y="1853248"/>
            <a:ext cx="6835949" cy="383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948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53</TotalTime>
  <Words>276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Calculating Family Expenses Using Service Now </vt:lpstr>
      <vt:lpstr>PowerPoint Presentation</vt:lpstr>
      <vt:lpstr>Creation Of New Update Set</vt:lpstr>
      <vt:lpstr>Creation Of Table</vt:lpstr>
      <vt:lpstr>Creation Table </vt:lpstr>
      <vt:lpstr>Creation of Columns(Fields)</vt:lpstr>
      <vt:lpstr>Configure the Form</vt:lpstr>
      <vt:lpstr>Creation of Daily Expenses Table </vt:lpstr>
      <vt:lpstr>Creation of Business Rules </vt:lpstr>
      <vt:lpstr>Configure the Relationship 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Family Expenses Using Service Now</dc:title>
  <dc:creator>Kishore</dc:creator>
  <cp:lastModifiedBy>K. KISHORE</cp:lastModifiedBy>
  <cp:revision>7</cp:revision>
  <dcterms:created xsi:type="dcterms:W3CDTF">2025-09-07T00:54:47Z</dcterms:created>
  <dcterms:modified xsi:type="dcterms:W3CDTF">2025-09-10T04:49:19Z</dcterms:modified>
</cp:coreProperties>
</file>