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9" r:id="rId12"/>
    <p:sldId id="263" r:id="rId13"/>
    <p:sldId id="265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6BC21-5F5F-419A-8E14-4CDD3275DB3E}" v="15" dt="2023-06-12T09:23:58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Naveenkumar (Cognizant)" userId="ab04f1bc-9bd5-4cd8-810c-9770fb3eba1b" providerId="ADAL" clId="{4DC6BC21-5F5F-419A-8E14-4CDD3275DB3E}"/>
    <pc:docChg chg="undo custSel addSld delSld modSld addMainMaster delMainMaster">
      <pc:chgData name="R, Naveenkumar (Cognizant)" userId="ab04f1bc-9bd5-4cd8-810c-9770fb3eba1b" providerId="ADAL" clId="{4DC6BC21-5F5F-419A-8E14-4CDD3275DB3E}" dt="2023-06-12T09:28:35.392" v="490" actId="14100"/>
      <pc:docMkLst>
        <pc:docMk/>
      </pc:docMkLst>
      <pc:sldChg chg="addSp delSp modSp mod setBg modClrScheme addAnim delAnim chgLayout">
        <pc:chgData name="R, Naveenkumar (Cognizant)" userId="ab04f1bc-9bd5-4cd8-810c-9770fb3eba1b" providerId="ADAL" clId="{4DC6BC21-5F5F-419A-8E14-4CDD3275DB3E}" dt="2023-06-12T09:24:24.617" v="489" actId="26606"/>
        <pc:sldMkLst>
          <pc:docMk/>
          <pc:sldMk cId="1729388284" sldId="256"/>
        </pc:sldMkLst>
        <pc:spChg chg="mod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2" creationId="{0AD690E2-CB66-E387-34A3-2FBEE5582813}"/>
          </ac:spMkLst>
        </pc:spChg>
        <pc:spChg chg="mod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3" creationId="{169AA249-081A-7C94-01C5-FB6D00E00892}"/>
          </ac:spMkLst>
        </pc:spChg>
        <pc:spChg chg="add del">
          <ac:chgData name="R, Naveenkumar (Cognizant)" userId="ab04f1bc-9bd5-4cd8-810c-9770fb3eba1b" providerId="ADAL" clId="{4DC6BC21-5F5F-419A-8E14-4CDD3275DB3E}" dt="2023-06-09T15:07:31.475" v="173" actId="26606"/>
          <ac:spMkLst>
            <pc:docMk/>
            <pc:sldMk cId="1729388284" sldId="256"/>
            <ac:spMk id="9" creationId="{D3F794D0-2982-490E-88DA-93D48975085F}"/>
          </ac:spMkLst>
        </pc:spChg>
        <pc:spChg chg="add del">
          <ac:chgData name="R, Naveenkumar (Cognizant)" userId="ab04f1bc-9bd5-4cd8-810c-9770fb3eba1b" providerId="ADAL" clId="{4DC6BC21-5F5F-419A-8E14-4CDD3275DB3E}" dt="2023-06-09T15:07:31.475" v="173" actId="26606"/>
          <ac:spMkLst>
            <pc:docMk/>
            <pc:sldMk cId="1729388284" sldId="256"/>
            <ac:spMk id="11" creationId="{AFD24A3D-F07A-44A9-BE55-5576292E152D}"/>
          </ac:spMkLst>
        </pc:spChg>
        <pc:spChg chg="add del">
          <ac:chgData name="R, Naveenkumar (Cognizant)" userId="ab04f1bc-9bd5-4cd8-810c-9770fb3eba1b" providerId="ADAL" clId="{4DC6BC21-5F5F-419A-8E14-4CDD3275DB3E}" dt="2023-06-09T15:07:31.475" v="173" actId="26606"/>
          <ac:spMkLst>
            <pc:docMk/>
            <pc:sldMk cId="1729388284" sldId="256"/>
            <ac:spMk id="13" creationId="{204441C9-FD2D-4031-B5C5-67478196CCCF}"/>
          </ac:spMkLst>
        </pc:spChg>
        <pc:spChg chg="add del">
          <ac:chgData name="R, Naveenkumar (Cognizant)" userId="ab04f1bc-9bd5-4cd8-810c-9770fb3eba1b" providerId="ADAL" clId="{4DC6BC21-5F5F-419A-8E14-4CDD3275DB3E}" dt="2023-06-09T15:07:31.475" v="173" actId="26606"/>
          <ac:spMkLst>
            <pc:docMk/>
            <pc:sldMk cId="1729388284" sldId="256"/>
            <ac:spMk id="15" creationId="{EBF09AEC-6E6E-418F-9974-8730F1B2B6EF}"/>
          </ac:spMkLst>
        </pc:spChg>
        <pc:spChg chg="add del">
          <ac:chgData name="R, Naveenkumar (Cognizant)" userId="ab04f1bc-9bd5-4cd8-810c-9770fb3eba1b" providerId="ADAL" clId="{4DC6BC21-5F5F-419A-8E14-4CDD3275DB3E}" dt="2023-06-09T15:07:31.475" v="173" actId="26606"/>
          <ac:spMkLst>
            <pc:docMk/>
            <pc:sldMk cId="1729388284" sldId="256"/>
            <ac:spMk id="17" creationId="{3D9D3989-3E00-4727-914E-959DFE8FACE9}"/>
          </ac:spMkLst>
        </pc:spChg>
        <pc:spChg chg="add del">
          <ac:chgData name="R, Naveenkumar (Cognizant)" userId="ab04f1bc-9bd5-4cd8-810c-9770fb3eba1b" providerId="ADAL" clId="{4DC6BC21-5F5F-419A-8E14-4CDD3275DB3E}" dt="2023-06-09T15:07:31.461" v="172" actId="26606"/>
          <ac:spMkLst>
            <pc:docMk/>
            <pc:sldMk cId="1729388284" sldId="256"/>
            <ac:spMk id="22" creationId="{4D896123-1B32-4CB1-B2ED-E34BBC26B423}"/>
          </ac:spMkLst>
        </pc:spChg>
        <pc:spChg chg="add del">
          <ac:chgData name="R, Naveenkumar (Cognizant)" userId="ab04f1bc-9bd5-4cd8-810c-9770fb3eba1b" providerId="ADAL" clId="{4DC6BC21-5F5F-419A-8E14-4CDD3275DB3E}" dt="2023-06-09T15:07:31.461" v="172" actId="26606"/>
          <ac:spMkLst>
            <pc:docMk/>
            <pc:sldMk cId="1729388284" sldId="256"/>
            <ac:spMk id="24" creationId="{F57DA40C-10B8-4678-8433-AA03ED65E921}"/>
          </ac:spMkLst>
        </pc:spChg>
        <pc:spChg chg="add del">
          <ac:chgData name="R, Naveenkumar (Cognizant)" userId="ab04f1bc-9bd5-4cd8-810c-9770fb3eba1b" providerId="ADAL" clId="{4DC6BC21-5F5F-419A-8E14-4CDD3275DB3E}" dt="2023-06-09T15:07:31.461" v="172" actId="26606"/>
          <ac:spMkLst>
            <pc:docMk/>
            <pc:sldMk cId="1729388284" sldId="256"/>
            <ac:spMk id="26" creationId="{D1DEB652-CD49-4786-9154-A1A30E195ADF}"/>
          </ac:spMkLst>
        </pc:spChg>
        <pc:spChg chg="add del">
          <ac:chgData name="R, Naveenkumar (Cognizant)" userId="ab04f1bc-9bd5-4cd8-810c-9770fb3eba1b" providerId="ADAL" clId="{4DC6BC21-5F5F-419A-8E14-4CDD3275DB3E}" dt="2023-06-09T15:07:31.461" v="172" actId="26606"/>
          <ac:spMkLst>
            <pc:docMk/>
            <pc:sldMk cId="1729388284" sldId="256"/>
            <ac:spMk id="28" creationId="{59A7483D-55E4-41F7-8F87-19FAB2AEAA50}"/>
          </ac:spMkLst>
        </pc:spChg>
        <pc:spChg chg="add del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30" creationId="{4D896123-1B32-4CB1-B2ED-E34BBC26B423}"/>
          </ac:spMkLst>
        </pc:spChg>
        <pc:spChg chg="add del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31" creationId="{019FDB4D-987D-4C87-A179-9D4616AB2455}"/>
          </ac:spMkLst>
        </pc:spChg>
        <pc:spChg chg="add del">
          <ac:chgData name="R, Naveenkumar (Cognizant)" userId="ab04f1bc-9bd5-4cd8-810c-9770fb3eba1b" providerId="ADAL" clId="{4DC6BC21-5F5F-419A-8E14-4CDD3275DB3E}" dt="2023-06-12T09:24:24.593" v="488" actId="26606"/>
          <ac:spMkLst>
            <pc:docMk/>
            <pc:sldMk cId="1729388284" sldId="256"/>
            <ac:spMk id="36" creationId="{ACE9E2ED-2BB1-46AE-A037-86EC1BFB3373}"/>
          </ac:spMkLst>
        </pc:spChg>
        <pc:spChg chg="add del">
          <ac:chgData name="R, Naveenkumar (Cognizant)" userId="ab04f1bc-9bd5-4cd8-810c-9770fb3eba1b" providerId="ADAL" clId="{4DC6BC21-5F5F-419A-8E14-4CDD3275DB3E}" dt="2023-06-12T09:24:24.593" v="488" actId="26606"/>
          <ac:spMkLst>
            <pc:docMk/>
            <pc:sldMk cId="1729388284" sldId="256"/>
            <ac:spMk id="38" creationId="{D28B54C3-B57B-472A-B96E-1FCB67093DC2}"/>
          </ac:spMkLst>
        </pc:spChg>
        <pc:spChg chg="add del">
          <ac:chgData name="R, Naveenkumar (Cognizant)" userId="ab04f1bc-9bd5-4cd8-810c-9770fb3eba1b" providerId="ADAL" clId="{4DC6BC21-5F5F-419A-8E14-4CDD3275DB3E}" dt="2023-06-12T09:24:24.593" v="488" actId="26606"/>
          <ac:spMkLst>
            <pc:docMk/>
            <pc:sldMk cId="1729388284" sldId="256"/>
            <ac:spMk id="40" creationId="{C4C9F2B0-1044-46EB-8AEB-C3BFFDE6C2CC}"/>
          </ac:spMkLst>
        </pc:spChg>
        <pc:spChg chg="add del">
          <ac:chgData name="R, Naveenkumar (Cognizant)" userId="ab04f1bc-9bd5-4cd8-810c-9770fb3eba1b" providerId="ADAL" clId="{4DC6BC21-5F5F-419A-8E14-4CDD3275DB3E}" dt="2023-06-12T09:24:24.593" v="488" actId="26606"/>
          <ac:spMkLst>
            <pc:docMk/>
            <pc:sldMk cId="1729388284" sldId="256"/>
            <ac:spMk id="42" creationId="{7DB3C429-F8DA-49B9-AF84-21996FCF78B5}"/>
          </ac:spMkLst>
        </pc:spChg>
        <pc:spChg chg="add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44" creationId="{4D896123-1B32-4CB1-B2ED-E34BBC26B423}"/>
          </ac:spMkLst>
        </pc:spChg>
        <pc:spChg chg="add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45" creationId="{F57DA40C-10B8-4678-8433-AA03ED65E921}"/>
          </ac:spMkLst>
        </pc:spChg>
        <pc:spChg chg="add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46" creationId="{D1DEB652-CD49-4786-9154-A1A30E195ADF}"/>
          </ac:spMkLst>
        </pc:spChg>
        <pc:spChg chg="add">
          <ac:chgData name="R, Naveenkumar (Cognizant)" userId="ab04f1bc-9bd5-4cd8-810c-9770fb3eba1b" providerId="ADAL" clId="{4DC6BC21-5F5F-419A-8E14-4CDD3275DB3E}" dt="2023-06-12T09:24:24.617" v="489" actId="26606"/>
          <ac:spMkLst>
            <pc:docMk/>
            <pc:sldMk cId="1729388284" sldId="256"/>
            <ac:spMk id="47" creationId="{59A7483D-55E4-41F7-8F87-19FAB2AEAA50}"/>
          </ac:spMkLst>
        </pc:spChg>
        <pc:picChg chg="add mod ord">
          <ac:chgData name="R, Naveenkumar (Cognizant)" userId="ab04f1bc-9bd5-4cd8-810c-9770fb3eba1b" providerId="ADAL" clId="{4DC6BC21-5F5F-419A-8E14-4CDD3275DB3E}" dt="2023-06-12T09:24:24.617" v="489" actId="26606"/>
          <ac:picMkLst>
            <pc:docMk/>
            <pc:sldMk cId="1729388284" sldId="256"/>
            <ac:picMk id="4" creationId="{9A078357-E28B-E51E-1AE0-379D28E38B35}"/>
          </ac:picMkLst>
        </pc:picChg>
      </pc:sldChg>
      <pc:sldChg chg="addSp delSp modSp new mod setBg">
        <pc:chgData name="R, Naveenkumar (Cognizant)" userId="ab04f1bc-9bd5-4cd8-810c-9770fb3eba1b" providerId="ADAL" clId="{4DC6BC21-5F5F-419A-8E14-4CDD3275DB3E}" dt="2023-06-12T07:15:03.023" v="415" actId="14100"/>
        <pc:sldMkLst>
          <pc:docMk/>
          <pc:sldMk cId="651247171" sldId="257"/>
        </pc:sldMkLst>
        <pc:spChg chg="mo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2" creationId="{98DC30ED-B4BB-E3F5-25CE-E14513A902FE}"/>
          </ac:spMkLst>
        </pc:spChg>
        <pc:spChg chg="mod ord">
          <ac:chgData name="R, Naveenkumar (Cognizant)" userId="ab04f1bc-9bd5-4cd8-810c-9770fb3eba1b" providerId="ADAL" clId="{4DC6BC21-5F5F-419A-8E14-4CDD3275DB3E}" dt="2023-06-12T07:15:03.023" v="415" actId="14100"/>
          <ac:spMkLst>
            <pc:docMk/>
            <pc:sldMk cId="651247171" sldId="257"/>
            <ac:spMk id="3" creationId="{AC271212-3DFF-25A8-D7D4-9C7811C137D9}"/>
          </ac:spMkLst>
        </pc:spChg>
        <pc:spChg chg="add del">
          <ac:chgData name="R, Naveenkumar (Cognizant)" userId="ab04f1bc-9bd5-4cd8-810c-9770fb3eba1b" providerId="ADAL" clId="{4DC6BC21-5F5F-419A-8E14-4CDD3275DB3E}" dt="2023-06-09T15:07:13.182" v="164" actId="26606"/>
          <ac:spMkLst>
            <pc:docMk/>
            <pc:sldMk cId="651247171" sldId="257"/>
            <ac:spMk id="10" creationId="{8F1DA978-2FF0-4E09-976F-91C6D4AA5270}"/>
          </ac:spMkLst>
        </pc:spChg>
        <pc:spChg chg="add del">
          <ac:chgData name="R, Naveenkumar (Cognizant)" userId="ab04f1bc-9bd5-4cd8-810c-9770fb3eba1b" providerId="ADAL" clId="{4DC6BC21-5F5F-419A-8E14-4CDD3275DB3E}" dt="2023-06-09T15:07:13.182" v="164" actId="26606"/>
          <ac:spMkLst>
            <pc:docMk/>
            <pc:sldMk cId="651247171" sldId="257"/>
            <ac:spMk id="12" creationId="{0EC398C5-5C2E-4038-9DB3-DE2B5A9BEFFB}"/>
          </ac:spMkLst>
        </pc:spChg>
        <pc:spChg chg="add del">
          <ac:chgData name="R, Naveenkumar (Cognizant)" userId="ab04f1bc-9bd5-4cd8-810c-9770fb3eba1b" providerId="ADAL" clId="{4DC6BC21-5F5F-419A-8E14-4CDD3275DB3E}" dt="2023-06-09T15:07:13.182" v="164" actId="26606"/>
          <ac:spMkLst>
            <pc:docMk/>
            <pc:sldMk cId="651247171" sldId="257"/>
            <ac:spMk id="14" creationId="{A2F10B26-073B-4B10-8AAA-161242DD82B0}"/>
          </ac:spMkLst>
        </pc:spChg>
        <pc:spChg chg="add del">
          <ac:chgData name="R, Naveenkumar (Cognizant)" userId="ab04f1bc-9bd5-4cd8-810c-9770fb3eba1b" providerId="ADAL" clId="{4DC6BC21-5F5F-419A-8E14-4CDD3275DB3E}" dt="2023-06-09T15:07:13.182" v="164" actId="26606"/>
          <ac:spMkLst>
            <pc:docMk/>
            <pc:sldMk cId="651247171" sldId="257"/>
            <ac:spMk id="16" creationId="{610DBBC7-698F-4A54-B1CB-A99F9CC356DF}"/>
          </ac:spMkLst>
        </pc:spChg>
        <pc:spChg chg="add del">
          <ac:chgData name="R, Naveenkumar (Cognizant)" userId="ab04f1bc-9bd5-4cd8-810c-9770fb3eba1b" providerId="ADAL" clId="{4DC6BC21-5F5F-419A-8E14-4CDD3275DB3E}" dt="2023-06-09T15:07:13.182" v="164" actId="26606"/>
          <ac:spMkLst>
            <pc:docMk/>
            <pc:sldMk cId="651247171" sldId="257"/>
            <ac:spMk id="18" creationId="{579BBB12-9455-421B-86B2-0EA77520230B}"/>
          </ac:spMkLst>
        </pc:spChg>
        <pc:spChg chg="add del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20" creationId="{8F1DA978-2FF0-4E09-976F-91C6D4AA5270}"/>
          </ac:spMkLst>
        </pc:spChg>
        <pc:spChg chg="add del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21" creationId="{0EC398C5-5C2E-4038-9DB3-DE2B5A9BEFFB}"/>
          </ac:spMkLst>
        </pc:spChg>
        <pc:spChg chg="add del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22" creationId="{A2F10B26-073B-4B10-8AAA-161242DD82B0}"/>
          </ac:spMkLst>
        </pc:spChg>
        <pc:spChg chg="add del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23" creationId="{610DBBC7-698F-4A54-B1CB-A99F9CC356DF}"/>
          </ac:spMkLst>
        </pc:spChg>
        <pc:spChg chg="add del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24" creationId="{579BBB12-9455-421B-86B2-0EA77520230B}"/>
          </ac:spMkLst>
        </pc:spChg>
        <pc:spChg chg="add del">
          <ac:chgData name="R, Naveenkumar (Cognizant)" userId="ab04f1bc-9bd5-4cd8-810c-9770fb3eba1b" providerId="ADAL" clId="{4DC6BC21-5F5F-419A-8E14-4CDD3275DB3E}" dt="2023-06-09T15:09:43.656" v="248" actId="26606"/>
          <ac:spMkLst>
            <pc:docMk/>
            <pc:sldMk cId="651247171" sldId="257"/>
            <ac:spMk id="30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09:43.656" v="248" actId="26606"/>
          <ac:spMkLst>
            <pc:docMk/>
            <pc:sldMk cId="651247171" sldId="257"/>
            <ac:spMk id="32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09:43.656" v="248" actId="26606"/>
          <ac:spMkLst>
            <pc:docMk/>
            <pc:sldMk cId="651247171" sldId="257"/>
            <ac:spMk id="34" creationId="{010B2E9B-7C1F-4F51-B45D-B7A4DEB7A537}"/>
          </ac:spMkLst>
        </pc:spChg>
        <pc:spChg chg="add del">
          <ac:chgData name="R, Naveenkumar (Cognizant)" userId="ab04f1bc-9bd5-4cd8-810c-9770fb3eba1b" providerId="ADAL" clId="{4DC6BC21-5F5F-419A-8E14-4CDD3275DB3E}" dt="2023-06-09T15:09:43.656" v="248" actId="26606"/>
          <ac:spMkLst>
            <pc:docMk/>
            <pc:sldMk cId="651247171" sldId="257"/>
            <ac:spMk id="36" creationId="{09EF05D6-F04B-4F92-9224-92BDFB098549}"/>
          </ac:spMkLst>
        </pc:spChg>
        <pc:spChg chg="add del">
          <ac:chgData name="R, Naveenkumar (Cognizant)" userId="ab04f1bc-9bd5-4cd8-810c-9770fb3eba1b" providerId="ADAL" clId="{4DC6BC21-5F5F-419A-8E14-4CDD3275DB3E}" dt="2023-06-09T15:09:43.656" v="248" actId="26606"/>
          <ac:spMkLst>
            <pc:docMk/>
            <pc:sldMk cId="651247171" sldId="257"/>
            <ac:spMk id="38" creationId="{4B50AB73-5D4A-48BB-9E44-1BE4C17E2AED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0" creationId="{B4C1654F-94F5-497E-8ECF-F2A7E84D6A63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1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2" creationId="{38FAA1A1-D861-433F-88FA-1E9D6FD31D11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3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4" creationId="{A21FCE60-ECDB-49B1-A5CA-E834A33FEE46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5" creationId="{4E3AE8C3-8F65-40F4-BABE-E70F3830147B}"/>
          </ac:spMkLst>
        </pc:spChg>
        <pc:spChg chg="add del">
          <ac:chgData name="R, Naveenkumar (Cognizant)" userId="ab04f1bc-9bd5-4cd8-810c-9770fb3eba1b" providerId="ADAL" clId="{4DC6BC21-5F5F-419A-8E14-4CDD3275DB3E}" dt="2023-06-09T15:09:45.603" v="250" actId="26606"/>
          <ac:spMkLst>
            <pc:docMk/>
            <pc:sldMk cId="651247171" sldId="257"/>
            <ac:spMk id="46" creationId="{E2FC4764-B8D5-4F87-95DB-3125B2D12855}"/>
          </ac:spMkLst>
        </pc:spChg>
        <pc:spChg chg="add del">
          <ac:chgData name="R, Naveenkumar (Cognizant)" userId="ab04f1bc-9bd5-4cd8-810c-9770fb3eba1b" providerId="ADAL" clId="{4DC6BC21-5F5F-419A-8E14-4CDD3275DB3E}" dt="2023-06-09T15:09:47.559" v="252" actId="26606"/>
          <ac:spMkLst>
            <pc:docMk/>
            <pc:sldMk cId="651247171" sldId="257"/>
            <ac:spMk id="48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09:47.559" v="252" actId="26606"/>
          <ac:spMkLst>
            <pc:docMk/>
            <pc:sldMk cId="651247171" sldId="257"/>
            <ac:spMk id="49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09:47.559" v="252" actId="26606"/>
          <ac:spMkLst>
            <pc:docMk/>
            <pc:sldMk cId="651247171" sldId="257"/>
            <ac:spMk id="50" creationId="{4643CFF5-3073-44B6-9A56-4CAF096FFF17}"/>
          </ac:spMkLst>
        </pc:spChg>
        <pc:spChg chg="add del">
          <ac:chgData name="R, Naveenkumar (Cognizant)" userId="ab04f1bc-9bd5-4cd8-810c-9770fb3eba1b" providerId="ADAL" clId="{4DC6BC21-5F5F-419A-8E14-4CDD3275DB3E}" dt="2023-06-09T15:09:47.559" v="252" actId="26606"/>
          <ac:spMkLst>
            <pc:docMk/>
            <pc:sldMk cId="651247171" sldId="257"/>
            <ac:spMk id="51" creationId="{955DEFE8-24AF-47F7-B020-D4D76ABA1830}"/>
          </ac:spMkLst>
        </pc:spChg>
        <pc:spChg chg="add del">
          <ac:chgData name="R, Naveenkumar (Cognizant)" userId="ab04f1bc-9bd5-4cd8-810c-9770fb3eba1b" providerId="ADAL" clId="{4DC6BC21-5F5F-419A-8E14-4CDD3275DB3E}" dt="2023-06-09T15:09:47.559" v="252" actId="26606"/>
          <ac:spMkLst>
            <pc:docMk/>
            <pc:sldMk cId="651247171" sldId="257"/>
            <ac:spMk id="52" creationId="{6EAE3873-25FC-4346-B1D5-82E5F9D953ED}"/>
          </ac:spMkLst>
        </pc:spChg>
        <pc:spChg chg="add del">
          <ac:chgData name="R, Naveenkumar (Cognizant)" userId="ab04f1bc-9bd5-4cd8-810c-9770fb3eba1b" providerId="ADAL" clId="{4DC6BC21-5F5F-419A-8E14-4CDD3275DB3E}" dt="2023-06-09T15:09:49.378" v="254" actId="26606"/>
          <ac:spMkLst>
            <pc:docMk/>
            <pc:sldMk cId="651247171" sldId="257"/>
            <ac:spMk id="54" creationId="{FE24B7F3-4D2E-4BA5-87BD-CCFC49B7D556}"/>
          </ac:spMkLst>
        </pc:spChg>
        <pc:spChg chg="add del">
          <ac:chgData name="R, Naveenkumar (Cognizant)" userId="ab04f1bc-9bd5-4cd8-810c-9770fb3eba1b" providerId="ADAL" clId="{4DC6BC21-5F5F-419A-8E14-4CDD3275DB3E}" dt="2023-06-09T15:09:49.378" v="254" actId="26606"/>
          <ac:spMkLst>
            <pc:docMk/>
            <pc:sldMk cId="651247171" sldId="257"/>
            <ac:spMk id="55" creationId="{DF863C81-E2D4-4B3C-B77F-3F69FAD1A523}"/>
          </ac:spMkLst>
        </pc:spChg>
        <pc:spChg chg="add del">
          <ac:chgData name="R, Naveenkumar (Cognizant)" userId="ab04f1bc-9bd5-4cd8-810c-9770fb3eba1b" providerId="ADAL" clId="{4DC6BC21-5F5F-419A-8E14-4CDD3275DB3E}" dt="2023-06-09T15:09:49.378" v="254" actId="26606"/>
          <ac:spMkLst>
            <pc:docMk/>
            <pc:sldMk cId="651247171" sldId="257"/>
            <ac:spMk id="56" creationId="{9036A89F-8DEA-43AA-9D06-4B6FA8CE2962}"/>
          </ac:spMkLst>
        </pc:spChg>
        <pc:spChg chg="add del">
          <ac:chgData name="R, Naveenkumar (Cognizant)" userId="ab04f1bc-9bd5-4cd8-810c-9770fb3eba1b" providerId="ADAL" clId="{4DC6BC21-5F5F-419A-8E14-4CDD3275DB3E}" dt="2023-06-09T15:09:49.378" v="254" actId="26606"/>
          <ac:spMkLst>
            <pc:docMk/>
            <pc:sldMk cId="651247171" sldId="257"/>
            <ac:spMk id="57" creationId="{D01BD803-8FF4-4D42-B00C-DB693F0332A0}"/>
          </ac:spMkLst>
        </pc:spChg>
        <pc:spChg chg="add del">
          <ac:chgData name="R, Naveenkumar (Cognizant)" userId="ab04f1bc-9bd5-4cd8-810c-9770fb3eba1b" providerId="ADAL" clId="{4DC6BC21-5F5F-419A-8E14-4CDD3275DB3E}" dt="2023-06-09T15:09:58.611" v="256" actId="26606"/>
          <ac:spMkLst>
            <pc:docMk/>
            <pc:sldMk cId="651247171" sldId="257"/>
            <ac:spMk id="59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09:58.611" v="256" actId="26606"/>
          <ac:spMkLst>
            <pc:docMk/>
            <pc:sldMk cId="651247171" sldId="257"/>
            <ac:spMk id="60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09:58.611" v="256" actId="26606"/>
          <ac:spMkLst>
            <pc:docMk/>
            <pc:sldMk cId="651247171" sldId="257"/>
            <ac:spMk id="61" creationId="{010B2E9B-7C1F-4F51-B45D-B7A4DEB7A537}"/>
          </ac:spMkLst>
        </pc:spChg>
        <pc:spChg chg="add del">
          <ac:chgData name="R, Naveenkumar (Cognizant)" userId="ab04f1bc-9bd5-4cd8-810c-9770fb3eba1b" providerId="ADAL" clId="{4DC6BC21-5F5F-419A-8E14-4CDD3275DB3E}" dt="2023-06-09T15:09:58.611" v="256" actId="26606"/>
          <ac:spMkLst>
            <pc:docMk/>
            <pc:sldMk cId="651247171" sldId="257"/>
            <ac:spMk id="62" creationId="{09EF05D6-F04B-4F92-9224-92BDFB098549}"/>
          </ac:spMkLst>
        </pc:spChg>
        <pc:spChg chg="add del">
          <ac:chgData name="R, Naveenkumar (Cognizant)" userId="ab04f1bc-9bd5-4cd8-810c-9770fb3eba1b" providerId="ADAL" clId="{4DC6BC21-5F5F-419A-8E14-4CDD3275DB3E}" dt="2023-06-09T15:09:58.611" v="256" actId="26606"/>
          <ac:spMkLst>
            <pc:docMk/>
            <pc:sldMk cId="651247171" sldId="257"/>
            <ac:spMk id="63" creationId="{4B50AB73-5D4A-48BB-9E44-1BE4C17E2AED}"/>
          </ac:spMkLst>
        </pc:spChg>
        <pc:spChg chg="add del">
          <ac:chgData name="R, Naveenkumar (Cognizant)" userId="ab04f1bc-9bd5-4cd8-810c-9770fb3eba1b" providerId="ADAL" clId="{4DC6BC21-5F5F-419A-8E14-4CDD3275DB3E}" dt="2023-06-09T15:10:02.359" v="258" actId="26606"/>
          <ac:spMkLst>
            <pc:docMk/>
            <pc:sldMk cId="651247171" sldId="257"/>
            <ac:spMk id="65" creationId="{3734E53E-4F63-44CB-B70A-5DDFEE05EF51}"/>
          </ac:spMkLst>
        </pc:spChg>
        <pc:spChg chg="add del">
          <ac:chgData name="R, Naveenkumar (Cognizant)" userId="ab04f1bc-9bd5-4cd8-810c-9770fb3eba1b" providerId="ADAL" clId="{4DC6BC21-5F5F-419A-8E14-4CDD3275DB3E}" dt="2023-06-09T15:10:02.359" v="258" actId="26606"/>
          <ac:spMkLst>
            <pc:docMk/>
            <pc:sldMk cId="651247171" sldId="257"/>
            <ac:spMk id="66" creationId="{B3E32D53-FD05-46F1-97E2-C13949F5984B}"/>
          </ac:spMkLst>
        </pc:spChg>
        <pc:spChg chg="add del">
          <ac:chgData name="R, Naveenkumar (Cognizant)" userId="ab04f1bc-9bd5-4cd8-810c-9770fb3eba1b" providerId="ADAL" clId="{4DC6BC21-5F5F-419A-8E14-4CDD3275DB3E}" dt="2023-06-09T15:10:02.359" v="258" actId="26606"/>
          <ac:spMkLst>
            <pc:docMk/>
            <pc:sldMk cId="651247171" sldId="257"/>
            <ac:spMk id="67" creationId="{FDA9E872-DB12-4A7B-A151-052FA0773903}"/>
          </ac:spMkLst>
        </pc:spChg>
        <pc:spChg chg="add del">
          <ac:chgData name="R, Naveenkumar (Cognizant)" userId="ab04f1bc-9bd5-4cd8-810c-9770fb3eba1b" providerId="ADAL" clId="{4DC6BC21-5F5F-419A-8E14-4CDD3275DB3E}" dt="2023-06-09T15:10:02.359" v="258" actId="26606"/>
          <ac:spMkLst>
            <pc:docMk/>
            <pc:sldMk cId="651247171" sldId="257"/>
            <ac:spMk id="68" creationId="{3B984CFC-8941-41C1-9730-F447E13EB442}"/>
          </ac:spMkLst>
        </pc:spChg>
        <pc:spChg chg="add del">
          <ac:chgData name="R, Naveenkumar (Cognizant)" userId="ab04f1bc-9bd5-4cd8-810c-9770fb3eba1b" providerId="ADAL" clId="{4DC6BC21-5F5F-419A-8E14-4CDD3275DB3E}" dt="2023-06-09T15:10:02.359" v="258" actId="26606"/>
          <ac:spMkLst>
            <pc:docMk/>
            <pc:sldMk cId="651247171" sldId="257"/>
            <ac:spMk id="69" creationId="{D3185161-AC26-4077-A972-6C3306B241E2}"/>
          </ac:spMkLst>
        </pc:spChg>
        <pc:spChg chg="add del">
          <ac:chgData name="R, Naveenkumar (Cognizant)" userId="ab04f1bc-9bd5-4cd8-810c-9770fb3eba1b" providerId="ADAL" clId="{4DC6BC21-5F5F-419A-8E14-4CDD3275DB3E}" dt="2023-06-09T15:10:02.359" v="258" actId="26606"/>
          <ac:spMkLst>
            <pc:docMk/>
            <pc:sldMk cId="651247171" sldId="257"/>
            <ac:spMk id="70" creationId="{39B0F207-7872-4A1E-BCCD-EBF4B8A6ACA1}"/>
          </ac:spMkLst>
        </pc:spChg>
        <pc:spChg chg="add del">
          <ac:chgData name="R, Naveenkumar (Cognizant)" userId="ab04f1bc-9bd5-4cd8-810c-9770fb3eba1b" providerId="ADAL" clId="{4DC6BC21-5F5F-419A-8E14-4CDD3275DB3E}" dt="2023-06-09T15:10:13.135" v="260" actId="26606"/>
          <ac:spMkLst>
            <pc:docMk/>
            <pc:sldMk cId="651247171" sldId="257"/>
            <ac:spMk id="72" creationId="{BCFF1867-CA5E-416C-80CB-68BE95CE2281}"/>
          </ac:spMkLst>
        </pc:spChg>
        <pc:spChg chg="add del">
          <ac:chgData name="R, Naveenkumar (Cognizant)" userId="ab04f1bc-9bd5-4cd8-810c-9770fb3eba1b" providerId="ADAL" clId="{4DC6BC21-5F5F-419A-8E14-4CDD3275DB3E}" dt="2023-06-09T15:10:13.135" v="260" actId="26606"/>
          <ac:spMkLst>
            <pc:docMk/>
            <pc:sldMk cId="651247171" sldId="257"/>
            <ac:spMk id="73" creationId="{5EA2F639-83D8-42FB-805A-0AFD485B9EAF}"/>
          </ac:spMkLst>
        </pc:spChg>
        <pc:spChg chg="add del">
          <ac:chgData name="R, Naveenkumar (Cognizant)" userId="ab04f1bc-9bd5-4cd8-810c-9770fb3eba1b" providerId="ADAL" clId="{4DC6BC21-5F5F-419A-8E14-4CDD3275DB3E}" dt="2023-06-09T15:10:13.135" v="260" actId="26606"/>
          <ac:spMkLst>
            <pc:docMk/>
            <pc:sldMk cId="651247171" sldId="257"/>
            <ac:spMk id="74" creationId="{D8DB4E8D-D68B-4463-A009-8FAB6A115558}"/>
          </ac:spMkLst>
        </pc:spChg>
        <pc:spChg chg="add del">
          <ac:chgData name="R, Naveenkumar (Cognizant)" userId="ab04f1bc-9bd5-4cd8-810c-9770fb3eba1b" providerId="ADAL" clId="{4DC6BC21-5F5F-419A-8E14-4CDD3275DB3E}" dt="2023-06-09T15:10:13.135" v="260" actId="26606"/>
          <ac:spMkLst>
            <pc:docMk/>
            <pc:sldMk cId="651247171" sldId="257"/>
            <ac:spMk id="75" creationId="{5C519481-97EE-45EB-B83B-AE5C46F3DB84}"/>
          </ac:spMkLst>
        </pc:spChg>
        <pc:spChg chg="add del">
          <ac:chgData name="R, Naveenkumar (Cognizant)" userId="ab04f1bc-9bd5-4cd8-810c-9770fb3eba1b" providerId="ADAL" clId="{4DC6BC21-5F5F-419A-8E14-4CDD3275DB3E}" dt="2023-06-09T15:10:16.701" v="262" actId="26606"/>
          <ac:spMkLst>
            <pc:docMk/>
            <pc:sldMk cId="651247171" sldId="257"/>
            <ac:spMk id="77" creationId="{3734E53E-4F63-44CB-B70A-5DDFEE05EF51}"/>
          </ac:spMkLst>
        </pc:spChg>
        <pc:spChg chg="add del">
          <ac:chgData name="R, Naveenkumar (Cognizant)" userId="ab04f1bc-9bd5-4cd8-810c-9770fb3eba1b" providerId="ADAL" clId="{4DC6BC21-5F5F-419A-8E14-4CDD3275DB3E}" dt="2023-06-09T15:10:16.701" v="262" actId="26606"/>
          <ac:spMkLst>
            <pc:docMk/>
            <pc:sldMk cId="651247171" sldId="257"/>
            <ac:spMk id="78" creationId="{B3E32D53-FD05-46F1-97E2-C13949F5984B}"/>
          </ac:spMkLst>
        </pc:spChg>
        <pc:spChg chg="add del">
          <ac:chgData name="R, Naveenkumar (Cognizant)" userId="ab04f1bc-9bd5-4cd8-810c-9770fb3eba1b" providerId="ADAL" clId="{4DC6BC21-5F5F-419A-8E14-4CDD3275DB3E}" dt="2023-06-09T15:10:16.701" v="262" actId="26606"/>
          <ac:spMkLst>
            <pc:docMk/>
            <pc:sldMk cId="651247171" sldId="257"/>
            <ac:spMk id="79" creationId="{FDA9E872-DB12-4A7B-A151-052FA0773903}"/>
          </ac:spMkLst>
        </pc:spChg>
        <pc:spChg chg="add del">
          <ac:chgData name="R, Naveenkumar (Cognizant)" userId="ab04f1bc-9bd5-4cd8-810c-9770fb3eba1b" providerId="ADAL" clId="{4DC6BC21-5F5F-419A-8E14-4CDD3275DB3E}" dt="2023-06-09T15:10:16.701" v="262" actId="26606"/>
          <ac:spMkLst>
            <pc:docMk/>
            <pc:sldMk cId="651247171" sldId="257"/>
            <ac:spMk id="80" creationId="{3B984CFC-8941-41C1-9730-F447E13EB442}"/>
          </ac:spMkLst>
        </pc:spChg>
        <pc:spChg chg="add del">
          <ac:chgData name="R, Naveenkumar (Cognizant)" userId="ab04f1bc-9bd5-4cd8-810c-9770fb3eba1b" providerId="ADAL" clId="{4DC6BC21-5F5F-419A-8E14-4CDD3275DB3E}" dt="2023-06-09T15:10:16.701" v="262" actId="26606"/>
          <ac:spMkLst>
            <pc:docMk/>
            <pc:sldMk cId="651247171" sldId="257"/>
            <ac:spMk id="81" creationId="{D3185161-AC26-4077-A972-6C3306B241E2}"/>
          </ac:spMkLst>
        </pc:spChg>
        <pc:spChg chg="add del">
          <ac:chgData name="R, Naveenkumar (Cognizant)" userId="ab04f1bc-9bd5-4cd8-810c-9770fb3eba1b" providerId="ADAL" clId="{4DC6BC21-5F5F-419A-8E14-4CDD3275DB3E}" dt="2023-06-09T15:10:16.701" v="262" actId="26606"/>
          <ac:spMkLst>
            <pc:docMk/>
            <pc:sldMk cId="651247171" sldId="257"/>
            <ac:spMk id="82" creationId="{39B0F207-7872-4A1E-BCCD-EBF4B8A6ACA1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84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85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86" creationId="{FE0A6C7C-0AE6-48BC-951D-9663738EEAC1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87" creationId="{88F7DC0D-FB41-40DE-9A2A-1621F2F269CE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88" creationId="{70CEE6E3-70B6-4693-8985-3413141EE2EA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89" creationId="{AC56B1E5-8C40-4B38-9E01-086401F40D54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90" creationId="{373BF372-AF59-4E6A-B507-99714F0DDE13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91" creationId="{3E51228A-E070-4CBB-B003-E1F8EB0AF3FA}"/>
          </ac:spMkLst>
        </pc:spChg>
        <pc:spChg chg="add del">
          <ac:chgData name="R, Naveenkumar (Cognizant)" userId="ab04f1bc-9bd5-4cd8-810c-9770fb3eba1b" providerId="ADAL" clId="{4DC6BC21-5F5F-419A-8E14-4CDD3275DB3E}" dt="2023-06-09T15:10:19.531" v="264" actId="26606"/>
          <ac:spMkLst>
            <pc:docMk/>
            <pc:sldMk cId="651247171" sldId="257"/>
            <ac:spMk id="92" creationId="{B61AB5B3-299F-402C-A990-BCBB37FE0988}"/>
          </ac:spMkLst>
        </pc:spChg>
        <pc:spChg chg="add del">
          <ac:chgData name="R, Naveenkumar (Cognizant)" userId="ab04f1bc-9bd5-4cd8-810c-9770fb3eba1b" providerId="ADAL" clId="{4DC6BC21-5F5F-419A-8E14-4CDD3275DB3E}" dt="2023-06-09T15:10:25.748" v="266" actId="26606"/>
          <ac:spMkLst>
            <pc:docMk/>
            <pc:sldMk cId="651247171" sldId="257"/>
            <ac:spMk id="94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10:25.748" v="266" actId="26606"/>
          <ac:spMkLst>
            <pc:docMk/>
            <pc:sldMk cId="651247171" sldId="257"/>
            <ac:spMk id="95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10:25.748" v="266" actId="26606"/>
          <ac:spMkLst>
            <pc:docMk/>
            <pc:sldMk cId="651247171" sldId="257"/>
            <ac:spMk id="96" creationId="{45E4AB72-1C42-427F-801C-32A12FD694C5}"/>
          </ac:spMkLst>
        </pc:spChg>
        <pc:spChg chg="add del">
          <ac:chgData name="R, Naveenkumar (Cognizant)" userId="ab04f1bc-9bd5-4cd8-810c-9770fb3eba1b" providerId="ADAL" clId="{4DC6BC21-5F5F-419A-8E14-4CDD3275DB3E}" dt="2023-06-09T15:10:25.748" v="266" actId="26606"/>
          <ac:spMkLst>
            <pc:docMk/>
            <pc:sldMk cId="651247171" sldId="257"/>
            <ac:spMk id="97" creationId="{4CC257D2-6895-4677-996F-1A5FBB7F7194}"/>
          </ac:spMkLst>
        </pc:spChg>
        <pc:spChg chg="add del">
          <ac:chgData name="R, Naveenkumar (Cognizant)" userId="ab04f1bc-9bd5-4cd8-810c-9770fb3eba1b" providerId="ADAL" clId="{4DC6BC21-5F5F-419A-8E14-4CDD3275DB3E}" dt="2023-06-09T15:10:25.748" v="266" actId="26606"/>
          <ac:spMkLst>
            <pc:docMk/>
            <pc:sldMk cId="651247171" sldId="257"/>
            <ac:spMk id="98" creationId="{4328FF51-22A9-49F6-8C79-1FFC470CA426}"/>
          </ac:spMkLst>
        </pc:spChg>
        <pc:spChg chg="add del">
          <ac:chgData name="R, Naveenkumar (Cognizant)" userId="ab04f1bc-9bd5-4cd8-810c-9770fb3eba1b" providerId="ADAL" clId="{4DC6BC21-5F5F-419A-8E14-4CDD3275DB3E}" dt="2023-06-09T15:10:36.514" v="268" actId="26606"/>
          <ac:spMkLst>
            <pc:docMk/>
            <pc:sldMk cId="651247171" sldId="257"/>
            <ac:spMk id="100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09T15:10:36.514" v="268" actId="26606"/>
          <ac:spMkLst>
            <pc:docMk/>
            <pc:sldMk cId="651247171" sldId="257"/>
            <ac:spMk id="101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09T15:10:36.514" v="268" actId="26606"/>
          <ac:spMkLst>
            <pc:docMk/>
            <pc:sldMk cId="651247171" sldId="257"/>
            <ac:spMk id="102" creationId="{4643CFF5-3073-44B6-9A56-4CAF096FFF17}"/>
          </ac:spMkLst>
        </pc:spChg>
        <pc:spChg chg="add del">
          <ac:chgData name="R, Naveenkumar (Cognizant)" userId="ab04f1bc-9bd5-4cd8-810c-9770fb3eba1b" providerId="ADAL" clId="{4DC6BC21-5F5F-419A-8E14-4CDD3275DB3E}" dt="2023-06-09T15:10:36.514" v="268" actId="26606"/>
          <ac:spMkLst>
            <pc:docMk/>
            <pc:sldMk cId="651247171" sldId="257"/>
            <ac:spMk id="103" creationId="{955DEFE8-24AF-47F7-B020-D4D76ABA1830}"/>
          </ac:spMkLst>
        </pc:spChg>
        <pc:spChg chg="add del">
          <ac:chgData name="R, Naveenkumar (Cognizant)" userId="ab04f1bc-9bd5-4cd8-810c-9770fb3eba1b" providerId="ADAL" clId="{4DC6BC21-5F5F-419A-8E14-4CDD3275DB3E}" dt="2023-06-09T15:10:36.514" v="268" actId="26606"/>
          <ac:spMkLst>
            <pc:docMk/>
            <pc:sldMk cId="651247171" sldId="257"/>
            <ac:spMk id="104" creationId="{6EAE3873-25FC-4346-B1D5-82E5F9D953ED}"/>
          </ac:spMkLst>
        </pc:spChg>
        <pc:spChg chg="ad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106" creationId="{BD4C0BBB-0042-4603-A226-6117F3FD5B3C}"/>
          </ac:spMkLst>
        </pc:spChg>
        <pc:spChg chg="ad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107" creationId="{EC44F520-2598-460E-9F91-B02F60830CA2}"/>
          </ac:spMkLst>
        </pc:spChg>
        <pc:spChg chg="ad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108" creationId="{93DAF4AA-9270-40B5-B73C-B11B9A92F0BC}"/>
          </ac:spMkLst>
        </pc:spChg>
        <pc:spChg chg="ad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109" creationId="{31D5E60A-D6B1-4F21-A993-313958AF0C00}"/>
          </ac:spMkLst>
        </pc:spChg>
        <pc:spChg chg="ad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110" creationId="{5B7BB16B-E108-4C64-97D5-7AC67CC5E2C7}"/>
          </ac:spMkLst>
        </pc:spChg>
        <pc:spChg chg="add">
          <ac:chgData name="R, Naveenkumar (Cognizant)" userId="ab04f1bc-9bd5-4cd8-810c-9770fb3eba1b" providerId="ADAL" clId="{4DC6BC21-5F5F-419A-8E14-4CDD3275DB3E}" dt="2023-06-09T15:10:36.538" v="269" actId="26606"/>
          <ac:spMkLst>
            <pc:docMk/>
            <pc:sldMk cId="651247171" sldId="257"/>
            <ac:spMk id="111" creationId="{A5F6A003-4671-4F7B-A12E-2946D61E435F}"/>
          </ac:spMkLst>
        </pc:spChg>
        <pc:picChg chg="add del">
          <ac:chgData name="R, Naveenkumar (Cognizant)" userId="ab04f1bc-9bd5-4cd8-810c-9770fb3eba1b" providerId="ADAL" clId="{4DC6BC21-5F5F-419A-8E14-4CDD3275DB3E}" dt="2023-06-09T15:07:13.182" v="164" actId="26606"/>
          <ac:picMkLst>
            <pc:docMk/>
            <pc:sldMk cId="651247171" sldId="257"/>
            <ac:picMk id="7" creationId="{FD63710C-8A8F-99D0-38BF-FC1C03C0A28A}"/>
          </ac:picMkLst>
        </pc:picChg>
        <pc:picChg chg="add mod">
          <ac:chgData name="R, Naveenkumar (Cognizant)" userId="ab04f1bc-9bd5-4cd8-810c-9770fb3eba1b" providerId="ADAL" clId="{4DC6BC21-5F5F-419A-8E14-4CDD3275DB3E}" dt="2023-06-09T15:10:36.538" v="269" actId="26606"/>
          <ac:picMkLst>
            <pc:docMk/>
            <pc:sldMk cId="651247171" sldId="257"/>
            <ac:picMk id="25" creationId="{98DDB048-585E-BCAE-239F-FD42DE259E48}"/>
          </ac:picMkLst>
        </pc:picChg>
      </pc:sldChg>
      <pc:sldChg chg="addSp delSp modSp new mod setBg">
        <pc:chgData name="R, Naveenkumar (Cognizant)" userId="ab04f1bc-9bd5-4cd8-810c-9770fb3eba1b" providerId="ADAL" clId="{4DC6BC21-5F5F-419A-8E14-4CDD3275DB3E}" dt="2023-06-10T01:42:02.687" v="360" actId="14100"/>
        <pc:sldMkLst>
          <pc:docMk/>
          <pc:sldMk cId="3857965183" sldId="258"/>
        </pc:sldMkLst>
        <pc:spChg chg="mod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2" creationId="{BFC71CED-B7B8-1C40-1E86-5AB19C9BB634}"/>
          </ac:spMkLst>
        </pc:spChg>
        <pc:spChg chg="add del mod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3" creationId="{BAA555BF-ACA9-CF3B-ADF8-82DD8CEEB9FD}"/>
          </ac:spMkLst>
        </pc:spChg>
        <pc:spChg chg="add del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8" creationId="{45C5CC17-FF17-43CF-B073-D9051465D5CC}"/>
          </ac:spMkLst>
        </pc:spChg>
        <pc:spChg chg="add del">
          <ac:chgData name="R, Naveenkumar (Cognizant)" userId="ab04f1bc-9bd5-4cd8-810c-9770fb3eba1b" providerId="ADAL" clId="{4DC6BC21-5F5F-419A-8E14-4CDD3275DB3E}" dt="2023-06-09T15:12:25.845" v="277" actId="26606"/>
          <ac:spMkLst>
            <pc:docMk/>
            <pc:sldMk cId="3857965183" sldId="258"/>
            <ac:spMk id="10" creationId="{11D6A2A3-F101-46F7-8B6F-1C699CAFE9AD}"/>
          </ac:spMkLst>
        </pc:spChg>
        <pc:spChg chg="add del">
          <ac:chgData name="R, Naveenkumar (Cognizant)" userId="ab04f1bc-9bd5-4cd8-810c-9770fb3eba1b" providerId="ADAL" clId="{4DC6BC21-5F5F-419A-8E14-4CDD3275DB3E}" dt="2023-06-09T15:12:25.845" v="277" actId="26606"/>
          <ac:spMkLst>
            <pc:docMk/>
            <pc:sldMk cId="3857965183" sldId="258"/>
            <ac:spMk id="12" creationId="{529E760E-527D-4053-A309-F2BDE12501CD}"/>
          </ac:spMkLst>
        </pc:spChg>
        <pc:spChg chg="add del">
          <ac:chgData name="R, Naveenkumar (Cognizant)" userId="ab04f1bc-9bd5-4cd8-810c-9770fb3eba1b" providerId="ADAL" clId="{4DC6BC21-5F5F-419A-8E14-4CDD3275DB3E}" dt="2023-06-09T15:12:25.845" v="277" actId="26606"/>
          <ac:spMkLst>
            <pc:docMk/>
            <pc:sldMk cId="3857965183" sldId="258"/>
            <ac:spMk id="14" creationId="{4153D448-4ED1-429A-A28C-8316DE7CAF7E}"/>
          </ac:spMkLst>
        </pc:spChg>
        <pc:spChg chg="add del">
          <ac:chgData name="R, Naveenkumar (Cognizant)" userId="ab04f1bc-9bd5-4cd8-810c-9770fb3eba1b" providerId="ADAL" clId="{4DC6BC21-5F5F-419A-8E14-4CDD3275DB3E}" dt="2023-06-09T15:12:29.608" v="279" actId="26606"/>
          <ac:spMkLst>
            <pc:docMk/>
            <pc:sldMk cId="3857965183" sldId="258"/>
            <ac:spMk id="16" creationId="{11D6A2A3-F101-46F7-8B6F-1C699CAFE9AD}"/>
          </ac:spMkLst>
        </pc:spChg>
        <pc:spChg chg="add del">
          <ac:chgData name="R, Naveenkumar (Cognizant)" userId="ab04f1bc-9bd5-4cd8-810c-9770fb3eba1b" providerId="ADAL" clId="{4DC6BC21-5F5F-419A-8E14-4CDD3275DB3E}" dt="2023-06-09T15:12:29.608" v="279" actId="26606"/>
          <ac:spMkLst>
            <pc:docMk/>
            <pc:sldMk cId="3857965183" sldId="258"/>
            <ac:spMk id="18" creationId="{529E760E-527D-4053-A309-F2BDE12501CD}"/>
          </ac:spMkLst>
        </pc:spChg>
        <pc:spChg chg="add del">
          <ac:chgData name="R, Naveenkumar (Cognizant)" userId="ab04f1bc-9bd5-4cd8-810c-9770fb3eba1b" providerId="ADAL" clId="{4DC6BC21-5F5F-419A-8E14-4CDD3275DB3E}" dt="2023-06-09T15:12:29.608" v="279" actId="26606"/>
          <ac:spMkLst>
            <pc:docMk/>
            <pc:sldMk cId="3857965183" sldId="258"/>
            <ac:spMk id="19" creationId="{4153D448-4ED1-429A-A28C-8316DE7CAF7E}"/>
          </ac:spMkLst>
        </pc:spChg>
        <pc:spChg chg="add del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21" creationId="{1EBE2DDC-0D14-44E6-A1AB-2EEC09507435}"/>
          </ac:spMkLst>
        </pc:spChg>
        <pc:spChg chg="add del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22" creationId="{A8543D98-0AA2-43B4-B508-DC1DB7F3DC9A}"/>
          </ac:spMkLst>
        </pc:spChg>
        <pc:spChg chg="add del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23" creationId="{89723C1D-9A1A-465B-8164-483BF5426613}"/>
          </ac:spMkLst>
        </pc:spChg>
        <pc:spChg chg="add del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24" creationId="{A6680484-5F73-4078-85C2-415205B1A4C0}"/>
          </ac:spMkLst>
        </pc:spChg>
        <pc:spChg chg="add del">
          <ac:chgData name="R, Naveenkumar (Cognizant)" userId="ab04f1bc-9bd5-4cd8-810c-9770fb3eba1b" providerId="ADAL" clId="{4DC6BC21-5F5F-419A-8E14-4CDD3275DB3E}" dt="2023-06-10T01:41:46.717" v="354" actId="26606"/>
          <ac:spMkLst>
            <pc:docMk/>
            <pc:sldMk cId="3857965183" sldId="258"/>
            <ac:spMk id="30" creationId="{C4285719-470E-454C-AF62-8323075F1F5B}"/>
          </ac:spMkLst>
        </pc:spChg>
        <pc:spChg chg="add del">
          <ac:chgData name="R, Naveenkumar (Cognizant)" userId="ab04f1bc-9bd5-4cd8-810c-9770fb3eba1b" providerId="ADAL" clId="{4DC6BC21-5F5F-419A-8E14-4CDD3275DB3E}" dt="2023-06-10T01:41:46.717" v="354" actId="26606"/>
          <ac:spMkLst>
            <pc:docMk/>
            <pc:sldMk cId="3857965183" sldId="258"/>
            <ac:spMk id="31" creationId="{BAA555BF-ACA9-CF3B-ADF8-82DD8CEEB9FD}"/>
          </ac:spMkLst>
        </pc:spChg>
        <pc:spChg chg="add del">
          <ac:chgData name="R, Naveenkumar (Cognizant)" userId="ab04f1bc-9bd5-4cd8-810c-9770fb3eba1b" providerId="ADAL" clId="{4DC6BC21-5F5F-419A-8E14-4CDD3275DB3E}" dt="2023-06-10T01:41:46.717" v="354" actId="26606"/>
          <ac:spMkLst>
            <pc:docMk/>
            <pc:sldMk cId="3857965183" sldId="258"/>
            <ac:spMk id="32" creationId="{4E3AE8C3-8F65-40F4-BABE-E70F3830147B}"/>
          </ac:spMkLst>
        </pc:spChg>
        <pc:spChg chg="add del">
          <ac:chgData name="R, Naveenkumar (Cognizant)" userId="ab04f1bc-9bd5-4cd8-810c-9770fb3eba1b" providerId="ADAL" clId="{4DC6BC21-5F5F-419A-8E14-4CDD3275DB3E}" dt="2023-06-10T01:41:46.717" v="354" actId="26606"/>
          <ac:spMkLst>
            <pc:docMk/>
            <pc:sldMk cId="3857965183" sldId="258"/>
            <ac:spMk id="34" creationId="{E2FC4764-B8D5-4F87-95DB-3125B2D12855}"/>
          </ac:spMkLst>
        </pc:spChg>
        <pc:spChg chg="add del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35" creationId="{E2FC4764-B8D5-4F87-95DB-3125B2D12855}"/>
          </ac:spMkLst>
        </pc:spChg>
        <pc:spChg chg="add del">
          <ac:chgData name="R, Naveenkumar (Cognizant)" userId="ab04f1bc-9bd5-4cd8-810c-9770fb3eba1b" providerId="ADAL" clId="{4DC6BC21-5F5F-419A-8E14-4CDD3275DB3E}" dt="2023-06-10T01:41:46.717" v="354" actId="26606"/>
          <ac:spMkLst>
            <pc:docMk/>
            <pc:sldMk cId="3857965183" sldId="258"/>
            <ac:spMk id="36" creationId="{B4C1654F-94F5-497E-8ECF-F2A7E84D6A63}"/>
          </ac:spMkLst>
        </pc:spChg>
        <pc:spChg chg="add del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37" creationId="{B4C1654F-94F5-497E-8ECF-F2A7E84D6A63}"/>
          </ac:spMkLst>
        </pc:spChg>
        <pc:spChg chg="add del">
          <ac:chgData name="R, Naveenkumar (Cognizant)" userId="ab04f1bc-9bd5-4cd8-810c-9770fb3eba1b" providerId="ADAL" clId="{4DC6BC21-5F5F-419A-8E14-4CDD3275DB3E}" dt="2023-06-10T01:41:46.717" v="354" actId="26606"/>
          <ac:spMkLst>
            <pc:docMk/>
            <pc:sldMk cId="3857965183" sldId="258"/>
            <ac:spMk id="38" creationId="{38FAA1A1-D861-433F-88FA-1E9D6FD31D11}"/>
          </ac:spMkLst>
        </pc:spChg>
        <pc:spChg chg="add del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39" creationId="{38FAA1A1-D861-433F-88FA-1E9D6FD31D11}"/>
          </ac:spMkLst>
        </pc:spChg>
        <pc:spChg chg="add del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40" creationId="{A21FCE60-ECDB-49B1-A5CA-E834A33FEE46}"/>
          </ac:spMkLst>
        </pc:spChg>
        <pc:spChg chg="add del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41" creationId="{4E3AE8C3-8F65-40F4-BABE-E70F3830147B}"/>
          </ac:spMkLst>
        </pc:spChg>
        <pc:spChg chg="add del">
          <ac:chgData name="R, Naveenkumar (Cognizant)" userId="ab04f1bc-9bd5-4cd8-810c-9770fb3eba1b" providerId="ADAL" clId="{4DC6BC21-5F5F-419A-8E14-4CDD3275DB3E}" dt="2023-06-10T01:41:48.658" v="356" actId="26606"/>
          <ac:spMkLst>
            <pc:docMk/>
            <pc:sldMk cId="3857965183" sldId="258"/>
            <ac:spMk id="42" creationId="{BAA555BF-ACA9-CF3B-ADF8-82DD8CEEB9FD}"/>
          </ac:spMkLst>
        </pc:spChg>
        <pc:spChg chg="add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45" creationId="{45C5CC17-FF17-43CF-B073-D9051465D5CC}"/>
          </ac:spMkLst>
        </pc:spChg>
        <pc:spChg chg="add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46" creationId="{1EBE2DDC-0D14-44E6-A1AB-2EEC09507435}"/>
          </ac:spMkLst>
        </pc:spChg>
        <pc:spChg chg="add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47" creationId="{A8543D98-0AA2-43B4-B508-DC1DB7F3DC9A}"/>
          </ac:spMkLst>
        </pc:spChg>
        <pc:spChg chg="add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48" creationId="{89723C1D-9A1A-465B-8164-483BF5426613}"/>
          </ac:spMkLst>
        </pc:spChg>
        <pc:spChg chg="add">
          <ac:chgData name="R, Naveenkumar (Cognizant)" userId="ab04f1bc-9bd5-4cd8-810c-9770fb3eba1b" providerId="ADAL" clId="{4DC6BC21-5F5F-419A-8E14-4CDD3275DB3E}" dt="2023-06-10T01:41:48.672" v="357" actId="26606"/>
          <ac:spMkLst>
            <pc:docMk/>
            <pc:sldMk cId="3857965183" sldId="258"/>
            <ac:spMk id="49" creationId="{A6680484-5F73-4078-85C2-415205B1A4C0}"/>
          </ac:spMkLst>
        </pc:spChg>
        <pc:graphicFrameChg chg="add del">
          <ac:chgData name="R, Naveenkumar (Cognizant)" userId="ab04f1bc-9bd5-4cd8-810c-9770fb3eba1b" providerId="ADAL" clId="{4DC6BC21-5F5F-419A-8E14-4CDD3275DB3E}" dt="2023-06-10T01:41:22.049" v="350" actId="26606"/>
          <ac:graphicFrameMkLst>
            <pc:docMk/>
            <pc:sldMk cId="3857965183" sldId="258"/>
            <ac:graphicFrameMk id="26" creationId="{21B3ABEF-1010-0E73-2F1B-EEDAC34B525F}"/>
          </ac:graphicFrameMkLst>
        </pc:graphicFrameChg>
        <pc:graphicFrameChg chg="add del">
          <ac:chgData name="R, Naveenkumar (Cognizant)" userId="ab04f1bc-9bd5-4cd8-810c-9770fb3eba1b" providerId="ADAL" clId="{4DC6BC21-5F5F-419A-8E14-4CDD3275DB3E}" dt="2023-06-10T01:41:44.854" v="352" actId="26606"/>
          <ac:graphicFrameMkLst>
            <pc:docMk/>
            <pc:sldMk cId="3857965183" sldId="258"/>
            <ac:graphicFrameMk id="28" creationId="{082824D7-B666-E034-C68D-FC2F9770ACE3}"/>
          </ac:graphicFrameMkLst>
        </pc:graphicFrameChg>
        <pc:graphicFrameChg chg="add mod">
          <ac:chgData name="R, Naveenkumar (Cognizant)" userId="ab04f1bc-9bd5-4cd8-810c-9770fb3eba1b" providerId="ADAL" clId="{4DC6BC21-5F5F-419A-8E14-4CDD3275DB3E}" dt="2023-06-10T01:42:02.687" v="360" actId="14100"/>
          <ac:graphicFrameMkLst>
            <pc:docMk/>
            <pc:sldMk cId="3857965183" sldId="258"/>
            <ac:graphicFrameMk id="50" creationId="{007F74C8-D1A4-FF4A-C1FE-4E62F24F8C14}"/>
          </ac:graphicFrameMkLst>
        </pc:graphicFrameChg>
        <pc:picChg chg="add del">
          <ac:chgData name="R, Naveenkumar (Cognizant)" userId="ab04f1bc-9bd5-4cd8-810c-9770fb3eba1b" providerId="ADAL" clId="{4DC6BC21-5F5F-419A-8E14-4CDD3275DB3E}" dt="2023-06-09T15:12:25.845" v="277" actId="26606"/>
          <ac:picMkLst>
            <pc:docMk/>
            <pc:sldMk cId="3857965183" sldId="258"/>
            <ac:picMk id="7" creationId="{3015431C-9F0A-74FD-24F4-4D63C79D75AC}"/>
          </ac:picMkLst>
        </pc:picChg>
        <pc:picChg chg="add del">
          <ac:chgData name="R, Naveenkumar (Cognizant)" userId="ab04f1bc-9bd5-4cd8-810c-9770fb3eba1b" providerId="ADAL" clId="{4DC6BC21-5F5F-419A-8E14-4CDD3275DB3E}" dt="2023-06-09T15:12:29.608" v="279" actId="26606"/>
          <ac:picMkLst>
            <pc:docMk/>
            <pc:sldMk cId="3857965183" sldId="258"/>
            <ac:picMk id="17" creationId="{95280669-A192-5734-E450-FF188369F30D}"/>
          </ac:picMkLst>
        </pc:picChg>
        <pc:picChg chg="add del">
          <ac:chgData name="R, Naveenkumar (Cognizant)" userId="ab04f1bc-9bd5-4cd8-810c-9770fb3eba1b" providerId="ADAL" clId="{4DC6BC21-5F5F-419A-8E14-4CDD3275DB3E}" dt="2023-06-10T01:41:46.717" v="354" actId="26606"/>
          <ac:picMkLst>
            <pc:docMk/>
            <pc:sldMk cId="3857965183" sldId="258"/>
            <ac:picMk id="33" creationId="{28435BBF-9093-2A42-7284-228986813D3A}"/>
          </ac:picMkLst>
        </pc:picChg>
        <pc:picChg chg="add del">
          <ac:chgData name="R, Naveenkumar (Cognizant)" userId="ab04f1bc-9bd5-4cd8-810c-9770fb3eba1b" providerId="ADAL" clId="{4DC6BC21-5F5F-419A-8E14-4CDD3275DB3E}" dt="2023-06-10T01:41:48.658" v="356" actId="26606"/>
          <ac:picMkLst>
            <pc:docMk/>
            <pc:sldMk cId="3857965183" sldId="258"/>
            <ac:picMk id="43" creationId="{5A6B250D-1D73-9546-7A13-EF0710F3BE56}"/>
          </ac:picMkLst>
        </pc:picChg>
      </pc:sldChg>
      <pc:sldChg chg="addSp delSp modSp new mod setBg">
        <pc:chgData name="R, Naveenkumar (Cognizant)" userId="ab04f1bc-9bd5-4cd8-810c-9770fb3eba1b" providerId="ADAL" clId="{4DC6BC21-5F5F-419A-8E14-4CDD3275DB3E}" dt="2023-06-12T07:01:52.880" v="365" actId="20577"/>
        <pc:sldMkLst>
          <pc:docMk/>
          <pc:sldMk cId="2036699458" sldId="259"/>
        </pc:sldMkLst>
        <pc:spChg chg="mod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2" creationId="{E128A33B-4E69-3BB2-2BE7-AA80AA513FE5}"/>
          </ac:spMkLst>
        </pc:spChg>
        <pc:spChg chg="mod">
          <ac:chgData name="R, Naveenkumar (Cognizant)" userId="ab04f1bc-9bd5-4cd8-810c-9770fb3eba1b" providerId="ADAL" clId="{4DC6BC21-5F5F-419A-8E14-4CDD3275DB3E}" dt="2023-06-12T07:01:52.880" v="365" actId="20577"/>
          <ac:spMkLst>
            <pc:docMk/>
            <pc:sldMk cId="2036699458" sldId="259"/>
            <ac:spMk id="3" creationId="{2053CC30-0817-B45E-A155-1E807B7C0287}"/>
          </ac:spMkLst>
        </pc:spChg>
        <pc:spChg chg="add del">
          <ac:chgData name="R, Naveenkumar (Cognizant)" userId="ab04f1bc-9bd5-4cd8-810c-9770fb3eba1b" providerId="ADAL" clId="{4DC6BC21-5F5F-419A-8E14-4CDD3275DB3E}" dt="2023-06-12T04:05:32.622" v="361" actId="26606"/>
          <ac:spMkLst>
            <pc:docMk/>
            <pc:sldMk cId="2036699458" sldId="259"/>
            <ac:spMk id="8" creationId="{45C5CC17-FF17-43CF-B073-D9051465D5CC}"/>
          </ac:spMkLst>
        </pc:spChg>
        <pc:spChg chg="add del">
          <ac:chgData name="R, Naveenkumar (Cognizant)" userId="ab04f1bc-9bd5-4cd8-810c-9770fb3eba1b" providerId="ADAL" clId="{4DC6BC21-5F5F-419A-8E14-4CDD3275DB3E}" dt="2023-06-12T04:05:32.622" v="361" actId="26606"/>
          <ac:spMkLst>
            <pc:docMk/>
            <pc:sldMk cId="2036699458" sldId="259"/>
            <ac:spMk id="10" creationId="{1EBE2DDC-0D14-44E6-A1AB-2EEC09507435}"/>
          </ac:spMkLst>
        </pc:spChg>
        <pc:spChg chg="add del">
          <ac:chgData name="R, Naveenkumar (Cognizant)" userId="ab04f1bc-9bd5-4cd8-810c-9770fb3eba1b" providerId="ADAL" clId="{4DC6BC21-5F5F-419A-8E14-4CDD3275DB3E}" dt="2023-06-12T04:05:32.622" v="361" actId="26606"/>
          <ac:spMkLst>
            <pc:docMk/>
            <pc:sldMk cId="2036699458" sldId="259"/>
            <ac:spMk id="12" creationId="{A8543D98-0AA2-43B4-B508-DC1DB7F3DC9A}"/>
          </ac:spMkLst>
        </pc:spChg>
        <pc:spChg chg="add del">
          <ac:chgData name="R, Naveenkumar (Cognizant)" userId="ab04f1bc-9bd5-4cd8-810c-9770fb3eba1b" providerId="ADAL" clId="{4DC6BC21-5F5F-419A-8E14-4CDD3275DB3E}" dt="2023-06-12T04:05:32.622" v="361" actId="26606"/>
          <ac:spMkLst>
            <pc:docMk/>
            <pc:sldMk cId="2036699458" sldId="259"/>
            <ac:spMk id="14" creationId="{89723C1D-9A1A-465B-8164-483BF5426613}"/>
          </ac:spMkLst>
        </pc:spChg>
        <pc:spChg chg="add del">
          <ac:chgData name="R, Naveenkumar (Cognizant)" userId="ab04f1bc-9bd5-4cd8-810c-9770fb3eba1b" providerId="ADAL" clId="{4DC6BC21-5F5F-419A-8E14-4CDD3275DB3E}" dt="2023-06-12T04:05:32.622" v="361" actId="26606"/>
          <ac:spMkLst>
            <pc:docMk/>
            <pc:sldMk cId="2036699458" sldId="259"/>
            <ac:spMk id="16" creationId="{A6680484-5F73-4078-85C2-415205B1A4C0}"/>
          </ac:spMkLst>
        </pc:spChg>
        <pc:spChg chg="add del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22" creationId="{1B15ED52-F352-441B-82BF-E0EA34836D08}"/>
          </ac:spMkLst>
        </pc:spChg>
        <pc:spChg chg="add del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24" creationId="{61707E60-CEC9-4661-AA82-69242EB4BDC3}"/>
          </ac:spMkLst>
        </pc:spChg>
        <pc:spChg chg="add del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26" creationId="{8F035CD8-AE30-4146-96F2-036B0CE5E4F3}"/>
          </ac:spMkLst>
        </pc:spChg>
        <pc:spChg chg="add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31" creationId="{45C5CC17-FF17-43CF-B073-D9051465D5CC}"/>
          </ac:spMkLst>
        </pc:spChg>
        <pc:spChg chg="add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33" creationId="{1EBE2DDC-0D14-44E6-A1AB-2EEC09507435}"/>
          </ac:spMkLst>
        </pc:spChg>
        <pc:spChg chg="add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35" creationId="{A8543D98-0AA2-43B4-B508-DC1DB7F3DC9A}"/>
          </ac:spMkLst>
        </pc:spChg>
        <pc:spChg chg="add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37" creationId="{89723C1D-9A1A-465B-8164-483BF5426613}"/>
          </ac:spMkLst>
        </pc:spChg>
        <pc:spChg chg="add">
          <ac:chgData name="R, Naveenkumar (Cognizant)" userId="ab04f1bc-9bd5-4cd8-810c-9770fb3eba1b" providerId="ADAL" clId="{4DC6BC21-5F5F-419A-8E14-4CDD3275DB3E}" dt="2023-06-12T04:10:35.004" v="363" actId="26606"/>
          <ac:spMkLst>
            <pc:docMk/>
            <pc:sldMk cId="2036699458" sldId="259"/>
            <ac:spMk id="39" creationId="{A6680484-5F73-4078-85C2-415205B1A4C0}"/>
          </ac:spMkLst>
        </pc:spChg>
        <pc:picChg chg="add del">
          <ac:chgData name="R, Naveenkumar (Cognizant)" userId="ab04f1bc-9bd5-4cd8-810c-9770fb3eba1b" providerId="ADAL" clId="{4DC6BC21-5F5F-419A-8E14-4CDD3275DB3E}" dt="2023-06-12T04:10:24.733" v="362" actId="478"/>
          <ac:picMkLst>
            <pc:docMk/>
            <pc:sldMk cId="2036699458" sldId="259"/>
            <ac:picMk id="18" creationId="{44E056CB-935D-E610-EC4C-F629395DCF01}"/>
          </ac:picMkLst>
        </pc:picChg>
      </pc:sldChg>
      <pc:sldChg chg="addSp delSp modSp new mod setBg">
        <pc:chgData name="R, Naveenkumar (Cognizant)" userId="ab04f1bc-9bd5-4cd8-810c-9770fb3eba1b" providerId="ADAL" clId="{4DC6BC21-5F5F-419A-8E14-4CDD3275DB3E}" dt="2023-06-09T15:20:50.569" v="327" actId="26606"/>
        <pc:sldMkLst>
          <pc:docMk/>
          <pc:sldMk cId="1325372780" sldId="260"/>
        </pc:sldMkLst>
        <pc:spChg chg="mo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2" creationId="{F885412A-2DC7-D1D4-0051-C75B7D80D53A}"/>
          </ac:spMkLst>
        </pc:spChg>
        <pc:spChg chg="add del mo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3" creationId="{B3D4F38F-FDC2-F9EF-295F-2F64A4536582}"/>
          </ac:spMkLst>
        </pc:spChg>
        <pc:spChg chg="add del">
          <ac:chgData name="R, Naveenkumar (Cognizant)" userId="ab04f1bc-9bd5-4cd8-810c-9770fb3eba1b" providerId="ADAL" clId="{4DC6BC21-5F5F-419A-8E14-4CDD3275DB3E}" dt="2023-06-09T15:20:50.521" v="326" actId="26606"/>
          <ac:spMkLst>
            <pc:docMk/>
            <pc:sldMk cId="1325372780" sldId="260"/>
            <ac:spMk id="9" creationId="{06E6C0C3-A448-4D8B-86C7-3C83B7E4A600}"/>
          </ac:spMkLst>
        </pc:spChg>
        <pc:spChg chg="add del">
          <ac:chgData name="R, Naveenkumar (Cognizant)" userId="ab04f1bc-9bd5-4cd8-810c-9770fb3eba1b" providerId="ADAL" clId="{4DC6BC21-5F5F-419A-8E14-4CDD3275DB3E}" dt="2023-06-09T15:20:50.521" v="326" actId="26606"/>
          <ac:spMkLst>
            <pc:docMk/>
            <pc:sldMk cId="1325372780" sldId="260"/>
            <ac:spMk id="11" creationId="{EF1326A3-CBDD-4503-8C40-806B4ABF4F2A}"/>
          </ac:spMkLst>
        </pc:spChg>
        <pc:spChg chg="add del">
          <ac:chgData name="R, Naveenkumar (Cognizant)" userId="ab04f1bc-9bd5-4cd8-810c-9770fb3eba1b" providerId="ADAL" clId="{4DC6BC21-5F5F-419A-8E14-4CDD3275DB3E}" dt="2023-06-09T15:20:50.521" v="326" actId="26606"/>
          <ac:spMkLst>
            <pc:docMk/>
            <pc:sldMk cId="1325372780" sldId="260"/>
            <ac:spMk id="13" creationId="{5910698D-E436-464E-9DE4-F9FB349FD9E6}"/>
          </ac:spMkLst>
        </pc:spChg>
        <pc:spChg chg="ad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15" creationId="{BB097F88-2120-47B4-B891-5B28F66BBD4A}"/>
          </ac:spMkLst>
        </pc:spChg>
        <pc:spChg chg="ad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16" creationId="{040BF4A1-714C-419E-A19F-578DE93BE02F}"/>
          </ac:spMkLst>
        </pc:spChg>
        <pc:spChg chg="ad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17" creationId="{BF9338F5-05AB-4DC5-BD1C-1A9F26C38A7A}"/>
          </ac:spMkLst>
        </pc:spChg>
        <pc:spChg chg="ad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18" creationId="{2F91A9BD-D57F-4941-931F-40597AB37017}"/>
          </ac:spMkLst>
        </pc:spChg>
        <pc:spChg chg="add">
          <ac:chgData name="R, Naveenkumar (Cognizant)" userId="ab04f1bc-9bd5-4cd8-810c-9770fb3eba1b" providerId="ADAL" clId="{4DC6BC21-5F5F-419A-8E14-4CDD3275DB3E}" dt="2023-06-09T15:20:50.569" v="327" actId="26606"/>
          <ac:spMkLst>
            <pc:docMk/>
            <pc:sldMk cId="1325372780" sldId="260"/>
            <ac:spMk id="19" creationId="{C54DB264-9467-4730-B9E9-C9A97DD66920}"/>
          </ac:spMkLst>
        </pc:spChg>
        <pc:graphicFrameChg chg="add del">
          <ac:chgData name="R, Naveenkumar (Cognizant)" userId="ab04f1bc-9bd5-4cd8-810c-9770fb3eba1b" providerId="ADAL" clId="{4DC6BC21-5F5F-419A-8E14-4CDD3275DB3E}" dt="2023-06-09T15:20:50.521" v="326" actId="26606"/>
          <ac:graphicFrameMkLst>
            <pc:docMk/>
            <pc:sldMk cId="1325372780" sldId="260"/>
            <ac:graphicFrameMk id="5" creationId="{2A92353E-F1CF-599D-1212-57982A7CC7D3}"/>
          </ac:graphicFrameMkLst>
        </pc:graphicFrameChg>
        <pc:graphicFrameChg chg="add">
          <ac:chgData name="R, Naveenkumar (Cognizant)" userId="ab04f1bc-9bd5-4cd8-810c-9770fb3eba1b" providerId="ADAL" clId="{4DC6BC21-5F5F-419A-8E14-4CDD3275DB3E}" dt="2023-06-09T15:20:50.569" v="327" actId="26606"/>
          <ac:graphicFrameMkLst>
            <pc:docMk/>
            <pc:sldMk cId="1325372780" sldId="260"/>
            <ac:graphicFrameMk id="20" creationId="{4DC3FBBB-983D-E849-A4AB-B8532F8DB529}"/>
          </ac:graphicFrameMkLst>
        </pc:graphicFrameChg>
      </pc:sldChg>
      <pc:sldChg chg="addSp delSp modSp new mod setBg">
        <pc:chgData name="R, Naveenkumar (Cognizant)" userId="ab04f1bc-9bd5-4cd8-810c-9770fb3eba1b" providerId="ADAL" clId="{4DC6BC21-5F5F-419A-8E14-4CDD3275DB3E}" dt="2023-06-12T07:16:08.162" v="418" actId="26606"/>
        <pc:sldMkLst>
          <pc:docMk/>
          <pc:sldMk cId="2287708878" sldId="261"/>
        </pc:sldMkLst>
        <pc:spChg chg="mo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2" creationId="{A5E3B22E-0222-0902-141A-AC9DD076B875}"/>
          </ac:spMkLst>
        </pc:spChg>
        <pc:spChg chg="add del mod">
          <ac:chgData name="R, Naveenkumar (Cognizant)" userId="ab04f1bc-9bd5-4cd8-810c-9770fb3eba1b" providerId="ADAL" clId="{4DC6BC21-5F5F-419A-8E14-4CDD3275DB3E}" dt="2023-06-12T07:12:20.975" v="396" actId="26606"/>
          <ac:spMkLst>
            <pc:docMk/>
            <pc:sldMk cId="2287708878" sldId="261"/>
            <ac:spMk id="3" creationId="{21CF8330-7C9D-A422-C9CE-1D97B6AA65F7}"/>
          </ac:spMkLst>
        </pc:spChg>
        <pc:spChg chg="add del">
          <ac:chgData name="R, Naveenkumar (Cognizant)" userId="ab04f1bc-9bd5-4cd8-810c-9770fb3eba1b" providerId="ADAL" clId="{4DC6BC21-5F5F-419A-8E14-4CDD3275DB3E}" dt="2023-06-12T07:12:20.718" v="395" actId="26606"/>
          <ac:spMkLst>
            <pc:docMk/>
            <pc:sldMk cId="2287708878" sldId="261"/>
            <ac:spMk id="9" creationId="{E383CC5D-71E8-4CB2-8E4A-F1E4FF6DC9D6}"/>
          </ac:spMkLst>
        </pc:spChg>
        <pc:spChg chg="add del">
          <ac:chgData name="R, Naveenkumar (Cognizant)" userId="ab04f1bc-9bd5-4cd8-810c-9770fb3eba1b" providerId="ADAL" clId="{4DC6BC21-5F5F-419A-8E14-4CDD3275DB3E}" dt="2023-06-12T07:12:20.718" v="395" actId="26606"/>
          <ac:spMkLst>
            <pc:docMk/>
            <pc:sldMk cId="2287708878" sldId="261"/>
            <ac:spMk id="11" creationId="{E2DA5AC1-43C5-4243-9028-07DBB80D0C95}"/>
          </ac:spMkLst>
        </pc:spChg>
        <pc:spChg chg="add del">
          <ac:chgData name="R, Naveenkumar (Cognizant)" userId="ab04f1bc-9bd5-4cd8-810c-9770fb3eba1b" providerId="ADAL" clId="{4DC6BC21-5F5F-419A-8E14-4CDD3275DB3E}" dt="2023-06-12T07:12:20.718" v="395" actId="26606"/>
          <ac:spMkLst>
            <pc:docMk/>
            <pc:sldMk cId="2287708878" sldId="261"/>
            <ac:spMk id="13" creationId="{8A4EDA1C-27A1-4C83-ACE4-6675EC9245B1}"/>
          </ac:spMkLst>
        </pc:spChg>
        <pc:spChg chg="add del">
          <ac:chgData name="R, Naveenkumar (Cognizant)" userId="ab04f1bc-9bd5-4cd8-810c-9770fb3eba1b" providerId="ADAL" clId="{4DC6BC21-5F5F-419A-8E14-4CDD3275DB3E}" dt="2023-06-12T07:12:20.718" v="395" actId="26606"/>
          <ac:spMkLst>
            <pc:docMk/>
            <pc:sldMk cId="2287708878" sldId="261"/>
            <ac:spMk id="15" creationId="{1C2185E4-B584-4B9D-9440-DEA0FB9D94DF}"/>
          </ac:spMkLst>
        </pc:spChg>
        <pc:spChg chg="add del">
          <ac:chgData name="R, Naveenkumar (Cognizant)" userId="ab04f1bc-9bd5-4cd8-810c-9770fb3eba1b" providerId="ADAL" clId="{4DC6BC21-5F5F-419A-8E14-4CDD3275DB3E}" dt="2023-06-12T07:12:20.718" v="395" actId="26606"/>
          <ac:spMkLst>
            <pc:docMk/>
            <pc:sldMk cId="2287708878" sldId="261"/>
            <ac:spMk id="17" creationId="{FF33EC8A-EE0A-4395-97E2-DAD467CF734C}"/>
          </ac:spMkLst>
        </pc:spChg>
        <pc:spChg chg="add del">
          <ac:chgData name="R, Naveenkumar (Cognizant)" userId="ab04f1bc-9bd5-4cd8-810c-9770fb3eba1b" providerId="ADAL" clId="{4DC6BC21-5F5F-419A-8E14-4CDD3275DB3E}" dt="2023-06-12T07:12:20.718" v="395" actId="26606"/>
          <ac:spMkLst>
            <pc:docMk/>
            <pc:sldMk cId="2287708878" sldId="261"/>
            <ac:spMk id="19" creationId="{FF85DA95-16A4-404E-9BFF-27F8E4FC78AA}"/>
          </ac:spMkLst>
        </pc:spChg>
        <pc:spChg chg="add del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21" creationId="{040BF4A1-714C-419E-A19F-578DE93BE02F}"/>
          </ac:spMkLst>
        </pc:spChg>
        <pc:spChg chg="add del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22" creationId="{2F91A9BD-D57F-4941-931F-40597AB37017}"/>
          </ac:spMkLst>
        </pc:spChg>
        <pc:spChg chg="add del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23" creationId="{C54DB264-9467-4730-B9E9-C9A97DD66920}"/>
          </ac:spMkLst>
        </pc:spChg>
        <pc:spChg chg="add del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24" creationId="{BB097F88-2120-47B4-B891-5B28F66BBD4A}"/>
          </ac:spMkLst>
        </pc:spChg>
        <pc:spChg chg="add del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25" creationId="{BF9338F5-05AB-4DC5-BD1C-1A9F26C38A7A}"/>
          </ac:spMkLst>
        </pc:spChg>
        <pc:spChg chg="add del">
          <ac:chgData name="R, Naveenkumar (Cognizant)" userId="ab04f1bc-9bd5-4cd8-810c-9770fb3eba1b" providerId="ADAL" clId="{4DC6BC21-5F5F-419A-8E14-4CDD3275DB3E}" dt="2023-06-12T07:16:08.130" v="417" actId="26606"/>
          <ac:spMkLst>
            <pc:docMk/>
            <pc:sldMk cId="2287708878" sldId="261"/>
            <ac:spMk id="31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12T07:16:08.130" v="417" actId="26606"/>
          <ac:spMkLst>
            <pc:docMk/>
            <pc:sldMk cId="2287708878" sldId="261"/>
            <ac:spMk id="33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12T07:16:08.130" v="417" actId="26606"/>
          <ac:spMkLst>
            <pc:docMk/>
            <pc:sldMk cId="2287708878" sldId="261"/>
            <ac:spMk id="35" creationId="{AB8C311F-7253-4AED-9701-7FC0708C41C7}"/>
          </ac:spMkLst>
        </pc:spChg>
        <pc:spChg chg="add del">
          <ac:chgData name="R, Naveenkumar (Cognizant)" userId="ab04f1bc-9bd5-4cd8-810c-9770fb3eba1b" providerId="ADAL" clId="{4DC6BC21-5F5F-419A-8E14-4CDD3275DB3E}" dt="2023-06-12T07:16:08.130" v="417" actId="26606"/>
          <ac:spMkLst>
            <pc:docMk/>
            <pc:sldMk cId="2287708878" sldId="261"/>
            <ac:spMk id="37" creationId="{E2384209-CB15-4CDF-9D31-C44FD9A3F20D}"/>
          </ac:spMkLst>
        </pc:spChg>
        <pc:spChg chg="add del">
          <ac:chgData name="R, Naveenkumar (Cognizant)" userId="ab04f1bc-9bd5-4cd8-810c-9770fb3eba1b" providerId="ADAL" clId="{4DC6BC21-5F5F-419A-8E14-4CDD3275DB3E}" dt="2023-06-12T07:16:08.130" v="417" actId="26606"/>
          <ac:spMkLst>
            <pc:docMk/>
            <pc:sldMk cId="2287708878" sldId="261"/>
            <ac:spMk id="39" creationId="{2633B3B5-CC90-43F0-8714-D31D1F3F0209}"/>
          </ac:spMkLst>
        </pc:spChg>
        <pc:spChg chg="add del">
          <ac:chgData name="R, Naveenkumar (Cognizant)" userId="ab04f1bc-9bd5-4cd8-810c-9770fb3eba1b" providerId="ADAL" clId="{4DC6BC21-5F5F-419A-8E14-4CDD3275DB3E}" dt="2023-06-12T07:16:08.130" v="417" actId="26606"/>
          <ac:spMkLst>
            <pc:docMk/>
            <pc:sldMk cId="2287708878" sldId="261"/>
            <ac:spMk id="41" creationId="{A8D57A06-A426-446D-B02C-A2DC6B62E45E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3" creationId="{DE6E822A-8BCF-432C-83E6-BBE821476CD4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4" creationId="{BD4C0BBB-0042-4603-A226-6117F3FD5B3C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5" creationId="{EC44F520-2598-460E-9F91-B02F60830CA2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6" creationId="{1DBC8414-BE7E-4B6C-A114-B2C3795C883F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7" creationId="{0EC398C5-5C2E-4038-9DB3-DE2B5A9BEFFB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8" creationId="{A2F10B26-073B-4B10-8AAA-161242DD82B0}"/>
          </ac:spMkLst>
        </pc:spChg>
        <pc:spChg chg="add">
          <ac:chgData name="R, Naveenkumar (Cognizant)" userId="ab04f1bc-9bd5-4cd8-810c-9770fb3eba1b" providerId="ADAL" clId="{4DC6BC21-5F5F-419A-8E14-4CDD3275DB3E}" dt="2023-06-12T07:16:08.162" v="418" actId="26606"/>
          <ac:spMkLst>
            <pc:docMk/>
            <pc:sldMk cId="2287708878" sldId="261"/>
            <ac:spMk id="49" creationId="{610DBBC7-698F-4A54-B1CB-A99F9CC356DF}"/>
          </ac:spMkLst>
        </pc:spChg>
        <pc:graphicFrameChg chg="add del">
          <ac:chgData name="R, Naveenkumar (Cognizant)" userId="ab04f1bc-9bd5-4cd8-810c-9770fb3eba1b" providerId="ADAL" clId="{4DC6BC21-5F5F-419A-8E14-4CDD3275DB3E}" dt="2023-06-12T07:12:20.718" v="395" actId="26606"/>
          <ac:graphicFrameMkLst>
            <pc:docMk/>
            <pc:sldMk cId="2287708878" sldId="261"/>
            <ac:graphicFrameMk id="5" creationId="{6CF4D062-AACC-BE4A-F4B2-4A224F16C198}"/>
          </ac:graphicFrameMkLst>
        </pc:graphicFrameChg>
        <pc:graphicFrameChg chg="add">
          <ac:chgData name="R, Naveenkumar (Cognizant)" userId="ab04f1bc-9bd5-4cd8-810c-9770fb3eba1b" providerId="ADAL" clId="{4DC6BC21-5F5F-419A-8E14-4CDD3275DB3E}" dt="2023-06-12T07:12:20.975" v="396" actId="26606"/>
          <ac:graphicFrameMkLst>
            <pc:docMk/>
            <pc:sldMk cId="2287708878" sldId="261"/>
            <ac:graphicFrameMk id="26" creationId="{D615D9FB-D57D-8BCC-5F44-B805E28F7FEC}"/>
          </ac:graphicFrameMkLst>
        </pc:graphicFrameChg>
      </pc:sldChg>
      <pc:sldChg chg="new del">
        <pc:chgData name="R, Naveenkumar (Cognizant)" userId="ab04f1bc-9bd5-4cd8-810c-9770fb3eba1b" providerId="ADAL" clId="{4DC6BC21-5F5F-419A-8E14-4CDD3275DB3E}" dt="2023-06-12T07:10:32.550" v="367" actId="47"/>
        <pc:sldMkLst>
          <pc:docMk/>
          <pc:sldMk cId="3223342647" sldId="261"/>
        </pc:sldMkLst>
      </pc:sldChg>
      <pc:sldChg chg="addSp delSp modSp new mod setBg">
        <pc:chgData name="R, Naveenkumar (Cognizant)" userId="ab04f1bc-9bd5-4cd8-810c-9770fb3eba1b" providerId="ADAL" clId="{4DC6BC21-5F5F-419A-8E14-4CDD3275DB3E}" dt="2023-06-12T07:13:42.064" v="408" actId="26606"/>
        <pc:sldMkLst>
          <pc:docMk/>
          <pc:sldMk cId="1387776378" sldId="262"/>
        </pc:sldMkLst>
        <pc:spChg chg="mo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2" creationId="{4B27F2D9-2F44-E78A-49AE-C126522CF5A3}"/>
          </ac:spMkLst>
        </pc:spChg>
        <pc:spChg chg="add del mo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3" creationId="{3A26FA83-6B9D-C165-8D10-BA7CC1C5B5BF}"/>
          </ac:spMkLst>
        </pc:spChg>
        <pc:spChg chg="add del">
          <ac:chgData name="R, Naveenkumar (Cognizant)" userId="ab04f1bc-9bd5-4cd8-810c-9770fb3eba1b" providerId="ADAL" clId="{4DC6BC21-5F5F-419A-8E14-4CDD3275DB3E}" dt="2023-06-12T07:13:22.220" v="401" actId="26606"/>
          <ac:spMkLst>
            <pc:docMk/>
            <pc:sldMk cId="1387776378" sldId="262"/>
            <ac:spMk id="9" creationId="{040BF4A1-714C-419E-A19F-578DE93BE02F}"/>
          </ac:spMkLst>
        </pc:spChg>
        <pc:spChg chg="add del">
          <ac:chgData name="R, Naveenkumar (Cognizant)" userId="ab04f1bc-9bd5-4cd8-810c-9770fb3eba1b" providerId="ADAL" clId="{4DC6BC21-5F5F-419A-8E14-4CDD3275DB3E}" dt="2023-06-12T07:13:22.220" v="401" actId="26606"/>
          <ac:spMkLst>
            <pc:docMk/>
            <pc:sldMk cId="1387776378" sldId="262"/>
            <ac:spMk id="11" creationId="{2F91A9BD-D57F-4941-931F-40597AB37017}"/>
          </ac:spMkLst>
        </pc:spChg>
        <pc:spChg chg="add del">
          <ac:chgData name="R, Naveenkumar (Cognizant)" userId="ab04f1bc-9bd5-4cd8-810c-9770fb3eba1b" providerId="ADAL" clId="{4DC6BC21-5F5F-419A-8E14-4CDD3275DB3E}" dt="2023-06-12T07:13:22.220" v="401" actId="26606"/>
          <ac:spMkLst>
            <pc:docMk/>
            <pc:sldMk cId="1387776378" sldId="262"/>
            <ac:spMk id="13" creationId="{C54DB264-9467-4730-B9E9-C9A97DD66920}"/>
          </ac:spMkLst>
        </pc:spChg>
        <pc:spChg chg="add del">
          <ac:chgData name="R, Naveenkumar (Cognizant)" userId="ab04f1bc-9bd5-4cd8-810c-9770fb3eba1b" providerId="ADAL" clId="{4DC6BC21-5F5F-419A-8E14-4CDD3275DB3E}" dt="2023-06-12T07:13:22.220" v="401" actId="26606"/>
          <ac:spMkLst>
            <pc:docMk/>
            <pc:sldMk cId="1387776378" sldId="262"/>
            <ac:spMk id="15" creationId="{BB097F88-2120-47B4-B891-5B28F66BBD4A}"/>
          </ac:spMkLst>
        </pc:spChg>
        <pc:spChg chg="add del">
          <ac:chgData name="R, Naveenkumar (Cognizant)" userId="ab04f1bc-9bd5-4cd8-810c-9770fb3eba1b" providerId="ADAL" clId="{4DC6BC21-5F5F-419A-8E14-4CDD3275DB3E}" dt="2023-06-12T07:13:22.220" v="401" actId="26606"/>
          <ac:spMkLst>
            <pc:docMk/>
            <pc:sldMk cId="1387776378" sldId="262"/>
            <ac:spMk id="17" creationId="{BF9338F5-05AB-4DC5-BD1C-1A9F26C38A7A}"/>
          </ac:spMkLst>
        </pc:spChg>
        <pc:spChg chg="add del">
          <ac:chgData name="R, Naveenkumar (Cognizant)" userId="ab04f1bc-9bd5-4cd8-810c-9770fb3eba1b" providerId="ADAL" clId="{4DC6BC21-5F5F-419A-8E14-4CDD3275DB3E}" dt="2023-06-12T07:13:25.424" v="403" actId="26606"/>
          <ac:spMkLst>
            <pc:docMk/>
            <pc:sldMk cId="1387776378" sldId="262"/>
            <ac:spMk id="19" creationId="{FF85DA95-16A4-404E-9BFF-27F8E4FC78AA}"/>
          </ac:spMkLst>
        </pc:spChg>
        <pc:spChg chg="add del">
          <ac:chgData name="R, Naveenkumar (Cognizant)" userId="ab04f1bc-9bd5-4cd8-810c-9770fb3eba1b" providerId="ADAL" clId="{4DC6BC21-5F5F-419A-8E14-4CDD3275DB3E}" dt="2023-06-12T07:13:25.424" v="403" actId="26606"/>
          <ac:spMkLst>
            <pc:docMk/>
            <pc:sldMk cId="1387776378" sldId="262"/>
            <ac:spMk id="20" creationId="{E383CC5D-71E8-4CB2-8E4A-F1E4FF6DC9D6}"/>
          </ac:spMkLst>
        </pc:spChg>
        <pc:spChg chg="add del">
          <ac:chgData name="R, Naveenkumar (Cognizant)" userId="ab04f1bc-9bd5-4cd8-810c-9770fb3eba1b" providerId="ADAL" clId="{4DC6BC21-5F5F-419A-8E14-4CDD3275DB3E}" dt="2023-06-12T07:13:25.424" v="403" actId="26606"/>
          <ac:spMkLst>
            <pc:docMk/>
            <pc:sldMk cId="1387776378" sldId="262"/>
            <ac:spMk id="21" creationId="{E2DA5AC1-43C5-4243-9028-07DBB80D0C95}"/>
          </ac:spMkLst>
        </pc:spChg>
        <pc:spChg chg="add del">
          <ac:chgData name="R, Naveenkumar (Cognizant)" userId="ab04f1bc-9bd5-4cd8-810c-9770fb3eba1b" providerId="ADAL" clId="{4DC6BC21-5F5F-419A-8E14-4CDD3275DB3E}" dt="2023-06-12T07:13:25.424" v="403" actId="26606"/>
          <ac:spMkLst>
            <pc:docMk/>
            <pc:sldMk cId="1387776378" sldId="262"/>
            <ac:spMk id="22" creationId="{8A4EDA1C-27A1-4C83-ACE4-6675EC9245B1}"/>
          </ac:spMkLst>
        </pc:spChg>
        <pc:spChg chg="add del">
          <ac:chgData name="R, Naveenkumar (Cognizant)" userId="ab04f1bc-9bd5-4cd8-810c-9770fb3eba1b" providerId="ADAL" clId="{4DC6BC21-5F5F-419A-8E14-4CDD3275DB3E}" dt="2023-06-12T07:13:25.424" v="403" actId="26606"/>
          <ac:spMkLst>
            <pc:docMk/>
            <pc:sldMk cId="1387776378" sldId="262"/>
            <ac:spMk id="23" creationId="{1C2185E4-B584-4B9D-9440-DEA0FB9D94DF}"/>
          </ac:spMkLst>
        </pc:spChg>
        <pc:spChg chg="add del">
          <ac:chgData name="R, Naveenkumar (Cognizant)" userId="ab04f1bc-9bd5-4cd8-810c-9770fb3eba1b" providerId="ADAL" clId="{4DC6BC21-5F5F-419A-8E14-4CDD3275DB3E}" dt="2023-06-12T07:13:25.424" v="403" actId="26606"/>
          <ac:spMkLst>
            <pc:docMk/>
            <pc:sldMk cId="1387776378" sldId="262"/>
            <ac:spMk id="24" creationId="{FF33EC8A-EE0A-4395-97E2-DAD467CF734C}"/>
          </ac:spMkLst>
        </pc:spChg>
        <pc:spChg chg="add del">
          <ac:chgData name="R, Naveenkumar (Cognizant)" userId="ab04f1bc-9bd5-4cd8-810c-9770fb3eba1b" providerId="ADAL" clId="{4DC6BC21-5F5F-419A-8E14-4CDD3275DB3E}" dt="2023-06-12T07:13:39.082" v="405" actId="26606"/>
          <ac:spMkLst>
            <pc:docMk/>
            <pc:sldMk cId="1387776378" sldId="262"/>
            <ac:spMk id="27" creationId="{1CC4AFFA-9868-4B7D-9F63-93C34D36234F}"/>
          </ac:spMkLst>
        </pc:spChg>
        <pc:spChg chg="add del">
          <ac:chgData name="R, Naveenkumar (Cognizant)" userId="ab04f1bc-9bd5-4cd8-810c-9770fb3eba1b" providerId="ADAL" clId="{4DC6BC21-5F5F-419A-8E14-4CDD3275DB3E}" dt="2023-06-12T07:13:39.082" v="405" actId="26606"/>
          <ac:spMkLst>
            <pc:docMk/>
            <pc:sldMk cId="1387776378" sldId="262"/>
            <ac:spMk id="28" creationId="{024CCFE6-8D32-4963-9B5D-E742044292DD}"/>
          </ac:spMkLst>
        </pc:spChg>
        <pc:spChg chg="add del">
          <ac:chgData name="R, Naveenkumar (Cognizant)" userId="ab04f1bc-9bd5-4cd8-810c-9770fb3eba1b" providerId="ADAL" clId="{4DC6BC21-5F5F-419A-8E14-4CDD3275DB3E}" dt="2023-06-12T07:13:39.082" v="405" actId="26606"/>
          <ac:spMkLst>
            <pc:docMk/>
            <pc:sldMk cId="1387776378" sldId="262"/>
            <ac:spMk id="29" creationId="{43414B78-940D-4BE3-A24D-B003E1C9C018}"/>
          </ac:spMkLst>
        </pc:spChg>
        <pc:spChg chg="add del">
          <ac:chgData name="R, Naveenkumar (Cognizant)" userId="ab04f1bc-9bd5-4cd8-810c-9770fb3eba1b" providerId="ADAL" clId="{4DC6BC21-5F5F-419A-8E14-4CDD3275DB3E}" dt="2023-06-12T07:13:42.032" v="407" actId="26606"/>
          <ac:spMkLst>
            <pc:docMk/>
            <pc:sldMk cId="1387776378" sldId="262"/>
            <ac:spMk id="32" creationId="{E383CC5D-71E8-4CB2-8E4A-F1E4FF6DC9D6}"/>
          </ac:spMkLst>
        </pc:spChg>
        <pc:spChg chg="add del">
          <ac:chgData name="R, Naveenkumar (Cognizant)" userId="ab04f1bc-9bd5-4cd8-810c-9770fb3eba1b" providerId="ADAL" clId="{4DC6BC21-5F5F-419A-8E14-4CDD3275DB3E}" dt="2023-06-12T07:13:42.032" v="407" actId="26606"/>
          <ac:spMkLst>
            <pc:docMk/>
            <pc:sldMk cId="1387776378" sldId="262"/>
            <ac:spMk id="33" creationId="{E2DA5AC1-43C5-4243-9028-07DBB80D0C95}"/>
          </ac:spMkLst>
        </pc:spChg>
        <pc:spChg chg="add del">
          <ac:chgData name="R, Naveenkumar (Cognizant)" userId="ab04f1bc-9bd5-4cd8-810c-9770fb3eba1b" providerId="ADAL" clId="{4DC6BC21-5F5F-419A-8E14-4CDD3275DB3E}" dt="2023-06-12T07:13:42.032" v="407" actId="26606"/>
          <ac:spMkLst>
            <pc:docMk/>
            <pc:sldMk cId="1387776378" sldId="262"/>
            <ac:spMk id="34" creationId="{8A4EDA1C-27A1-4C83-ACE4-6675EC9245B1}"/>
          </ac:spMkLst>
        </pc:spChg>
        <pc:spChg chg="add del">
          <ac:chgData name="R, Naveenkumar (Cognizant)" userId="ab04f1bc-9bd5-4cd8-810c-9770fb3eba1b" providerId="ADAL" clId="{4DC6BC21-5F5F-419A-8E14-4CDD3275DB3E}" dt="2023-06-12T07:13:42.032" v="407" actId="26606"/>
          <ac:spMkLst>
            <pc:docMk/>
            <pc:sldMk cId="1387776378" sldId="262"/>
            <ac:spMk id="35" creationId="{1C2185E4-B584-4B9D-9440-DEA0FB9D94DF}"/>
          </ac:spMkLst>
        </pc:spChg>
        <pc:spChg chg="add del">
          <ac:chgData name="R, Naveenkumar (Cognizant)" userId="ab04f1bc-9bd5-4cd8-810c-9770fb3eba1b" providerId="ADAL" clId="{4DC6BC21-5F5F-419A-8E14-4CDD3275DB3E}" dt="2023-06-12T07:13:42.032" v="407" actId="26606"/>
          <ac:spMkLst>
            <pc:docMk/>
            <pc:sldMk cId="1387776378" sldId="262"/>
            <ac:spMk id="36" creationId="{FF33EC8A-EE0A-4395-97E2-DAD467CF734C}"/>
          </ac:spMkLst>
        </pc:spChg>
        <pc:spChg chg="add del">
          <ac:chgData name="R, Naveenkumar (Cognizant)" userId="ab04f1bc-9bd5-4cd8-810c-9770fb3eba1b" providerId="ADAL" clId="{4DC6BC21-5F5F-419A-8E14-4CDD3275DB3E}" dt="2023-06-12T07:13:42.032" v="407" actId="26606"/>
          <ac:spMkLst>
            <pc:docMk/>
            <pc:sldMk cId="1387776378" sldId="262"/>
            <ac:spMk id="37" creationId="{FF85DA95-16A4-404E-9BFF-27F8E4FC78AA}"/>
          </ac:spMkLst>
        </pc:spChg>
        <pc:spChg chg="ad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40" creationId="{040BF4A1-714C-419E-A19F-578DE93BE02F}"/>
          </ac:spMkLst>
        </pc:spChg>
        <pc:spChg chg="ad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41" creationId="{2F91A9BD-D57F-4941-931F-40597AB37017}"/>
          </ac:spMkLst>
        </pc:spChg>
        <pc:spChg chg="ad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42" creationId="{C54DB264-9467-4730-B9E9-C9A97DD66920}"/>
          </ac:spMkLst>
        </pc:spChg>
        <pc:spChg chg="ad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43" creationId="{BB097F88-2120-47B4-B891-5B28F66BBD4A}"/>
          </ac:spMkLst>
        </pc:spChg>
        <pc:spChg chg="add">
          <ac:chgData name="R, Naveenkumar (Cognizant)" userId="ab04f1bc-9bd5-4cd8-810c-9770fb3eba1b" providerId="ADAL" clId="{4DC6BC21-5F5F-419A-8E14-4CDD3275DB3E}" dt="2023-06-12T07:13:42.064" v="408" actId="26606"/>
          <ac:spMkLst>
            <pc:docMk/>
            <pc:sldMk cId="1387776378" sldId="262"/>
            <ac:spMk id="44" creationId="{BF9338F5-05AB-4DC5-BD1C-1A9F26C38A7A}"/>
          </ac:spMkLst>
        </pc:spChg>
        <pc:graphicFrameChg chg="add del">
          <ac:chgData name="R, Naveenkumar (Cognizant)" userId="ab04f1bc-9bd5-4cd8-810c-9770fb3eba1b" providerId="ADAL" clId="{4DC6BC21-5F5F-419A-8E14-4CDD3275DB3E}" dt="2023-06-12T07:13:22.220" v="401" actId="26606"/>
          <ac:graphicFrameMkLst>
            <pc:docMk/>
            <pc:sldMk cId="1387776378" sldId="262"/>
            <ac:graphicFrameMk id="5" creationId="{BFFB9F4D-F82D-93D9-4504-5FED4C405854}"/>
          </ac:graphicFrameMkLst>
        </pc:graphicFrameChg>
        <pc:graphicFrameChg chg="add del">
          <ac:chgData name="R, Naveenkumar (Cognizant)" userId="ab04f1bc-9bd5-4cd8-810c-9770fb3eba1b" providerId="ADAL" clId="{4DC6BC21-5F5F-419A-8E14-4CDD3275DB3E}" dt="2023-06-12T07:13:25.424" v="403" actId="26606"/>
          <ac:graphicFrameMkLst>
            <pc:docMk/>
            <pc:sldMk cId="1387776378" sldId="262"/>
            <ac:graphicFrameMk id="25" creationId="{DAD38A51-EC56-8085-6313-DA10C173C22A}"/>
          </ac:graphicFrameMkLst>
        </pc:graphicFrameChg>
        <pc:graphicFrameChg chg="add del">
          <ac:chgData name="R, Naveenkumar (Cognizant)" userId="ab04f1bc-9bd5-4cd8-810c-9770fb3eba1b" providerId="ADAL" clId="{4DC6BC21-5F5F-419A-8E14-4CDD3275DB3E}" dt="2023-06-12T07:13:39.082" v="405" actId="26606"/>
          <ac:graphicFrameMkLst>
            <pc:docMk/>
            <pc:sldMk cId="1387776378" sldId="262"/>
            <ac:graphicFrameMk id="30" creationId="{BD117F38-5596-4E8F-D587-EC62A1A7EE80}"/>
          </ac:graphicFrameMkLst>
        </pc:graphicFrameChg>
        <pc:graphicFrameChg chg="add del">
          <ac:chgData name="R, Naveenkumar (Cognizant)" userId="ab04f1bc-9bd5-4cd8-810c-9770fb3eba1b" providerId="ADAL" clId="{4DC6BC21-5F5F-419A-8E14-4CDD3275DB3E}" dt="2023-06-12T07:13:42.032" v="407" actId="26606"/>
          <ac:graphicFrameMkLst>
            <pc:docMk/>
            <pc:sldMk cId="1387776378" sldId="262"/>
            <ac:graphicFrameMk id="38" creationId="{DAD38A51-EC56-8085-6313-DA10C173C22A}"/>
          </ac:graphicFrameMkLst>
        </pc:graphicFrameChg>
        <pc:graphicFrameChg chg="add">
          <ac:chgData name="R, Naveenkumar (Cognizant)" userId="ab04f1bc-9bd5-4cd8-810c-9770fb3eba1b" providerId="ADAL" clId="{4DC6BC21-5F5F-419A-8E14-4CDD3275DB3E}" dt="2023-06-12T07:13:42.064" v="408" actId="26606"/>
          <ac:graphicFrameMkLst>
            <pc:docMk/>
            <pc:sldMk cId="1387776378" sldId="262"/>
            <ac:graphicFrameMk id="45" creationId="{A86CFC3E-4093-0E3E-FBE5-71E0DAFD48F9}"/>
          </ac:graphicFrameMkLst>
        </pc:graphicFrameChg>
      </pc:sldChg>
      <pc:sldChg chg="addSp modSp new mod">
        <pc:chgData name="R, Naveenkumar (Cognizant)" userId="ab04f1bc-9bd5-4cd8-810c-9770fb3eba1b" providerId="ADAL" clId="{4DC6BC21-5F5F-419A-8E14-4CDD3275DB3E}" dt="2023-06-12T07:17:27.486" v="424" actId="962"/>
        <pc:sldMkLst>
          <pc:docMk/>
          <pc:sldMk cId="89605871" sldId="263"/>
        </pc:sldMkLst>
        <pc:picChg chg="add mod">
          <ac:chgData name="R, Naveenkumar (Cognizant)" userId="ab04f1bc-9bd5-4cd8-810c-9770fb3eba1b" providerId="ADAL" clId="{4DC6BC21-5F5F-419A-8E14-4CDD3275DB3E}" dt="2023-06-12T07:17:27.486" v="424" actId="962"/>
          <ac:picMkLst>
            <pc:docMk/>
            <pc:sldMk cId="89605871" sldId="263"/>
            <ac:picMk id="3" creationId="{5ADD60AC-E92F-05FB-9B7B-D2C34B57B473}"/>
          </ac:picMkLst>
        </pc:picChg>
      </pc:sldChg>
      <pc:sldChg chg="new del">
        <pc:chgData name="R, Naveenkumar (Cognizant)" userId="ab04f1bc-9bd5-4cd8-810c-9770fb3eba1b" providerId="ADAL" clId="{4DC6BC21-5F5F-419A-8E14-4CDD3275DB3E}" dt="2023-06-12T07:16:23.516" v="420" actId="47"/>
        <pc:sldMkLst>
          <pc:docMk/>
          <pc:sldMk cId="1999046392" sldId="263"/>
        </pc:sldMkLst>
      </pc:sldChg>
      <pc:sldChg chg="addSp delSp modSp new mod setBg addAnim delAnim">
        <pc:chgData name="R, Naveenkumar (Cognizant)" userId="ab04f1bc-9bd5-4cd8-810c-9770fb3eba1b" providerId="ADAL" clId="{4DC6BC21-5F5F-419A-8E14-4CDD3275DB3E}" dt="2023-06-12T07:18:02.221" v="443"/>
        <pc:sldMkLst>
          <pc:docMk/>
          <pc:sldMk cId="928942798" sldId="264"/>
        </pc:sldMkLst>
        <pc:spChg chg="mo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2" creationId="{64120CE6-8514-C922-57C8-9088D78426C8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7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9" creationId="{BD4C0BBB-0042-4603-A226-6117F3FD5B3C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11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13" creationId="{1DBC8414-BE7E-4B6C-A114-B2C3795C883F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15" creationId="{0EC398C5-5C2E-4038-9DB3-DE2B5A9BEFFB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17" creationId="{A2F10B26-073B-4B10-8AAA-161242DD82B0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19" creationId="{610DBBC7-698F-4A54-B1CB-A99F9CC356DF}"/>
          </ac:spMkLst>
        </pc:spChg>
        <pc:spChg chg="add del">
          <ac:chgData name="R, Naveenkumar (Cognizant)" userId="ab04f1bc-9bd5-4cd8-810c-9770fb3eba1b" providerId="ADAL" clId="{4DC6BC21-5F5F-419A-8E14-4CDD3275DB3E}" dt="2023-06-12T07:17:58.668" v="438" actId="26606"/>
          <ac:spMkLst>
            <pc:docMk/>
            <pc:sldMk cId="928942798" sldId="264"/>
            <ac:spMk id="21" creationId="{DE6E822A-8BCF-432C-83E6-BBE821476CD4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23" creationId="{EC44F520-2598-460E-9F91-B02F60830CA2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24" creationId="{7404E292-5FAB-47E8-A663-A07530CED8FF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25" creationId="{D80FF8ED-64CE-400C-A4D5-9F943FC264DE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26" creationId="{568868AD-100D-45F3-B11E-8A2936712B9E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27" creationId="{714742CC-05F9-44AC-AF98-AB6EF810E47D}"/>
          </ac:spMkLst>
        </pc:spChg>
        <pc:spChg chg="add del">
          <ac:chgData name="R, Naveenkumar (Cognizant)" userId="ab04f1bc-9bd5-4cd8-810c-9770fb3eba1b" providerId="ADAL" clId="{4DC6BC21-5F5F-419A-8E14-4CDD3275DB3E}" dt="2023-06-12T07:18:02.139" v="440" actId="26606"/>
          <ac:spMkLst>
            <pc:docMk/>
            <pc:sldMk cId="928942798" sldId="264"/>
            <ac:spMk id="28" creationId="{853C77DB-C7E3-4B1F-9AD0-1EB2982A8659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0" creationId="{BD4C0BBB-0042-4603-A226-6117F3FD5B3C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1" creationId="{EC44F520-2598-460E-9F91-B02F60830CA2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2" creationId="{1DBC8414-BE7E-4B6C-A114-B2C3795C883F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3" creationId="{0EC398C5-5C2E-4038-9DB3-DE2B5A9BEFFB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4" creationId="{A2F10B26-073B-4B10-8AAA-161242DD82B0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5" creationId="{610DBBC7-698F-4A54-B1CB-A99F9CC356DF}"/>
          </ac:spMkLst>
        </pc:spChg>
        <pc:spChg chg="add">
          <ac:chgData name="R, Naveenkumar (Cognizant)" userId="ab04f1bc-9bd5-4cd8-810c-9770fb3eba1b" providerId="ADAL" clId="{4DC6BC21-5F5F-419A-8E14-4CDD3275DB3E}" dt="2023-06-12T07:18:02.220" v="441" actId="26606"/>
          <ac:spMkLst>
            <pc:docMk/>
            <pc:sldMk cId="928942798" sldId="264"/>
            <ac:spMk id="36" creationId="{DE6E822A-8BCF-432C-83E6-BBE821476CD4}"/>
          </ac:spMkLst>
        </pc:spChg>
        <pc:picChg chg="add del">
          <ac:chgData name="R, Naveenkumar (Cognizant)" userId="ab04f1bc-9bd5-4cd8-810c-9770fb3eba1b" providerId="ADAL" clId="{4DC6BC21-5F5F-419A-8E14-4CDD3275DB3E}" dt="2023-06-12T07:17:58.668" v="438" actId="26606"/>
          <ac:picMkLst>
            <pc:docMk/>
            <pc:sldMk cId="928942798" sldId="264"/>
            <ac:picMk id="6" creationId="{374D1B04-6A2F-BB14-4A17-1BBC365E2312}"/>
          </ac:picMkLst>
        </pc:picChg>
        <pc:picChg chg="add">
          <ac:chgData name="R, Naveenkumar (Cognizant)" userId="ab04f1bc-9bd5-4cd8-810c-9770fb3eba1b" providerId="ADAL" clId="{4DC6BC21-5F5F-419A-8E14-4CDD3275DB3E}" dt="2023-06-12T07:18:02.220" v="441" actId="26606"/>
          <ac:picMkLst>
            <pc:docMk/>
            <pc:sldMk cId="928942798" sldId="264"/>
            <ac:picMk id="37" creationId="{374D1B04-6A2F-BB14-4A17-1BBC365E2312}"/>
          </ac:picMkLst>
        </pc:picChg>
      </pc:sldChg>
      <pc:sldChg chg="addSp modSp new mod">
        <pc:chgData name="R, Naveenkumar (Cognizant)" userId="ab04f1bc-9bd5-4cd8-810c-9770fb3eba1b" providerId="ADAL" clId="{4DC6BC21-5F5F-419A-8E14-4CDD3275DB3E}" dt="2023-06-12T09:28:35.392" v="490" actId="14100"/>
        <pc:sldMkLst>
          <pc:docMk/>
          <pc:sldMk cId="2776655103" sldId="265"/>
        </pc:sldMkLst>
        <pc:picChg chg="add mod">
          <ac:chgData name="R, Naveenkumar (Cognizant)" userId="ab04f1bc-9bd5-4cd8-810c-9770fb3eba1b" providerId="ADAL" clId="{4DC6BC21-5F5F-419A-8E14-4CDD3275DB3E}" dt="2023-06-12T09:28:35.392" v="490" actId="14100"/>
          <ac:picMkLst>
            <pc:docMk/>
            <pc:sldMk cId="2776655103" sldId="265"/>
            <ac:picMk id="3" creationId="{169068A4-FD87-ABC4-6794-05E2CD50FD80}"/>
          </ac:picMkLst>
        </pc:picChg>
      </pc:sldChg>
      <pc:sldChg chg="addSp delSp modSp new mod modTransition modAnim">
        <pc:chgData name="R, Naveenkumar (Cognizant)" userId="ab04f1bc-9bd5-4cd8-810c-9770fb3eba1b" providerId="ADAL" clId="{4DC6BC21-5F5F-419A-8E14-4CDD3275DB3E}" dt="2023-06-12T08:45:06.080" v="471" actId="1076"/>
        <pc:sldMkLst>
          <pc:docMk/>
          <pc:sldMk cId="4002895318" sldId="266"/>
        </pc:sldMkLst>
        <pc:spChg chg="add del mod">
          <ac:chgData name="R, Naveenkumar (Cognizant)" userId="ab04f1bc-9bd5-4cd8-810c-9770fb3eba1b" providerId="ADAL" clId="{4DC6BC21-5F5F-419A-8E14-4CDD3275DB3E}" dt="2023-06-12T08:43:13.597" v="463" actId="478"/>
          <ac:spMkLst>
            <pc:docMk/>
            <pc:sldMk cId="4002895318" sldId="266"/>
            <ac:spMk id="4" creationId="{A08D9BDC-8613-B933-0201-DEE466F096D8}"/>
          </ac:spMkLst>
        </pc:spChg>
        <pc:spChg chg="add del">
          <ac:chgData name="R, Naveenkumar (Cognizant)" userId="ab04f1bc-9bd5-4cd8-810c-9770fb3eba1b" providerId="ADAL" clId="{4DC6BC21-5F5F-419A-8E14-4CDD3275DB3E}" dt="2023-06-12T08:44:29.570" v="468" actId="478"/>
          <ac:spMkLst>
            <pc:docMk/>
            <pc:sldMk cId="4002895318" sldId="266"/>
            <ac:spMk id="5" creationId="{1B6D1E15-E72B-B05E-5116-9D5DB1573B09}"/>
          </ac:spMkLst>
        </pc:spChg>
        <pc:spChg chg="add del">
          <ac:chgData name="R, Naveenkumar (Cognizant)" userId="ab04f1bc-9bd5-4cd8-810c-9770fb3eba1b" providerId="ADAL" clId="{4DC6BC21-5F5F-419A-8E14-4CDD3275DB3E}" dt="2023-06-12T08:44:27.817" v="467" actId="478"/>
          <ac:spMkLst>
            <pc:docMk/>
            <pc:sldMk cId="4002895318" sldId="266"/>
            <ac:spMk id="6" creationId="{67F299BC-FE99-FB46-4291-373F50BDEAA6}"/>
          </ac:spMkLst>
        </pc:spChg>
        <pc:picChg chg="add mod">
          <ac:chgData name="R, Naveenkumar (Cognizant)" userId="ab04f1bc-9bd5-4cd8-810c-9770fb3eba1b" providerId="ADAL" clId="{4DC6BC21-5F5F-419A-8E14-4CDD3275DB3E}" dt="2023-06-12T08:45:06.080" v="471" actId="1076"/>
          <ac:picMkLst>
            <pc:docMk/>
            <pc:sldMk cId="4002895318" sldId="266"/>
            <ac:picMk id="3" creationId="{5182FF34-62FA-A61E-D1D7-0C4183FDB33A}"/>
          </ac:picMkLst>
        </pc:picChg>
      </pc:sldChg>
      <pc:sldChg chg="addSp modSp new mod">
        <pc:chgData name="R, Naveenkumar (Cognizant)" userId="ab04f1bc-9bd5-4cd8-810c-9770fb3eba1b" providerId="ADAL" clId="{4DC6BC21-5F5F-419A-8E14-4CDD3275DB3E}" dt="2023-06-12T08:47:00.808" v="474" actId="27614"/>
        <pc:sldMkLst>
          <pc:docMk/>
          <pc:sldMk cId="2739230268" sldId="267"/>
        </pc:sldMkLst>
        <pc:picChg chg="add mod">
          <ac:chgData name="R, Naveenkumar (Cognizant)" userId="ab04f1bc-9bd5-4cd8-810c-9770fb3eba1b" providerId="ADAL" clId="{4DC6BC21-5F5F-419A-8E14-4CDD3275DB3E}" dt="2023-06-12T08:47:00.808" v="474" actId="27614"/>
          <ac:picMkLst>
            <pc:docMk/>
            <pc:sldMk cId="2739230268" sldId="267"/>
            <ac:picMk id="3" creationId="{5515C1BC-F9DE-374F-8D7B-58A42FEF18F7}"/>
          </ac:picMkLst>
        </pc:picChg>
      </pc:sldChg>
      <pc:sldChg chg="addSp modSp new mod">
        <pc:chgData name="R, Naveenkumar (Cognizant)" userId="ab04f1bc-9bd5-4cd8-810c-9770fb3eba1b" providerId="ADAL" clId="{4DC6BC21-5F5F-419A-8E14-4CDD3275DB3E}" dt="2023-06-12T08:50:19.132" v="478" actId="962"/>
        <pc:sldMkLst>
          <pc:docMk/>
          <pc:sldMk cId="139524397" sldId="268"/>
        </pc:sldMkLst>
        <pc:picChg chg="add mod">
          <ac:chgData name="R, Naveenkumar (Cognizant)" userId="ab04f1bc-9bd5-4cd8-810c-9770fb3eba1b" providerId="ADAL" clId="{4DC6BC21-5F5F-419A-8E14-4CDD3275DB3E}" dt="2023-06-12T08:50:19.132" v="478" actId="962"/>
          <ac:picMkLst>
            <pc:docMk/>
            <pc:sldMk cId="139524397" sldId="268"/>
            <ac:picMk id="3" creationId="{7DE401CD-FE21-6CDC-053B-103BDF19B7F2}"/>
          </ac:picMkLst>
        </pc:picChg>
      </pc:sldChg>
      <pc:sldChg chg="addSp modSp new mod">
        <pc:chgData name="R, Naveenkumar (Cognizant)" userId="ab04f1bc-9bd5-4cd8-810c-9770fb3eba1b" providerId="ADAL" clId="{4DC6BC21-5F5F-419A-8E14-4CDD3275DB3E}" dt="2023-06-12T08:50:47.837" v="482" actId="962"/>
        <pc:sldMkLst>
          <pc:docMk/>
          <pc:sldMk cId="430030468" sldId="269"/>
        </pc:sldMkLst>
        <pc:picChg chg="add mod">
          <ac:chgData name="R, Naveenkumar (Cognizant)" userId="ab04f1bc-9bd5-4cd8-810c-9770fb3eba1b" providerId="ADAL" clId="{4DC6BC21-5F5F-419A-8E14-4CDD3275DB3E}" dt="2023-06-12T08:50:47.837" v="482" actId="962"/>
          <ac:picMkLst>
            <pc:docMk/>
            <pc:sldMk cId="430030468" sldId="269"/>
            <ac:picMk id="3" creationId="{BD6257F8-33B0-10C2-EEC7-6DFB40EE1302}"/>
          </ac:picMkLst>
        </pc:picChg>
      </pc:sldChg>
      <pc:sldChg chg="addSp modSp new mod">
        <pc:chgData name="R, Naveenkumar (Cognizant)" userId="ab04f1bc-9bd5-4cd8-810c-9770fb3eba1b" providerId="ADAL" clId="{4DC6BC21-5F5F-419A-8E14-4CDD3275DB3E}" dt="2023-06-12T09:24:01.495" v="486" actId="962"/>
        <pc:sldMkLst>
          <pc:docMk/>
          <pc:sldMk cId="2911851081" sldId="270"/>
        </pc:sldMkLst>
        <pc:picChg chg="add mod">
          <ac:chgData name="R, Naveenkumar (Cognizant)" userId="ab04f1bc-9bd5-4cd8-810c-9770fb3eba1b" providerId="ADAL" clId="{4DC6BC21-5F5F-419A-8E14-4CDD3275DB3E}" dt="2023-06-12T09:24:01.495" v="486" actId="962"/>
          <ac:picMkLst>
            <pc:docMk/>
            <pc:sldMk cId="2911851081" sldId="270"/>
            <ac:picMk id="3" creationId="{149BC651-1696-E209-4F17-E576B3979CAF}"/>
          </ac:picMkLst>
        </pc:picChg>
      </pc:sldChg>
      <pc:sldMasterChg chg="del delSldLayout">
        <pc:chgData name="R, Naveenkumar (Cognizant)" userId="ab04f1bc-9bd5-4cd8-810c-9770fb3eba1b" providerId="ADAL" clId="{4DC6BC21-5F5F-419A-8E14-4CDD3275DB3E}" dt="2023-06-09T14:46:00.377" v="0" actId="26606"/>
        <pc:sldMasterMkLst>
          <pc:docMk/>
          <pc:sldMasterMk cId="769427403" sldId="2147483648"/>
        </pc:sldMasterMkLst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3293961557" sldId="2147483649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2001066472" sldId="2147483650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390437557" sldId="2147483651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4230281754" sldId="2147483652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946145876" sldId="2147483653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2187989596" sldId="2147483654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2546187760" sldId="2147483655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752310376" sldId="2147483656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4138554948" sldId="2147483657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77274251" sldId="2147483658"/>
          </pc:sldLayoutMkLst>
        </pc:sldLayoutChg>
        <pc:sldLayoutChg chg="del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769427403" sldId="2147483648"/>
            <pc:sldLayoutMk cId="468915530" sldId="2147483659"/>
          </pc:sldLayoutMkLst>
        </pc:sldLayoutChg>
      </pc:sldMasterChg>
      <pc:sldMasterChg chg="add addSldLayout">
        <pc:chgData name="R, Naveenkumar (Cognizant)" userId="ab04f1bc-9bd5-4cd8-810c-9770fb3eba1b" providerId="ADAL" clId="{4DC6BC21-5F5F-419A-8E14-4CDD3275DB3E}" dt="2023-06-09T14:46:00.377" v="0" actId="26606"/>
        <pc:sldMasterMkLst>
          <pc:docMk/>
          <pc:sldMasterMk cId="536605346" sldId="2147483686"/>
        </pc:sldMasterMkLst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429234573" sldId="2147483675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44939731" sldId="2147483676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1038746951" sldId="2147483677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2759401184" sldId="2147483678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3296894420" sldId="2147483679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882290704" sldId="2147483680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1806681033" sldId="2147483681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4114928621" sldId="2147483682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681830908" sldId="2147483683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576850256" sldId="2147483684"/>
          </pc:sldLayoutMkLst>
        </pc:sldLayoutChg>
        <pc:sldLayoutChg chg="add">
          <pc:chgData name="R, Naveenkumar (Cognizant)" userId="ab04f1bc-9bd5-4cd8-810c-9770fb3eba1b" providerId="ADAL" clId="{4DC6BC21-5F5F-419A-8E14-4CDD3275DB3E}" dt="2023-06-09T14:46:00.377" v="0" actId="26606"/>
          <pc:sldLayoutMkLst>
            <pc:docMk/>
            <pc:sldMasterMk cId="536605346" sldId="2147483686"/>
            <pc:sldLayoutMk cId="1893952989" sldId="2147483685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hyperlink" Target="https://www.coursera.com/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hyperlink" Target="https://www.coursera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CD4F2-8D42-4784-90FE-C78FD03EFB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AE991E-16FB-4407-93A5-E46E7FEA1B4D}">
      <dgm:prSet/>
      <dgm:spPr/>
      <dgm:t>
        <a:bodyPr/>
        <a:lstStyle/>
        <a:p>
          <a:r>
            <a:rPr lang="en-US" b="0" i="0"/>
            <a:t>Search and display all web development courses </a:t>
          </a:r>
          <a:br>
            <a:rPr lang="en-US"/>
          </a:br>
          <a:r>
            <a:rPr lang="en-US" b="0" i="0"/>
            <a:t>1. Should be for beginners level.</a:t>
          </a:r>
          <a:br>
            <a:rPr lang="en-US"/>
          </a:br>
          <a:r>
            <a:rPr lang="en-US" b="0" i="0"/>
            <a:t>2. Courses offered in English language</a:t>
          </a:r>
          <a:br>
            <a:rPr lang="en-US"/>
          </a:br>
          <a:r>
            <a:rPr lang="en-US" b="0" i="0"/>
            <a:t>3. Display first two courses with name, total learning hours and rating.</a:t>
          </a:r>
          <a:endParaRPr lang="en-US"/>
        </a:p>
      </dgm:t>
    </dgm:pt>
    <dgm:pt modelId="{D8935BFC-4424-4E47-95BB-54DC6AF25AAE}" type="parTrans" cxnId="{11787559-83C9-458A-A1B0-15C2CE8244F1}">
      <dgm:prSet/>
      <dgm:spPr/>
      <dgm:t>
        <a:bodyPr/>
        <a:lstStyle/>
        <a:p>
          <a:endParaRPr lang="en-US"/>
        </a:p>
      </dgm:t>
    </dgm:pt>
    <dgm:pt modelId="{E19BCC75-212F-4982-B1D3-A294BE774B5C}" type="sibTrans" cxnId="{11787559-83C9-458A-A1B0-15C2CE8244F1}">
      <dgm:prSet/>
      <dgm:spPr/>
      <dgm:t>
        <a:bodyPr/>
        <a:lstStyle/>
        <a:p>
          <a:endParaRPr lang="en-US"/>
        </a:p>
      </dgm:t>
    </dgm:pt>
    <dgm:pt modelId="{75BA65A3-BA5B-481B-A80E-52F868AC13F4}">
      <dgm:prSet/>
      <dgm:spPr/>
      <dgm:t>
        <a:bodyPr/>
        <a:lstStyle/>
        <a:p>
          <a:r>
            <a:rPr lang="en-US" b="0" i="0"/>
            <a:t>(Suggested Site: coursera.org however  you are free to choose any other legitimate  site)</a:t>
          </a:r>
          <a:endParaRPr lang="en-US"/>
        </a:p>
      </dgm:t>
    </dgm:pt>
    <dgm:pt modelId="{37D92E70-8309-4751-8682-8FCE12AF072F}" type="parTrans" cxnId="{2BCA3F54-5B0A-4854-B4A1-F20E6BF37307}">
      <dgm:prSet/>
      <dgm:spPr/>
      <dgm:t>
        <a:bodyPr/>
        <a:lstStyle/>
        <a:p>
          <a:endParaRPr lang="en-US"/>
        </a:p>
      </dgm:t>
    </dgm:pt>
    <dgm:pt modelId="{08CF9B93-AD73-42CF-A9B9-A0780552EDC5}" type="sibTrans" cxnId="{2BCA3F54-5B0A-4854-B4A1-F20E6BF37307}">
      <dgm:prSet/>
      <dgm:spPr/>
      <dgm:t>
        <a:bodyPr/>
        <a:lstStyle/>
        <a:p>
          <a:endParaRPr lang="en-US"/>
        </a:p>
      </dgm:t>
    </dgm:pt>
    <dgm:pt modelId="{72C6CD1F-C2D2-4013-9034-7A767861D30D}" type="pres">
      <dgm:prSet presAssocID="{0B4CD4F2-8D42-4784-90FE-C78FD03EFB5D}" presName="linear" presStyleCnt="0">
        <dgm:presLayoutVars>
          <dgm:animLvl val="lvl"/>
          <dgm:resizeHandles val="exact"/>
        </dgm:presLayoutVars>
      </dgm:prSet>
      <dgm:spPr/>
    </dgm:pt>
    <dgm:pt modelId="{4F6ED7A2-E53A-46AF-B5DD-AA7C3F56687F}" type="pres">
      <dgm:prSet presAssocID="{F3AE991E-16FB-4407-93A5-E46E7FEA1B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1FD220-A269-4A2B-81A9-81D6F7001B4E}" type="pres">
      <dgm:prSet presAssocID="{E19BCC75-212F-4982-B1D3-A294BE774B5C}" presName="spacer" presStyleCnt="0"/>
      <dgm:spPr/>
    </dgm:pt>
    <dgm:pt modelId="{4017B08A-90AA-489D-AA9D-B0B70E317541}" type="pres">
      <dgm:prSet presAssocID="{75BA65A3-BA5B-481B-A80E-52F868AC13F4}" presName="parentText" presStyleLbl="node1" presStyleIdx="1" presStyleCnt="2" custLinFactY="36825" custLinFactNeighborX="614" custLinFactNeighborY="100000">
        <dgm:presLayoutVars>
          <dgm:chMax val="0"/>
          <dgm:bulletEnabled val="1"/>
        </dgm:presLayoutVars>
      </dgm:prSet>
      <dgm:spPr/>
    </dgm:pt>
  </dgm:ptLst>
  <dgm:cxnLst>
    <dgm:cxn modelId="{A711AE26-39D3-4001-9E7F-842481BE010A}" type="presOf" srcId="{0B4CD4F2-8D42-4784-90FE-C78FD03EFB5D}" destId="{72C6CD1F-C2D2-4013-9034-7A767861D30D}" srcOrd="0" destOrd="0" presId="urn:microsoft.com/office/officeart/2005/8/layout/vList2"/>
    <dgm:cxn modelId="{F5C0D66F-C940-4440-A0A9-C1B0410BFAC1}" type="presOf" srcId="{F3AE991E-16FB-4407-93A5-E46E7FEA1B4D}" destId="{4F6ED7A2-E53A-46AF-B5DD-AA7C3F56687F}" srcOrd="0" destOrd="0" presId="urn:microsoft.com/office/officeart/2005/8/layout/vList2"/>
    <dgm:cxn modelId="{42C40A74-8AE5-48BD-8BF1-B64B73808BCE}" type="presOf" srcId="{75BA65A3-BA5B-481B-A80E-52F868AC13F4}" destId="{4017B08A-90AA-489D-AA9D-B0B70E317541}" srcOrd="0" destOrd="0" presId="urn:microsoft.com/office/officeart/2005/8/layout/vList2"/>
    <dgm:cxn modelId="{2BCA3F54-5B0A-4854-B4A1-F20E6BF37307}" srcId="{0B4CD4F2-8D42-4784-90FE-C78FD03EFB5D}" destId="{75BA65A3-BA5B-481B-A80E-52F868AC13F4}" srcOrd="1" destOrd="0" parTransId="{37D92E70-8309-4751-8682-8FCE12AF072F}" sibTransId="{08CF9B93-AD73-42CF-A9B9-A0780552EDC5}"/>
    <dgm:cxn modelId="{11787559-83C9-458A-A1B0-15C2CE8244F1}" srcId="{0B4CD4F2-8D42-4784-90FE-C78FD03EFB5D}" destId="{F3AE991E-16FB-4407-93A5-E46E7FEA1B4D}" srcOrd="0" destOrd="0" parTransId="{D8935BFC-4424-4E47-95BB-54DC6AF25AAE}" sibTransId="{E19BCC75-212F-4982-B1D3-A294BE774B5C}"/>
    <dgm:cxn modelId="{A54A42AA-9A20-41DE-B7BD-87F64A1B0311}" type="presParOf" srcId="{72C6CD1F-C2D2-4013-9034-7A767861D30D}" destId="{4F6ED7A2-E53A-46AF-B5DD-AA7C3F56687F}" srcOrd="0" destOrd="0" presId="urn:microsoft.com/office/officeart/2005/8/layout/vList2"/>
    <dgm:cxn modelId="{0DA0F5FA-1600-462D-B041-FAECEC632074}" type="presParOf" srcId="{72C6CD1F-C2D2-4013-9034-7A767861D30D}" destId="{FB1FD220-A269-4A2B-81A9-81D6F7001B4E}" srcOrd="1" destOrd="0" presId="urn:microsoft.com/office/officeart/2005/8/layout/vList2"/>
    <dgm:cxn modelId="{6CB0AC6F-A3B5-426E-B34A-A0C4EEAB3548}" type="presParOf" srcId="{72C6CD1F-C2D2-4013-9034-7A767861D30D}" destId="{4017B08A-90AA-489D-AA9D-B0B70E3175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AAA69-78B7-4EC5-8F11-0FB7E2723A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CABC4C-F6E8-4419-835C-3CA456D68B25}">
      <dgm:prSet/>
      <dgm:spPr/>
      <dgm:t>
        <a:bodyPr/>
        <a:lstStyle/>
        <a:p>
          <a:r>
            <a:rPr lang="en-US" b="0" i="0"/>
            <a:t>Handling different browser windows, search option</a:t>
          </a:r>
          <a:endParaRPr lang="en-US"/>
        </a:p>
      </dgm:t>
    </dgm:pt>
    <dgm:pt modelId="{2AA0113A-D1A7-43DC-B334-C20266EF161B}" type="parTrans" cxnId="{C0EC059A-A0EC-4621-A21C-10C8B88F1DED}">
      <dgm:prSet/>
      <dgm:spPr/>
      <dgm:t>
        <a:bodyPr/>
        <a:lstStyle/>
        <a:p>
          <a:endParaRPr lang="en-US"/>
        </a:p>
      </dgm:t>
    </dgm:pt>
    <dgm:pt modelId="{BAE5365F-2DCA-4577-96D7-62938C3C6C0B}" type="sibTrans" cxnId="{C0EC059A-A0EC-4621-A21C-10C8B88F1DED}">
      <dgm:prSet/>
      <dgm:spPr/>
      <dgm:t>
        <a:bodyPr/>
        <a:lstStyle/>
        <a:p>
          <a:endParaRPr lang="en-US"/>
        </a:p>
      </dgm:t>
    </dgm:pt>
    <dgm:pt modelId="{50ACBF73-8C3F-4599-8D1E-1EE2A2FCD0E8}">
      <dgm:prSet/>
      <dgm:spPr/>
      <dgm:t>
        <a:bodyPr/>
        <a:lstStyle/>
        <a:p>
          <a:r>
            <a:rPr lang="en-US" b="0" i="0"/>
            <a:t>Extract multiple drop down list items &amp; store in collections</a:t>
          </a:r>
          <a:endParaRPr lang="en-US"/>
        </a:p>
      </dgm:t>
    </dgm:pt>
    <dgm:pt modelId="{7055A967-E560-48DB-B6F5-6E33E9271034}" type="parTrans" cxnId="{8BA9B406-44C3-4CD2-8DCA-E0C164104746}">
      <dgm:prSet/>
      <dgm:spPr/>
      <dgm:t>
        <a:bodyPr/>
        <a:lstStyle/>
        <a:p>
          <a:endParaRPr lang="en-US"/>
        </a:p>
      </dgm:t>
    </dgm:pt>
    <dgm:pt modelId="{7B3110D8-E59E-47E2-9364-963923DF2722}" type="sibTrans" cxnId="{8BA9B406-44C3-4CD2-8DCA-E0C164104746}">
      <dgm:prSet/>
      <dgm:spPr/>
      <dgm:t>
        <a:bodyPr/>
        <a:lstStyle/>
        <a:p>
          <a:endParaRPr lang="en-US"/>
        </a:p>
      </dgm:t>
    </dgm:pt>
    <dgm:pt modelId="{0A42B3A6-E004-4E3A-BA4E-7AAE22FA8647}">
      <dgm:prSet/>
      <dgm:spPr/>
      <dgm:t>
        <a:bodyPr/>
        <a:lstStyle/>
        <a:p>
          <a:r>
            <a:rPr lang="en-US" b="0" i="0"/>
            <a:t>Navigating back to home page</a:t>
          </a:r>
          <a:endParaRPr lang="en-US"/>
        </a:p>
      </dgm:t>
    </dgm:pt>
    <dgm:pt modelId="{E5F69C76-09E2-42F8-A07C-44857A361FD0}" type="parTrans" cxnId="{9C3D184D-8708-41B3-87AD-30A7F6869230}">
      <dgm:prSet/>
      <dgm:spPr/>
      <dgm:t>
        <a:bodyPr/>
        <a:lstStyle/>
        <a:p>
          <a:endParaRPr lang="en-US"/>
        </a:p>
      </dgm:t>
    </dgm:pt>
    <dgm:pt modelId="{0118F833-6A07-4C9B-BE68-88CE70BFB8C8}" type="sibTrans" cxnId="{9C3D184D-8708-41B3-87AD-30A7F6869230}">
      <dgm:prSet/>
      <dgm:spPr/>
      <dgm:t>
        <a:bodyPr/>
        <a:lstStyle/>
        <a:p>
          <a:endParaRPr lang="en-US"/>
        </a:p>
      </dgm:t>
    </dgm:pt>
    <dgm:pt modelId="{4D083699-D0B0-43B8-8FA1-EB12D991C76F}">
      <dgm:prSet/>
      <dgm:spPr/>
      <dgm:t>
        <a:bodyPr/>
        <a:lstStyle/>
        <a:p>
          <a:r>
            <a:rPr lang="en-US" b="0" i="0"/>
            <a:t>Filling form (in different objects in web page)</a:t>
          </a:r>
          <a:endParaRPr lang="en-US"/>
        </a:p>
      </dgm:t>
    </dgm:pt>
    <dgm:pt modelId="{FB11603C-7B1F-42CD-8C45-803D2530C1FB}" type="parTrans" cxnId="{56BFC748-B0E4-4F4A-BC54-82350667CD09}">
      <dgm:prSet/>
      <dgm:spPr/>
      <dgm:t>
        <a:bodyPr/>
        <a:lstStyle/>
        <a:p>
          <a:endParaRPr lang="en-US"/>
        </a:p>
      </dgm:t>
    </dgm:pt>
    <dgm:pt modelId="{03781DD9-B6BE-4302-8CF4-C0B5C1C884CC}" type="sibTrans" cxnId="{56BFC748-B0E4-4F4A-BC54-82350667CD09}">
      <dgm:prSet/>
      <dgm:spPr/>
      <dgm:t>
        <a:bodyPr/>
        <a:lstStyle/>
        <a:p>
          <a:endParaRPr lang="en-US"/>
        </a:p>
      </dgm:t>
    </dgm:pt>
    <dgm:pt modelId="{C519299C-3365-41FA-A8D1-B474DEAF350B}">
      <dgm:prSet/>
      <dgm:spPr/>
      <dgm:t>
        <a:bodyPr/>
        <a:lstStyle/>
        <a:p>
          <a:r>
            <a:rPr lang="en-US" b="0" i="0"/>
            <a:t>Capture warning message</a:t>
          </a:r>
          <a:endParaRPr lang="en-US"/>
        </a:p>
      </dgm:t>
    </dgm:pt>
    <dgm:pt modelId="{6BE1B1F1-C3FB-4F0D-AC1C-DB5BABC7C0BB}" type="parTrans" cxnId="{0A26BAE8-297E-4256-B9A5-6A51E34F1254}">
      <dgm:prSet/>
      <dgm:spPr/>
      <dgm:t>
        <a:bodyPr/>
        <a:lstStyle/>
        <a:p>
          <a:endParaRPr lang="en-US"/>
        </a:p>
      </dgm:t>
    </dgm:pt>
    <dgm:pt modelId="{9407E1AB-D112-4D06-9844-BF24EB66E384}" type="sibTrans" cxnId="{0A26BAE8-297E-4256-B9A5-6A51E34F1254}">
      <dgm:prSet/>
      <dgm:spPr/>
      <dgm:t>
        <a:bodyPr/>
        <a:lstStyle/>
        <a:p>
          <a:endParaRPr lang="en-US"/>
        </a:p>
      </dgm:t>
    </dgm:pt>
    <dgm:pt modelId="{C2DEF72D-0E3D-4BAE-8E2F-A66635CA557F}">
      <dgm:prSet/>
      <dgm:spPr/>
      <dgm:t>
        <a:bodyPr/>
        <a:lstStyle/>
        <a:p>
          <a:r>
            <a:rPr lang="en-US" b="0" i="0"/>
            <a:t>Scrolling down in web page</a:t>
          </a:r>
          <a:endParaRPr lang="en-US"/>
        </a:p>
      </dgm:t>
    </dgm:pt>
    <dgm:pt modelId="{69FD5C6D-0827-47BB-9AF6-784D1ACC3F71}" type="parTrans" cxnId="{3BC9C1FE-BD83-4F60-AADE-54E49748B75B}">
      <dgm:prSet/>
      <dgm:spPr/>
      <dgm:t>
        <a:bodyPr/>
        <a:lstStyle/>
        <a:p>
          <a:endParaRPr lang="en-US"/>
        </a:p>
      </dgm:t>
    </dgm:pt>
    <dgm:pt modelId="{F237F190-3B86-4F2D-B287-36EF38094D4A}" type="sibTrans" cxnId="{3BC9C1FE-BD83-4F60-AADE-54E49748B75B}">
      <dgm:prSet/>
      <dgm:spPr/>
      <dgm:t>
        <a:bodyPr/>
        <a:lstStyle/>
        <a:p>
          <a:endParaRPr lang="en-US"/>
        </a:p>
      </dgm:t>
    </dgm:pt>
    <dgm:pt modelId="{B9045E9C-8E3C-4170-8B82-27A2512BD014}" type="pres">
      <dgm:prSet presAssocID="{8E5AAA69-78B7-4EC5-8F11-0FB7E2723A21}" presName="linear" presStyleCnt="0">
        <dgm:presLayoutVars>
          <dgm:animLvl val="lvl"/>
          <dgm:resizeHandles val="exact"/>
        </dgm:presLayoutVars>
      </dgm:prSet>
      <dgm:spPr/>
    </dgm:pt>
    <dgm:pt modelId="{28654A82-E2D3-4E0B-89FE-510A1C3050FB}" type="pres">
      <dgm:prSet presAssocID="{47CABC4C-F6E8-4419-835C-3CA456D68B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72BF5A5-2CDA-45DD-AC64-2E6455E52E38}" type="pres">
      <dgm:prSet presAssocID="{BAE5365F-2DCA-4577-96D7-62938C3C6C0B}" presName="spacer" presStyleCnt="0"/>
      <dgm:spPr/>
    </dgm:pt>
    <dgm:pt modelId="{1898D8FB-0155-4563-8390-0AE67002CF57}" type="pres">
      <dgm:prSet presAssocID="{50ACBF73-8C3F-4599-8D1E-1EE2A2FCD0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9C938D-5F53-4EEF-AB27-A8ECA79D4A75}" type="pres">
      <dgm:prSet presAssocID="{7B3110D8-E59E-47E2-9364-963923DF2722}" presName="spacer" presStyleCnt="0"/>
      <dgm:spPr/>
    </dgm:pt>
    <dgm:pt modelId="{E6966815-57CA-4E8F-92E8-8EBAF7A2523C}" type="pres">
      <dgm:prSet presAssocID="{0A42B3A6-E004-4E3A-BA4E-7AAE22FA86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C96CF61-87AE-4137-B044-87B955C2DEED}" type="pres">
      <dgm:prSet presAssocID="{0118F833-6A07-4C9B-BE68-88CE70BFB8C8}" presName="spacer" presStyleCnt="0"/>
      <dgm:spPr/>
    </dgm:pt>
    <dgm:pt modelId="{4BEABE0D-0987-4969-9DF6-AAAC62A25381}" type="pres">
      <dgm:prSet presAssocID="{4D083699-D0B0-43B8-8FA1-EB12D991C76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B0B758-B1F0-4E9D-8D51-E3EAF5578952}" type="pres">
      <dgm:prSet presAssocID="{03781DD9-B6BE-4302-8CF4-C0B5C1C884CC}" presName="spacer" presStyleCnt="0"/>
      <dgm:spPr/>
    </dgm:pt>
    <dgm:pt modelId="{79C348EE-1D55-4C72-B537-5C9DA94C82AB}" type="pres">
      <dgm:prSet presAssocID="{C519299C-3365-41FA-A8D1-B474DEAF350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3A2796-8D2D-49A0-AC67-85696BA23E3D}" type="pres">
      <dgm:prSet presAssocID="{9407E1AB-D112-4D06-9844-BF24EB66E384}" presName="spacer" presStyleCnt="0"/>
      <dgm:spPr/>
    </dgm:pt>
    <dgm:pt modelId="{9EF49FDE-D980-4A00-9409-C4A2662A33D2}" type="pres">
      <dgm:prSet presAssocID="{C2DEF72D-0E3D-4BAE-8E2F-A66635CA557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BA9B406-44C3-4CD2-8DCA-E0C164104746}" srcId="{8E5AAA69-78B7-4EC5-8F11-0FB7E2723A21}" destId="{50ACBF73-8C3F-4599-8D1E-1EE2A2FCD0E8}" srcOrd="1" destOrd="0" parTransId="{7055A967-E560-48DB-B6F5-6E33E9271034}" sibTransId="{7B3110D8-E59E-47E2-9364-963923DF2722}"/>
    <dgm:cxn modelId="{BCEBC064-636A-491D-AE4E-6DFF63A3F6D8}" type="presOf" srcId="{50ACBF73-8C3F-4599-8D1E-1EE2A2FCD0E8}" destId="{1898D8FB-0155-4563-8390-0AE67002CF57}" srcOrd="0" destOrd="0" presId="urn:microsoft.com/office/officeart/2005/8/layout/vList2"/>
    <dgm:cxn modelId="{56BFC748-B0E4-4F4A-BC54-82350667CD09}" srcId="{8E5AAA69-78B7-4EC5-8F11-0FB7E2723A21}" destId="{4D083699-D0B0-43B8-8FA1-EB12D991C76F}" srcOrd="3" destOrd="0" parTransId="{FB11603C-7B1F-42CD-8C45-803D2530C1FB}" sibTransId="{03781DD9-B6BE-4302-8CF4-C0B5C1C884CC}"/>
    <dgm:cxn modelId="{DDA1856A-940D-47B8-9D33-5B0024BDA6A5}" type="presOf" srcId="{8E5AAA69-78B7-4EC5-8F11-0FB7E2723A21}" destId="{B9045E9C-8E3C-4170-8B82-27A2512BD014}" srcOrd="0" destOrd="0" presId="urn:microsoft.com/office/officeart/2005/8/layout/vList2"/>
    <dgm:cxn modelId="{7317DC6A-3041-4EF1-9D07-34FB965D5D3D}" type="presOf" srcId="{C519299C-3365-41FA-A8D1-B474DEAF350B}" destId="{79C348EE-1D55-4C72-B537-5C9DA94C82AB}" srcOrd="0" destOrd="0" presId="urn:microsoft.com/office/officeart/2005/8/layout/vList2"/>
    <dgm:cxn modelId="{9C3D184D-8708-41B3-87AD-30A7F6869230}" srcId="{8E5AAA69-78B7-4EC5-8F11-0FB7E2723A21}" destId="{0A42B3A6-E004-4E3A-BA4E-7AAE22FA8647}" srcOrd="2" destOrd="0" parTransId="{E5F69C76-09E2-42F8-A07C-44857A361FD0}" sibTransId="{0118F833-6A07-4C9B-BE68-88CE70BFB8C8}"/>
    <dgm:cxn modelId="{0D495E5A-C20A-4ABF-BF79-D8EFEAC829E8}" type="presOf" srcId="{C2DEF72D-0E3D-4BAE-8E2F-A66635CA557F}" destId="{9EF49FDE-D980-4A00-9409-C4A2662A33D2}" srcOrd="0" destOrd="0" presId="urn:microsoft.com/office/officeart/2005/8/layout/vList2"/>
    <dgm:cxn modelId="{C0EC059A-A0EC-4621-A21C-10C8B88F1DED}" srcId="{8E5AAA69-78B7-4EC5-8F11-0FB7E2723A21}" destId="{47CABC4C-F6E8-4419-835C-3CA456D68B25}" srcOrd="0" destOrd="0" parTransId="{2AA0113A-D1A7-43DC-B334-C20266EF161B}" sibTransId="{BAE5365F-2DCA-4577-96D7-62938C3C6C0B}"/>
    <dgm:cxn modelId="{490932C8-91DA-47FF-B00E-B643378ED106}" type="presOf" srcId="{47CABC4C-F6E8-4419-835C-3CA456D68B25}" destId="{28654A82-E2D3-4E0B-89FE-510A1C3050FB}" srcOrd="0" destOrd="0" presId="urn:microsoft.com/office/officeart/2005/8/layout/vList2"/>
    <dgm:cxn modelId="{36BA09D0-F5E1-4820-B0E7-A400B1C4C55D}" type="presOf" srcId="{0A42B3A6-E004-4E3A-BA4E-7AAE22FA8647}" destId="{E6966815-57CA-4E8F-92E8-8EBAF7A2523C}" srcOrd="0" destOrd="0" presId="urn:microsoft.com/office/officeart/2005/8/layout/vList2"/>
    <dgm:cxn modelId="{8D824DE7-EA7F-4EB4-BF7E-6D21745789AF}" type="presOf" srcId="{4D083699-D0B0-43B8-8FA1-EB12D991C76F}" destId="{4BEABE0D-0987-4969-9DF6-AAAC62A25381}" srcOrd="0" destOrd="0" presId="urn:microsoft.com/office/officeart/2005/8/layout/vList2"/>
    <dgm:cxn modelId="{0A26BAE8-297E-4256-B9A5-6A51E34F1254}" srcId="{8E5AAA69-78B7-4EC5-8F11-0FB7E2723A21}" destId="{C519299C-3365-41FA-A8D1-B474DEAF350B}" srcOrd="4" destOrd="0" parTransId="{6BE1B1F1-C3FB-4F0D-AC1C-DB5BABC7C0BB}" sibTransId="{9407E1AB-D112-4D06-9844-BF24EB66E384}"/>
    <dgm:cxn modelId="{3BC9C1FE-BD83-4F60-AADE-54E49748B75B}" srcId="{8E5AAA69-78B7-4EC5-8F11-0FB7E2723A21}" destId="{C2DEF72D-0E3D-4BAE-8E2F-A66635CA557F}" srcOrd="5" destOrd="0" parTransId="{69FD5C6D-0827-47BB-9AF6-784D1ACC3F71}" sibTransId="{F237F190-3B86-4F2D-B287-36EF38094D4A}"/>
    <dgm:cxn modelId="{847CB5D9-CE38-4374-820A-97815BDF7C69}" type="presParOf" srcId="{B9045E9C-8E3C-4170-8B82-27A2512BD014}" destId="{28654A82-E2D3-4E0B-89FE-510A1C3050FB}" srcOrd="0" destOrd="0" presId="urn:microsoft.com/office/officeart/2005/8/layout/vList2"/>
    <dgm:cxn modelId="{D703AB74-FF02-43B3-BAC5-C5EDA83FD123}" type="presParOf" srcId="{B9045E9C-8E3C-4170-8B82-27A2512BD014}" destId="{272BF5A5-2CDA-45DD-AC64-2E6455E52E38}" srcOrd="1" destOrd="0" presId="urn:microsoft.com/office/officeart/2005/8/layout/vList2"/>
    <dgm:cxn modelId="{5389607F-DAAD-475F-862D-9F3908EA3FD6}" type="presParOf" srcId="{B9045E9C-8E3C-4170-8B82-27A2512BD014}" destId="{1898D8FB-0155-4563-8390-0AE67002CF57}" srcOrd="2" destOrd="0" presId="urn:microsoft.com/office/officeart/2005/8/layout/vList2"/>
    <dgm:cxn modelId="{EE3A599D-9958-4E24-9219-6927F3A06AFA}" type="presParOf" srcId="{B9045E9C-8E3C-4170-8B82-27A2512BD014}" destId="{3C9C938D-5F53-4EEF-AB27-A8ECA79D4A75}" srcOrd="3" destOrd="0" presId="urn:microsoft.com/office/officeart/2005/8/layout/vList2"/>
    <dgm:cxn modelId="{3A220D78-EFF9-4D3B-97A6-24A2ED1B2A48}" type="presParOf" srcId="{B9045E9C-8E3C-4170-8B82-27A2512BD014}" destId="{E6966815-57CA-4E8F-92E8-8EBAF7A2523C}" srcOrd="4" destOrd="0" presId="urn:microsoft.com/office/officeart/2005/8/layout/vList2"/>
    <dgm:cxn modelId="{71BDE9F0-F62A-464C-90D6-08585DB2B510}" type="presParOf" srcId="{B9045E9C-8E3C-4170-8B82-27A2512BD014}" destId="{1C96CF61-87AE-4137-B044-87B955C2DEED}" srcOrd="5" destOrd="0" presId="urn:microsoft.com/office/officeart/2005/8/layout/vList2"/>
    <dgm:cxn modelId="{0D8BA990-EE02-4E72-961C-B31296F1A237}" type="presParOf" srcId="{B9045E9C-8E3C-4170-8B82-27A2512BD014}" destId="{4BEABE0D-0987-4969-9DF6-AAAC62A25381}" srcOrd="6" destOrd="0" presId="urn:microsoft.com/office/officeart/2005/8/layout/vList2"/>
    <dgm:cxn modelId="{D46FDDBE-A6EA-478A-BD1D-8DDFBBD6289A}" type="presParOf" srcId="{B9045E9C-8E3C-4170-8B82-27A2512BD014}" destId="{53B0B758-B1F0-4E9D-8D51-E3EAF5578952}" srcOrd="7" destOrd="0" presId="urn:microsoft.com/office/officeart/2005/8/layout/vList2"/>
    <dgm:cxn modelId="{D04DFD93-6EAB-4E58-B612-9AE2082F4DB2}" type="presParOf" srcId="{B9045E9C-8E3C-4170-8B82-27A2512BD014}" destId="{79C348EE-1D55-4C72-B537-5C9DA94C82AB}" srcOrd="8" destOrd="0" presId="urn:microsoft.com/office/officeart/2005/8/layout/vList2"/>
    <dgm:cxn modelId="{C2D569CB-F8A7-4A81-AC7D-E7CD84DEE2BA}" type="presParOf" srcId="{B9045E9C-8E3C-4170-8B82-27A2512BD014}" destId="{D43A2796-8D2D-49A0-AC67-85696BA23E3D}" srcOrd="9" destOrd="0" presId="urn:microsoft.com/office/officeart/2005/8/layout/vList2"/>
    <dgm:cxn modelId="{3E87CCCF-F75D-4429-A569-65FDFCEF42DE}" type="presParOf" srcId="{B9045E9C-8E3C-4170-8B82-27A2512BD014}" destId="{9EF49FDE-D980-4A00-9409-C4A2662A33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D22F2-4BF0-45DD-97B7-A5C4C61DAF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D2999-A99E-492D-A871-1AF2C7EA0EC4}">
      <dgm:prSet/>
      <dgm:spPr/>
      <dgm:t>
        <a:bodyPr/>
        <a:lstStyle/>
        <a:p>
          <a:r>
            <a:rPr lang="en-US" b="1"/>
            <a:t>Website used:</a:t>
          </a:r>
          <a:endParaRPr lang="en-US"/>
        </a:p>
      </dgm:t>
    </dgm:pt>
    <dgm:pt modelId="{672F016F-AE57-4D31-81EF-2E0386A8D2E1}" type="parTrans" cxnId="{162B1A5F-232F-4363-A98E-3E110CF6AAC7}">
      <dgm:prSet/>
      <dgm:spPr/>
      <dgm:t>
        <a:bodyPr/>
        <a:lstStyle/>
        <a:p>
          <a:endParaRPr lang="en-US"/>
        </a:p>
      </dgm:t>
    </dgm:pt>
    <dgm:pt modelId="{2316A260-3CB1-4CD9-BC54-AA53A1788D05}" type="sibTrans" cxnId="{162B1A5F-232F-4363-A98E-3E110CF6AAC7}">
      <dgm:prSet/>
      <dgm:spPr/>
      <dgm:t>
        <a:bodyPr/>
        <a:lstStyle/>
        <a:p>
          <a:endParaRPr lang="en-US"/>
        </a:p>
      </dgm:t>
    </dgm:pt>
    <dgm:pt modelId="{22FF5654-3EED-40AE-9C46-77F9D4613404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https://www.coursera.com/</a:t>
          </a:r>
          <a:endParaRPr lang="en-US" dirty="0"/>
        </a:p>
      </dgm:t>
    </dgm:pt>
    <dgm:pt modelId="{FB55D415-6B9E-40B1-B3CF-5D3BF8CB0CEF}" type="parTrans" cxnId="{4B6B0B6E-3C90-4444-9BAB-3B8A289D993B}">
      <dgm:prSet/>
      <dgm:spPr/>
      <dgm:t>
        <a:bodyPr/>
        <a:lstStyle/>
        <a:p>
          <a:endParaRPr lang="en-US"/>
        </a:p>
      </dgm:t>
    </dgm:pt>
    <dgm:pt modelId="{5BEA1C55-7503-41F6-9F5F-28EC1EDBA3C7}" type="sibTrans" cxnId="{4B6B0B6E-3C90-4444-9BAB-3B8A289D993B}">
      <dgm:prSet/>
      <dgm:spPr/>
      <dgm:t>
        <a:bodyPr/>
        <a:lstStyle/>
        <a:p>
          <a:endParaRPr lang="en-US"/>
        </a:p>
      </dgm:t>
    </dgm:pt>
    <dgm:pt modelId="{ABD48952-CBB2-4AA7-AECA-EB8C8EB890FA}">
      <dgm:prSet/>
      <dgm:spPr/>
      <dgm:t>
        <a:bodyPr/>
        <a:lstStyle/>
        <a:p>
          <a:r>
            <a:rPr lang="en-US" b="1" dirty="0"/>
            <a:t>Tools/Software's Used:</a:t>
          </a:r>
          <a:endParaRPr lang="en-US" dirty="0"/>
        </a:p>
      </dgm:t>
    </dgm:pt>
    <dgm:pt modelId="{CD24BD26-3DB5-4995-816C-CCFE382F83BB}" type="parTrans" cxnId="{70C26B07-31B9-45A9-96D6-DC800A26E747}">
      <dgm:prSet/>
      <dgm:spPr/>
      <dgm:t>
        <a:bodyPr/>
        <a:lstStyle/>
        <a:p>
          <a:endParaRPr lang="en-US"/>
        </a:p>
      </dgm:t>
    </dgm:pt>
    <dgm:pt modelId="{A360E5D8-85FD-44F1-9578-50CAEADE91A7}" type="sibTrans" cxnId="{70C26B07-31B9-45A9-96D6-DC800A26E747}">
      <dgm:prSet/>
      <dgm:spPr/>
      <dgm:t>
        <a:bodyPr/>
        <a:lstStyle/>
        <a:p>
          <a:endParaRPr lang="en-US"/>
        </a:p>
      </dgm:t>
    </dgm:pt>
    <dgm:pt modelId="{73CB6ABA-9231-4022-AEF9-6B4E5C2C8125}">
      <dgm:prSet/>
      <dgm:spPr/>
      <dgm:t>
        <a:bodyPr/>
        <a:lstStyle/>
        <a:p>
          <a:r>
            <a:rPr lang="en-US"/>
            <a:t>Selenium – Portable Framework for testing Web Applications and automating the process.</a:t>
          </a:r>
        </a:p>
      </dgm:t>
    </dgm:pt>
    <dgm:pt modelId="{3CFE3409-367B-47FC-BECA-B9F05D45EC9E}" type="parTrans" cxnId="{6FF18359-9351-4F26-A35B-F92086F0C76B}">
      <dgm:prSet/>
      <dgm:spPr/>
      <dgm:t>
        <a:bodyPr/>
        <a:lstStyle/>
        <a:p>
          <a:endParaRPr lang="en-US"/>
        </a:p>
      </dgm:t>
    </dgm:pt>
    <dgm:pt modelId="{0E45B1AE-4402-4326-894F-562772E98762}" type="sibTrans" cxnId="{6FF18359-9351-4F26-A35B-F92086F0C76B}">
      <dgm:prSet/>
      <dgm:spPr/>
      <dgm:t>
        <a:bodyPr/>
        <a:lstStyle/>
        <a:p>
          <a:endParaRPr lang="en-US"/>
        </a:p>
      </dgm:t>
    </dgm:pt>
    <dgm:pt modelId="{13A1BB98-C40B-408E-9E2A-48AE45F343B1}">
      <dgm:prSet/>
      <dgm:spPr/>
      <dgm:t>
        <a:bodyPr/>
        <a:lstStyle/>
        <a:p>
          <a:r>
            <a:rPr lang="en-US"/>
            <a:t>Java –  High level Programming Language.</a:t>
          </a:r>
        </a:p>
      </dgm:t>
    </dgm:pt>
    <dgm:pt modelId="{1BAB6EED-5731-4EA8-A119-B23DDFBA26BC}" type="parTrans" cxnId="{C6DC3538-7085-4E50-9314-6EE4FBDEFBF2}">
      <dgm:prSet/>
      <dgm:spPr/>
      <dgm:t>
        <a:bodyPr/>
        <a:lstStyle/>
        <a:p>
          <a:endParaRPr lang="en-US"/>
        </a:p>
      </dgm:t>
    </dgm:pt>
    <dgm:pt modelId="{C1398BBD-90A6-4C9A-903A-75D6E9461C97}" type="sibTrans" cxnId="{C6DC3538-7085-4E50-9314-6EE4FBDEFBF2}">
      <dgm:prSet/>
      <dgm:spPr/>
      <dgm:t>
        <a:bodyPr/>
        <a:lstStyle/>
        <a:p>
          <a:endParaRPr lang="en-US"/>
        </a:p>
      </dgm:t>
    </dgm:pt>
    <dgm:pt modelId="{09A68F36-B006-48F8-BF9B-9A7DF0B7B2F4}">
      <dgm:prSet/>
      <dgm:spPr/>
      <dgm:t>
        <a:bodyPr/>
        <a:lstStyle/>
        <a:p>
          <a:r>
            <a:rPr lang="en-US"/>
            <a:t>Eclipse – Integrated Development Environment for various ‘Languages’.</a:t>
          </a:r>
        </a:p>
      </dgm:t>
    </dgm:pt>
    <dgm:pt modelId="{ADD71998-D351-4F00-80B6-ACF778A90F0E}" type="parTrans" cxnId="{6342CCFF-F79C-4546-9130-07454859D4FF}">
      <dgm:prSet/>
      <dgm:spPr/>
      <dgm:t>
        <a:bodyPr/>
        <a:lstStyle/>
        <a:p>
          <a:endParaRPr lang="en-US"/>
        </a:p>
      </dgm:t>
    </dgm:pt>
    <dgm:pt modelId="{719CD77F-934A-4111-9D9E-50E9A5E1F0CA}" type="sibTrans" cxnId="{6342CCFF-F79C-4546-9130-07454859D4FF}">
      <dgm:prSet/>
      <dgm:spPr/>
      <dgm:t>
        <a:bodyPr/>
        <a:lstStyle/>
        <a:p>
          <a:endParaRPr lang="en-US"/>
        </a:p>
      </dgm:t>
    </dgm:pt>
    <dgm:pt modelId="{BAB2F386-2E90-4F41-9383-71208B1ACB37}" type="pres">
      <dgm:prSet presAssocID="{7C8D22F2-4BF0-45DD-97B7-A5C4C61DAFC7}" presName="root" presStyleCnt="0">
        <dgm:presLayoutVars>
          <dgm:dir/>
          <dgm:resizeHandles val="exact"/>
        </dgm:presLayoutVars>
      </dgm:prSet>
      <dgm:spPr/>
    </dgm:pt>
    <dgm:pt modelId="{93E48A09-FB3D-4E89-AF62-49336DE82219}" type="pres">
      <dgm:prSet presAssocID="{E57D2999-A99E-492D-A871-1AF2C7EA0EC4}" presName="compNode" presStyleCnt="0"/>
      <dgm:spPr/>
    </dgm:pt>
    <dgm:pt modelId="{FCEAEB71-08C6-4DA3-976B-E16D900823CD}" type="pres">
      <dgm:prSet presAssocID="{E57D2999-A99E-492D-A871-1AF2C7EA0EC4}" presName="bgRect" presStyleLbl="bgShp" presStyleIdx="0" presStyleCnt="6"/>
      <dgm:spPr/>
    </dgm:pt>
    <dgm:pt modelId="{DEB86822-5D24-4C26-93A4-141F65EC6069}" type="pres">
      <dgm:prSet presAssocID="{E57D2999-A99E-492D-A871-1AF2C7EA0EC4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E03A6CD-1129-4002-8F7A-0BE91E87F0B1}" type="pres">
      <dgm:prSet presAssocID="{E57D2999-A99E-492D-A871-1AF2C7EA0EC4}" presName="spaceRect" presStyleCnt="0"/>
      <dgm:spPr/>
    </dgm:pt>
    <dgm:pt modelId="{5942A853-8CF6-481E-88D9-2B05B3AE6CFD}" type="pres">
      <dgm:prSet presAssocID="{E57D2999-A99E-492D-A871-1AF2C7EA0EC4}" presName="parTx" presStyleLbl="revTx" presStyleIdx="0" presStyleCnt="6">
        <dgm:presLayoutVars>
          <dgm:chMax val="0"/>
          <dgm:chPref val="0"/>
        </dgm:presLayoutVars>
      </dgm:prSet>
      <dgm:spPr/>
    </dgm:pt>
    <dgm:pt modelId="{01FD1660-B673-44DA-B067-052A9E586382}" type="pres">
      <dgm:prSet presAssocID="{2316A260-3CB1-4CD9-BC54-AA53A1788D05}" presName="sibTrans" presStyleCnt="0"/>
      <dgm:spPr/>
    </dgm:pt>
    <dgm:pt modelId="{7A394F5D-F6B8-42B7-A34D-7CC801AC6036}" type="pres">
      <dgm:prSet presAssocID="{22FF5654-3EED-40AE-9C46-77F9D4613404}" presName="compNode" presStyleCnt="0"/>
      <dgm:spPr/>
    </dgm:pt>
    <dgm:pt modelId="{251EADAD-BAA5-482E-8B10-8102383F08BA}" type="pres">
      <dgm:prSet presAssocID="{22FF5654-3EED-40AE-9C46-77F9D4613404}" presName="bgRect" presStyleLbl="bgShp" presStyleIdx="1" presStyleCnt="6"/>
      <dgm:spPr/>
    </dgm:pt>
    <dgm:pt modelId="{58A443F4-094F-4806-8057-C841D807A473}" type="pres">
      <dgm:prSet presAssocID="{22FF5654-3EED-40AE-9C46-77F9D4613404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D01A712-FC0A-4270-8903-74039059B60C}" type="pres">
      <dgm:prSet presAssocID="{22FF5654-3EED-40AE-9C46-77F9D4613404}" presName="spaceRect" presStyleCnt="0"/>
      <dgm:spPr/>
    </dgm:pt>
    <dgm:pt modelId="{0880E2A5-6037-4702-8A31-BA9539932C4E}" type="pres">
      <dgm:prSet presAssocID="{22FF5654-3EED-40AE-9C46-77F9D4613404}" presName="parTx" presStyleLbl="revTx" presStyleIdx="1" presStyleCnt="6">
        <dgm:presLayoutVars>
          <dgm:chMax val="0"/>
          <dgm:chPref val="0"/>
        </dgm:presLayoutVars>
      </dgm:prSet>
      <dgm:spPr/>
    </dgm:pt>
    <dgm:pt modelId="{77EFFE04-15D5-4191-AC87-8652FB410808}" type="pres">
      <dgm:prSet presAssocID="{5BEA1C55-7503-41F6-9F5F-28EC1EDBA3C7}" presName="sibTrans" presStyleCnt="0"/>
      <dgm:spPr/>
    </dgm:pt>
    <dgm:pt modelId="{520D6728-1962-4433-8255-A8228D010487}" type="pres">
      <dgm:prSet presAssocID="{ABD48952-CBB2-4AA7-AECA-EB8C8EB890FA}" presName="compNode" presStyleCnt="0"/>
      <dgm:spPr/>
    </dgm:pt>
    <dgm:pt modelId="{908F04F3-BCA9-4161-A7F0-B95958556914}" type="pres">
      <dgm:prSet presAssocID="{ABD48952-CBB2-4AA7-AECA-EB8C8EB890FA}" presName="bgRect" presStyleLbl="bgShp" presStyleIdx="2" presStyleCnt="6"/>
      <dgm:spPr/>
    </dgm:pt>
    <dgm:pt modelId="{7BCA27AE-96AD-4AE3-98DA-A229E4F7A7B1}" type="pres">
      <dgm:prSet presAssocID="{ABD48952-CBB2-4AA7-AECA-EB8C8EB890FA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5BEA394-651B-4D3D-8D0D-DC0E78041CD4}" type="pres">
      <dgm:prSet presAssocID="{ABD48952-CBB2-4AA7-AECA-EB8C8EB890FA}" presName="spaceRect" presStyleCnt="0"/>
      <dgm:spPr/>
    </dgm:pt>
    <dgm:pt modelId="{547F2653-89E7-4BA4-A3CF-FD0F5C0050CA}" type="pres">
      <dgm:prSet presAssocID="{ABD48952-CBB2-4AA7-AECA-EB8C8EB890FA}" presName="parTx" presStyleLbl="revTx" presStyleIdx="2" presStyleCnt="6">
        <dgm:presLayoutVars>
          <dgm:chMax val="0"/>
          <dgm:chPref val="0"/>
        </dgm:presLayoutVars>
      </dgm:prSet>
      <dgm:spPr/>
    </dgm:pt>
    <dgm:pt modelId="{38FB4DF6-C927-47ED-AB71-E23D463D1D53}" type="pres">
      <dgm:prSet presAssocID="{A360E5D8-85FD-44F1-9578-50CAEADE91A7}" presName="sibTrans" presStyleCnt="0"/>
      <dgm:spPr/>
    </dgm:pt>
    <dgm:pt modelId="{E0E66733-EABA-41B3-81B1-9AEF6A5B0627}" type="pres">
      <dgm:prSet presAssocID="{73CB6ABA-9231-4022-AEF9-6B4E5C2C8125}" presName="compNode" presStyleCnt="0"/>
      <dgm:spPr/>
    </dgm:pt>
    <dgm:pt modelId="{031636EA-1DF0-4DB4-8821-21D8A10171ED}" type="pres">
      <dgm:prSet presAssocID="{73CB6ABA-9231-4022-AEF9-6B4E5C2C8125}" presName="bgRect" presStyleLbl="bgShp" presStyleIdx="3" presStyleCnt="6"/>
      <dgm:spPr/>
    </dgm:pt>
    <dgm:pt modelId="{8B4D339F-32D3-4C73-AE94-9F7D1E230E56}" type="pres">
      <dgm:prSet presAssocID="{73CB6ABA-9231-4022-AEF9-6B4E5C2C8125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EACB8F2-EF46-46AA-9D31-FF838AE2B59C}" type="pres">
      <dgm:prSet presAssocID="{73CB6ABA-9231-4022-AEF9-6B4E5C2C8125}" presName="spaceRect" presStyleCnt="0"/>
      <dgm:spPr/>
    </dgm:pt>
    <dgm:pt modelId="{720DD429-7E34-4F7B-9392-2661F653C5A6}" type="pres">
      <dgm:prSet presAssocID="{73CB6ABA-9231-4022-AEF9-6B4E5C2C8125}" presName="parTx" presStyleLbl="revTx" presStyleIdx="3" presStyleCnt="6">
        <dgm:presLayoutVars>
          <dgm:chMax val="0"/>
          <dgm:chPref val="0"/>
        </dgm:presLayoutVars>
      </dgm:prSet>
      <dgm:spPr/>
    </dgm:pt>
    <dgm:pt modelId="{4FE13C64-AF9B-4FF3-B569-868C20B83B1C}" type="pres">
      <dgm:prSet presAssocID="{0E45B1AE-4402-4326-894F-562772E98762}" presName="sibTrans" presStyleCnt="0"/>
      <dgm:spPr/>
    </dgm:pt>
    <dgm:pt modelId="{9755A0F9-23C9-4518-8F9B-C9C22E654AEF}" type="pres">
      <dgm:prSet presAssocID="{13A1BB98-C40B-408E-9E2A-48AE45F343B1}" presName="compNode" presStyleCnt="0"/>
      <dgm:spPr/>
    </dgm:pt>
    <dgm:pt modelId="{351A33C2-189B-43C2-83D9-FB79D4A600E2}" type="pres">
      <dgm:prSet presAssocID="{13A1BB98-C40B-408E-9E2A-48AE45F343B1}" presName="bgRect" presStyleLbl="bgShp" presStyleIdx="4" presStyleCnt="6"/>
      <dgm:spPr/>
    </dgm:pt>
    <dgm:pt modelId="{8F35E791-20CD-49A3-8E6E-BC1168FE9679}" type="pres">
      <dgm:prSet presAssocID="{13A1BB98-C40B-408E-9E2A-48AE45F343B1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7C502E5-4319-4248-8A0F-B831DBF5FB84}" type="pres">
      <dgm:prSet presAssocID="{13A1BB98-C40B-408E-9E2A-48AE45F343B1}" presName="spaceRect" presStyleCnt="0"/>
      <dgm:spPr/>
    </dgm:pt>
    <dgm:pt modelId="{9BF718F9-2043-46B7-8914-890923F39BC2}" type="pres">
      <dgm:prSet presAssocID="{13A1BB98-C40B-408E-9E2A-48AE45F343B1}" presName="parTx" presStyleLbl="revTx" presStyleIdx="4" presStyleCnt="6">
        <dgm:presLayoutVars>
          <dgm:chMax val="0"/>
          <dgm:chPref val="0"/>
        </dgm:presLayoutVars>
      </dgm:prSet>
      <dgm:spPr/>
    </dgm:pt>
    <dgm:pt modelId="{27A9EF67-9819-4036-8F47-3C9B2CD2A1EA}" type="pres">
      <dgm:prSet presAssocID="{C1398BBD-90A6-4C9A-903A-75D6E9461C97}" presName="sibTrans" presStyleCnt="0"/>
      <dgm:spPr/>
    </dgm:pt>
    <dgm:pt modelId="{B59D15EA-554B-43CC-A09D-A34D67201EAB}" type="pres">
      <dgm:prSet presAssocID="{09A68F36-B006-48F8-BF9B-9A7DF0B7B2F4}" presName="compNode" presStyleCnt="0"/>
      <dgm:spPr/>
    </dgm:pt>
    <dgm:pt modelId="{0FD8E949-2D9C-4BA6-AB47-9B95A704B4D1}" type="pres">
      <dgm:prSet presAssocID="{09A68F36-B006-48F8-BF9B-9A7DF0B7B2F4}" presName="bgRect" presStyleLbl="bgShp" presStyleIdx="5" presStyleCnt="6"/>
      <dgm:spPr/>
    </dgm:pt>
    <dgm:pt modelId="{2E3CB30C-7622-4532-BFF6-A6A0145EC853}" type="pres">
      <dgm:prSet presAssocID="{09A68F36-B006-48F8-BF9B-9A7DF0B7B2F4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03741CB2-FC45-4517-B141-E6521D13A9CE}" type="pres">
      <dgm:prSet presAssocID="{09A68F36-B006-48F8-BF9B-9A7DF0B7B2F4}" presName="spaceRect" presStyleCnt="0"/>
      <dgm:spPr/>
    </dgm:pt>
    <dgm:pt modelId="{D38DCBBE-B0F0-41BF-B049-38A891805361}" type="pres">
      <dgm:prSet presAssocID="{09A68F36-B006-48F8-BF9B-9A7DF0B7B2F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C26B07-31B9-45A9-96D6-DC800A26E747}" srcId="{7C8D22F2-4BF0-45DD-97B7-A5C4C61DAFC7}" destId="{ABD48952-CBB2-4AA7-AECA-EB8C8EB890FA}" srcOrd="2" destOrd="0" parTransId="{CD24BD26-3DB5-4995-816C-CCFE382F83BB}" sibTransId="{A360E5D8-85FD-44F1-9578-50CAEADE91A7}"/>
    <dgm:cxn modelId="{11B66627-06F3-458A-ABCF-D0D7EE740FCA}" type="presOf" srcId="{E57D2999-A99E-492D-A871-1AF2C7EA0EC4}" destId="{5942A853-8CF6-481E-88D9-2B05B3AE6CFD}" srcOrd="0" destOrd="0" presId="urn:microsoft.com/office/officeart/2018/2/layout/IconVerticalSolidList"/>
    <dgm:cxn modelId="{C6DC3538-7085-4E50-9314-6EE4FBDEFBF2}" srcId="{7C8D22F2-4BF0-45DD-97B7-A5C4C61DAFC7}" destId="{13A1BB98-C40B-408E-9E2A-48AE45F343B1}" srcOrd="4" destOrd="0" parTransId="{1BAB6EED-5731-4EA8-A119-B23DDFBA26BC}" sibTransId="{C1398BBD-90A6-4C9A-903A-75D6E9461C97}"/>
    <dgm:cxn modelId="{162B1A5F-232F-4363-A98E-3E110CF6AAC7}" srcId="{7C8D22F2-4BF0-45DD-97B7-A5C4C61DAFC7}" destId="{E57D2999-A99E-492D-A871-1AF2C7EA0EC4}" srcOrd="0" destOrd="0" parTransId="{672F016F-AE57-4D31-81EF-2E0386A8D2E1}" sibTransId="{2316A260-3CB1-4CD9-BC54-AA53A1788D05}"/>
    <dgm:cxn modelId="{DB5A976C-1435-4C6E-9BF9-F175130F9A9A}" type="presOf" srcId="{22FF5654-3EED-40AE-9C46-77F9D4613404}" destId="{0880E2A5-6037-4702-8A31-BA9539932C4E}" srcOrd="0" destOrd="0" presId="urn:microsoft.com/office/officeart/2018/2/layout/IconVerticalSolidList"/>
    <dgm:cxn modelId="{4B6B0B6E-3C90-4444-9BAB-3B8A289D993B}" srcId="{7C8D22F2-4BF0-45DD-97B7-A5C4C61DAFC7}" destId="{22FF5654-3EED-40AE-9C46-77F9D4613404}" srcOrd="1" destOrd="0" parTransId="{FB55D415-6B9E-40B1-B3CF-5D3BF8CB0CEF}" sibTransId="{5BEA1C55-7503-41F6-9F5F-28EC1EDBA3C7}"/>
    <dgm:cxn modelId="{6FF18359-9351-4F26-A35B-F92086F0C76B}" srcId="{7C8D22F2-4BF0-45DD-97B7-A5C4C61DAFC7}" destId="{73CB6ABA-9231-4022-AEF9-6B4E5C2C8125}" srcOrd="3" destOrd="0" parTransId="{3CFE3409-367B-47FC-BECA-B9F05D45EC9E}" sibTransId="{0E45B1AE-4402-4326-894F-562772E98762}"/>
    <dgm:cxn modelId="{41274A7B-B2CA-40EB-B087-C104C4F133F8}" type="presOf" srcId="{7C8D22F2-4BF0-45DD-97B7-A5C4C61DAFC7}" destId="{BAB2F386-2E90-4F41-9383-71208B1ACB37}" srcOrd="0" destOrd="0" presId="urn:microsoft.com/office/officeart/2018/2/layout/IconVerticalSolidList"/>
    <dgm:cxn modelId="{89AC8183-ECA8-4127-83B0-D5CDA7C5B64D}" type="presOf" srcId="{09A68F36-B006-48F8-BF9B-9A7DF0B7B2F4}" destId="{D38DCBBE-B0F0-41BF-B049-38A891805361}" srcOrd="0" destOrd="0" presId="urn:microsoft.com/office/officeart/2018/2/layout/IconVerticalSolidList"/>
    <dgm:cxn modelId="{BBAB46B0-DD4B-493F-B43A-4787B65788E1}" type="presOf" srcId="{73CB6ABA-9231-4022-AEF9-6B4E5C2C8125}" destId="{720DD429-7E34-4F7B-9392-2661F653C5A6}" srcOrd="0" destOrd="0" presId="urn:microsoft.com/office/officeart/2018/2/layout/IconVerticalSolidList"/>
    <dgm:cxn modelId="{8ADDE2EF-2B70-43A0-940B-63FEE0EAECBA}" type="presOf" srcId="{13A1BB98-C40B-408E-9E2A-48AE45F343B1}" destId="{9BF718F9-2043-46B7-8914-890923F39BC2}" srcOrd="0" destOrd="0" presId="urn:microsoft.com/office/officeart/2018/2/layout/IconVerticalSolidList"/>
    <dgm:cxn modelId="{5C9591FA-06D4-4936-B561-DAF4C9AECA15}" type="presOf" srcId="{ABD48952-CBB2-4AA7-AECA-EB8C8EB890FA}" destId="{547F2653-89E7-4BA4-A3CF-FD0F5C0050CA}" srcOrd="0" destOrd="0" presId="urn:microsoft.com/office/officeart/2018/2/layout/IconVerticalSolidList"/>
    <dgm:cxn modelId="{6342CCFF-F79C-4546-9130-07454859D4FF}" srcId="{7C8D22F2-4BF0-45DD-97B7-A5C4C61DAFC7}" destId="{09A68F36-B006-48F8-BF9B-9A7DF0B7B2F4}" srcOrd="5" destOrd="0" parTransId="{ADD71998-D351-4F00-80B6-ACF778A90F0E}" sibTransId="{719CD77F-934A-4111-9D9E-50E9A5E1F0CA}"/>
    <dgm:cxn modelId="{A8B5C157-64A8-4975-8990-D83E7A66CCDE}" type="presParOf" srcId="{BAB2F386-2E90-4F41-9383-71208B1ACB37}" destId="{93E48A09-FB3D-4E89-AF62-49336DE82219}" srcOrd="0" destOrd="0" presId="urn:microsoft.com/office/officeart/2018/2/layout/IconVerticalSolidList"/>
    <dgm:cxn modelId="{996B847F-2F6F-43D4-BCE8-EB083921FE8C}" type="presParOf" srcId="{93E48A09-FB3D-4E89-AF62-49336DE82219}" destId="{FCEAEB71-08C6-4DA3-976B-E16D900823CD}" srcOrd="0" destOrd="0" presId="urn:microsoft.com/office/officeart/2018/2/layout/IconVerticalSolidList"/>
    <dgm:cxn modelId="{9F3C25DC-508D-43BE-B90B-0D23515554D8}" type="presParOf" srcId="{93E48A09-FB3D-4E89-AF62-49336DE82219}" destId="{DEB86822-5D24-4C26-93A4-141F65EC6069}" srcOrd="1" destOrd="0" presId="urn:microsoft.com/office/officeart/2018/2/layout/IconVerticalSolidList"/>
    <dgm:cxn modelId="{196CA0D9-8AB1-4EF4-A044-6E62E1BBD73C}" type="presParOf" srcId="{93E48A09-FB3D-4E89-AF62-49336DE82219}" destId="{8E03A6CD-1129-4002-8F7A-0BE91E87F0B1}" srcOrd="2" destOrd="0" presId="urn:microsoft.com/office/officeart/2018/2/layout/IconVerticalSolidList"/>
    <dgm:cxn modelId="{8E4747DA-0BA5-43BD-B64C-B923D65DDF7A}" type="presParOf" srcId="{93E48A09-FB3D-4E89-AF62-49336DE82219}" destId="{5942A853-8CF6-481E-88D9-2B05B3AE6CFD}" srcOrd="3" destOrd="0" presId="urn:microsoft.com/office/officeart/2018/2/layout/IconVerticalSolidList"/>
    <dgm:cxn modelId="{06A1BD1F-7339-4799-8CF1-291DCEF529B6}" type="presParOf" srcId="{BAB2F386-2E90-4F41-9383-71208B1ACB37}" destId="{01FD1660-B673-44DA-B067-052A9E586382}" srcOrd="1" destOrd="0" presId="urn:microsoft.com/office/officeart/2018/2/layout/IconVerticalSolidList"/>
    <dgm:cxn modelId="{C9C0135A-EF9E-43A8-8DA0-6E3214B7BCDB}" type="presParOf" srcId="{BAB2F386-2E90-4F41-9383-71208B1ACB37}" destId="{7A394F5D-F6B8-42B7-A34D-7CC801AC6036}" srcOrd="2" destOrd="0" presId="urn:microsoft.com/office/officeart/2018/2/layout/IconVerticalSolidList"/>
    <dgm:cxn modelId="{BF058033-3D3D-408C-BDC5-54AB630F87B7}" type="presParOf" srcId="{7A394F5D-F6B8-42B7-A34D-7CC801AC6036}" destId="{251EADAD-BAA5-482E-8B10-8102383F08BA}" srcOrd="0" destOrd="0" presId="urn:microsoft.com/office/officeart/2018/2/layout/IconVerticalSolidList"/>
    <dgm:cxn modelId="{AA5A8346-5CC8-41FC-BE1D-4C99F350D5FC}" type="presParOf" srcId="{7A394F5D-F6B8-42B7-A34D-7CC801AC6036}" destId="{58A443F4-094F-4806-8057-C841D807A473}" srcOrd="1" destOrd="0" presId="urn:microsoft.com/office/officeart/2018/2/layout/IconVerticalSolidList"/>
    <dgm:cxn modelId="{4D9DD78A-2B4A-4BF6-9423-E082A902F660}" type="presParOf" srcId="{7A394F5D-F6B8-42B7-A34D-7CC801AC6036}" destId="{7D01A712-FC0A-4270-8903-74039059B60C}" srcOrd="2" destOrd="0" presId="urn:microsoft.com/office/officeart/2018/2/layout/IconVerticalSolidList"/>
    <dgm:cxn modelId="{39F7475A-E4A8-446C-8ABA-E6B94E2D0A5B}" type="presParOf" srcId="{7A394F5D-F6B8-42B7-A34D-7CC801AC6036}" destId="{0880E2A5-6037-4702-8A31-BA9539932C4E}" srcOrd="3" destOrd="0" presId="urn:microsoft.com/office/officeart/2018/2/layout/IconVerticalSolidList"/>
    <dgm:cxn modelId="{520CC0AE-47A8-4D83-B96C-3066DE45F5B4}" type="presParOf" srcId="{BAB2F386-2E90-4F41-9383-71208B1ACB37}" destId="{77EFFE04-15D5-4191-AC87-8652FB410808}" srcOrd="3" destOrd="0" presId="urn:microsoft.com/office/officeart/2018/2/layout/IconVerticalSolidList"/>
    <dgm:cxn modelId="{39B05019-EED0-45B1-89A0-7965CFCD446B}" type="presParOf" srcId="{BAB2F386-2E90-4F41-9383-71208B1ACB37}" destId="{520D6728-1962-4433-8255-A8228D010487}" srcOrd="4" destOrd="0" presId="urn:microsoft.com/office/officeart/2018/2/layout/IconVerticalSolidList"/>
    <dgm:cxn modelId="{FCEB821F-02D0-472E-9B01-BC070FE9970F}" type="presParOf" srcId="{520D6728-1962-4433-8255-A8228D010487}" destId="{908F04F3-BCA9-4161-A7F0-B95958556914}" srcOrd="0" destOrd="0" presId="urn:microsoft.com/office/officeart/2018/2/layout/IconVerticalSolidList"/>
    <dgm:cxn modelId="{5591270D-9DED-4578-96C0-1A5EAD337D1A}" type="presParOf" srcId="{520D6728-1962-4433-8255-A8228D010487}" destId="{7BCA27AE-96AD-4AE3-98DA-A229E4F7A7B1}" srcOrd="1" destOrd="0" presId="urn:microsoft.com/office/officeart/2018/2/layout/IconVerticalSolidList"/>
    <dgm:cxn modelId="{7E36BD8E-83EB-4475-8792-489531D2C938}" type="presParOf" srcId="{520D6728-1962-4433-8255-A8228D010487}" destId="{A5BEA394-651B-4D3D-8D0D-DC0E78041CD4}" srcOrd="2" destOrd="0" presId="urn:microsoft.com/office/officeart/2018/2/layout/IconVerticalSolidList"/>
    <dgm:cxn modelId="{19C61301-E3C0-4091-A27D-28A4FA4C7F1C}" type="presParOf" srcId="{520D6728-1962-4433-8255-A8228D010487}" destId="{547F2653-89E7-4BA4-A3CF-FD0F5C0050CA}" srcOrd="3" destOrd="0" presId="urn:microsoft.com/office/officeart/2018/2/layout/IconVerticalSolidList"/>
    <dgm:cxn modelId="{0631C9AA-2C4B-4791-835B-3D435E1A0F44}" type="presParOf" srcId="{BAB2F386-2E90-4F41-9383-71208B1ACB37}" destId="{38FB4DF6-C927-47ED-AB71-E23D463D1D53}" srcOrd="5" destOrd="0" presId="urn:microsoft.com/office/officeart/2018/2/layout/IconVerticalSolidList"/>
    <dgm:cxn modelId="{D6874F1E-370E-417F-BAC3-C519457CE3C8}" type="presParOf" srcId="{BAB2F386-2E90-4F41-9383-71208B1ACB37}" destId="{E0E66733-EABA-41B3-81B1-9AEF6A5B0627}" srcOrd="6" destOrd="0" presId="urn:microsoft.com/office/officeart/2018/2/layout/IconVerticalSolidList"/>
    <dgm:cxn modelId="{14B18504-5C75-4AA4-82E3-1D872AE859EF}" type="presParOf" srcId="{E0E66733-EABA-41B3-81B1-9AEF6A5B0627}" destId="{031636EA-1DF0-4DB4-8821-21D8A10171ED}" srcOrd="0" destOrd="0" presId="urn:microsoft.com/office/officeart/2018/2/layout/IconVerticalSolidList"/>
    <dgm:cxn modelId="{5441BDC2-33CF-4AA9-BA2F-C3ECCCBA093A}" type="presParOf" srcId="{E0E66733-EABA-41B3-81B1-9AEF6A5B0627}" destId="{8B4D339F-32D3-4C73-AE94-9F7D1E230E56}" srcOrd="1" destOrd="0" presId="urn:microsoft.com/office/officeart/2018/2/layout/IconVerticalSolidList"/>
    <dgm:cxn modelId="{26B2523E-B6D6-431E-AA20-7C675EA22EFF}" type="presParOf" srcId="{E0E66733-EABA-41B3-81B1-9AEF6A5B0627}" destId="{FEACB8F2-EF46-46AA-9D31-FF838AE2B59C}" srcOrd="2" destOrd="0" presId="urn:microsoft.com/office/officeart/2018/2/layout/IconVerticalSolidList"/>
    <dgm:cxn modelId="{0FB062D6-D951-40A3-AC0A-D9C81EF64A4C}" type="presParOf" srcId="{E0E66733-EABA-41B3-81B1-9AEF6A5B0627}" destId="{720DD429-7E34-4F7B-9392-2661F653C5A6}" srcOrd="3" destOrd="0" presId="urn:microsoft.com/office/officeart/2018/2/layout/IconVerticalSolidList"/>
    <dgm:cxn modelId="{C6EE1CF0-2131-4C4B-8B3E-4A6E63BDE178}" type="presParOf" srcId="{BAB2F386-2E90-4F41-9383-71208B1ACB37}" destId="{4FE13C64-AF9B-4FF3-B569-868C20B83B1C}" srcOrd="7" destOrd="0" presId="urn:microsoft.com/office/officeart/2018/2/layout/IconVerticalSolidList"/>
    <dgm:cxn modelId="{6DBD7418-1DE2-4416-98D0-A00C07F3018F}" type="presParOf" srcId="{BAB2F386-2E90-4F41-9383-71208B1ACB37}" destId="{9755A0F9-23C9-4518-8F9B-C9C22E654AEF}" srcOrd="8" destOrd="0" presId="urn:microsoft.com/office/officeart/2018/2/layout/IconVerticalSolidList"/>
    <dgm:cxn modelId="{052D4BA5-2393-42E6-AA4C-0CE2065DA966}" type="presParOf" srcId="{9755A0F9-23C9-4518-8F9B-C9C22E654AEF}" destId="{351A33C2-189B-43C2-83D9-FB79D4A600E2}" srcOrd="0" destOrd="0" presId="urn:microsoft.com/office/officeart/2018/2/layout/IconVerticalSolidList"/>
    <dgm:cxn modelId="{A986634D-8294-41D1-AFE1-264E5F596E2E}" type="presParOf" srcId="{9755A0F9-23C9-4518-8F9B-C9C22E654AEF}" destId="{8F35E791-20CD-49A3-8E6E-BC1168FE9679}" srcOrd="1" destOrd="0" presId="urn:microsoft.com/office/officeart/2018/2/layout/IconVerticalSolidList"/>
    <dgm:cxn modelId="{B6116C22-1BBE-4847-A60D-CD4E222AB12A}" type="presParOf" srcId="{9755A0F9-23C9-4518-8F9B-C9C22E654AEF}" destId="{47C502E5-4319-4248-8A0F-B831DBF5FB84}" srcOrd="2" destOrd="0" presId="urn:microsoft.com/office/officeart/2018/2/layout/IconVerticalSolidList"/>
    <dgm:cxn modelId="{A840C545-7058-4553-8094-20B0B9D1997F}" type="presParOf" srcId="{9755A0F9-23C9-4518-8F9B-C9C22E654AEF}" destId="{9BF718F9-2043-46B7-8914-890923F39BC2}" srcOrd="3" destOrd="0" presId="urn:microsoft.com/office/officeart/2018/2/layout/IconVerticalSolidList"/>
    <dgm:cxn modelId="{02EA940C-73C2-46BA-8384-9293193D64D4}" type="presParOf" srcId="{BAB2F386-2E90-4F41-9383-71208B1ACB37}" destId="{27A9EF67-9819-4036-8F47-3C9B2CD2A1EA}" srcOrd="9" destOrd="0" presId="urn:microsoft.com/office/officeart/2018/2/layout/IconVerticalSolidList"/>
    <dgm:cxn modelId="{A92FA8FF-3966-4D38-8CD6-E8CC03E64752}" type="presParOf" srcId="{BAB2F386-2E90-4F41-9383-71208B1ACB37}" destId="{B59D15EA-554B-43CC-A09D-A34D67201EAB}" srcOrd="10" destOrd="0" presId="urn:microsoft.com/office/officeart/2018/2/layout/IconVerticalSolidList"/>
    <dgm:cxn modelId="{E9FB79BF-D8D1-4E22-B4D2-371B09BD73FE}" type="presParOf" srcId="{B59D15EA-554B-43CC-A09D-A34D67201EAB}" destId="{0FD8E949-2D9C-4BA6-AB47-9B95A704B4D1}" srcOrd="0" destOrd="0" presId="urn:microsoft.com/office/officeart/2018/2/layout/IconVerticalSolidList"/>
    <dgm:cxn modelId="{967B7251-6C12-4714-8D80-3C6E00838F8C}" type="presParOf" srcId="{B59D15EA-554B-43CC-A09D-A34D67201EAB}" destId="{2E3CB30C-7622-4532-BFF6-A6A0145EC853}" srcOrd="1" destOrd="0" presId="urn:microsoft.com/office/officeart/2018/2/layout/IconVerticalSolidList"/>
    <dgm:cxn modelId="{054E95BC-3650-4611-8570-73CACA62CFA2}" type="presParOf" srcId="{B59D15EA-554B-43CC-A09D-A34D67201EAB}" destId="{03741CB2-FC45-4517-B141-E6521D13A9CE}" srcOrd="2" destOrd="0" presId="urn:microsoft.com/office/officeart/2018/2/layout/IconVerticalSolidList"/>
    <dgm:cxn modelId="{67C67DDE-889D-4622-B682-0F41D8563001}" type="presParOf" srcId="{B59D15EA-554B-43CC-A09D-A34D67201EAB}" destId="{D38DCBBE-B0F0-41BF-B049-38A8918053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1EF6AA-8F8E-423F-9C19-F1316DF3FF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CCE0B7-B5B9-411A-90D9-AC253DC5A137}">
      <dgm:prSet/>
      <dgm:spPr/>
      <dgm:t>
        <a:bodyPr/>
        <a:lstStyle/>
        <a:p>
          <a:r>
            <a:rPr lang="en-US"/>
            <a:t>TestNG – Open source testing framework</a:t>
          </a:r>
        </a:p>
      </dgm:t>
    </dgm:pt>
    <dgm:pt modelId="{847C2886-60FE-4D6B-A5D7-D5DC9BA5CB0A}" type="parTrans" cxnId="{03CABA2A-D4DD-45D8-A29E-CA9CAF08200F}">
      <dgm:prSet/>
      <dgm:spPr/>
      <dgm:t>
        <a:bodyPr/>
        <a:lstStyle/>
        <a:p>
          <a:endParaRPr lang="en-US"/>
        </a:p>
      </dgm:t>
    </dgm:pt>
    <dgm:pt modelId="{501BEEA5-5E21-40C4-BA0E-F8674D8960C8}" type="sibTrans" cxnId="{03CABA2A-D4DD-45D8-A29E-CA9CAF08200F}">
      <dgm:prSet/>
      <dgm:spPr/>
      <dgm:t>
        <a:bodyPr/>
        <a:lstStyle/>
        <a:p>
          <a:endParaRPr lang="en-US"/>
        </a:p>
      </dgm:t>
    </dgm:pt>
    <dgm:pt modelId="{2D603CB4-58CE-48D1-89BA-2E95CF203BBD}">
      <dgm:prSet/>
      <dgm:spPr/>
      <dgm:t>
        <a:bodyPr/>
        <a:lstStyle/>
        <a:p>
          <a:r>
            <a:rPr lang="en-US"/>
            <a:t>POM – Object repository design pattern.</a:t>
          </a:r>
        </a:p>
      </dgm:t>
    </dgm:pt>
    <dgm:pt modelId="{7CF4CFFB-BE7F-40D0-9D22-F8BCAD58005E}" type="parTrans" cxnId="{37ED24A5-045C-4F13-8598-48E8732A0823}">
      <dgm:prSet/>
      <dgm:spPr/>
      <dgm:t>
        <a:bodyPr/>
        <a:lstStyle/>
        <a:p>
          <a:endParaRPr lang="en-US"/>
        </a:p>
      </dgm:t>
    </dgm:pt>
    <dgm:pt modelId="{281CD5DA-27E7-472B-A2D2-2205174BD2A4}" type="sibTrans" cxnId="{37ED24A5-045C-4F13-8598-48E8732A0823}">
      <dgm:prSet/>
      <dgm:spPr/>
      <dgm:t>
        <a:bodyPr/>
        <a:lstStyle/>
        <a:p>
          <a:endParaRPr lang="en-US"/>
        </a:p>
      </dgm:t>
    </dgm:pt>
    <dgm:pt modelId="{1EC249A1-05D1-4A84-8050-2C99F86C49D5}">
      <dgm:prSet/>
      <dgm:spPr/>
      <dgm:t>
        <a:bodyPr/>
        <a:lstStyle/>
        <a:p>
          <a:r>
            <a:rPr lang="en-US"/>
            <a:t>Apache POI –  It is a POI library written in Java that gives users an API for manipulating Microsoft document.</a:t>
          </a:r>
        </a:p>
      </dgm:t>
    </dgm:pt>
    <dgm:pt modelId="{9C8F4C71-3213-4E32-9C0E-37E5690A80E7}" type="parTrans" cxnId="{11C25A3D-FA4A-42BA-AB8D-33D41820A0D5}">
      <dgm:prSet/>
      <dgm:spPr/>
      <dgm:t>
        <a:bodyPr/>
        <a:lstStyle/>
        <a:p>
          <a:endParaRPr lang="en-US"/>
        </a:p>
      </dgm:t>
    </dgm:pt>
    <dgm:pt modelId="{8C1E7487-A62B-46CC-A45A-6E9A65BA76E3}" type="sibTrans" cxnId="{11C25A3D-FA4A-42BA-AB8D-33D41820A0D5}">
      <dgm:prSet/>
      <dgm:spPr/>
      <dgm:t>
        <a:bodyPr/>
        <a:lstStyle/>
        <a:p>
          <a:endParaRPr lang="en-US"/>
        </a:p>
      </dgm:t>
    </dgm:pt>
    <dgm:pt modelId="{50E94063-923F-4A99-87EA-38A95BA0D4FB}" type="pres">
      <dgm:prSet presAssocID="{291EF6AA-8F8E-423F-9C19-F1316DF3FF04}" presName="vert0" presStyleCnt="0">
        <dgm:presLayoutVars>
          <dgm:dir/>
          <dgm:animOne val="branch"/>
          <dgm:animLvl val="lvl"/>
        </dgm:presLayoutVars>
      </dgm:prSet>
      <dgm:spPr/>
    </dgm:pt>
    <dgm:pt modelId="{1B389A47-C52C-4D05-903B-1A1882F170A9}" type="pres">
      <dgm:prSet presAssocID="{60CCE0B7-B5B9-411A-90D9-AC253DC5A137}" presName="thickLine" presStyleLbl="alignNode1" presStyleIdx="0" presStyleCnt="3"/>
      <dgm:spPr/>
    </dgm:pt>
    <dgm:pt modelId="{29644355-6326-4D9A-BB30-C5CCDE280306}" type="pres">
      <dgm:prSet presAssocID="{60CCE0B7-B5B9-411A-90D9-AC253DC5A137}" presName="horz1" presStyleCnt="0"/>
      <dgm:spPr/>
    </dgm:pt>
    <dgm:pt modelId="{244E7138-A098-421E-981F-51046290CF2C}" type="pres">
      <dgm:prSet presAssocID="{60CCE0B7-B5B9-411A-90D9-AC253DC5A137}" presName="tx1" presStyleLbl="revTx" presStyleIdx="0" presStyleCnt="3"/>
      <dgm:spPr/>
    </dgm:pt>
    <dgm:pt modelId="{53944AF3-A42B-4C3E-A39D-3F9AEFD6D550}" type="pres">
      <dgm:prSet presAssocID="{60CCE0B7-B5B9-411A-90D9-AC253DC5A137}" presName="vert1" presStyleCnt="0"/>
      <dgm:spPr/>
    </dgm:pt>
    <dgm:pt modelId="{08A23187-F337-4269-B421-1CC1B48F7FB0}" type="pres">
      <dgm:prSet presAssocID="{2D603CB4-58CE-48D1-89BA-2E95CF203BBD}" presName="thickLine" presStyleLbl="alignNode1" presStyleIdx="1" presStyleCnt="3"/>
      <dgm:spPr/>
    </dgm:pt>
    <dgm:pt modelId="{111FFC29-6851-4100-9CFC-B12E418C5707}" type="pres">
      <dgm:prSet presAssocID="{2D603CB4-58CE-48D1-89BA-2E95CF203BBD}" presName="horz1" presStyleCnt="0"/>
      <dgm:spPr/>
    </dgm:pt>
    <dgm:pt modelId="{F9F6ACF8-B251-4B63-9900-0D6A7609C2FE}" type="pres">
      <dgm:prSet presAssocID="{2D603CB4-58CE-48D1-89BA-2E95CF203BBD}" presName="tx1" presStyleLbl="revTx" presStyleIdx="1" presStyleCnt="3"/>
      <dgm:spPr/>
    </dgm:pt>
    <dgm:pt modelId="{EB6EA1A1-B6C0-4175-8ADA-EF0973F18984}" type="pres">
      <dgm:prSet presAssocID="{2D603CB4-58CE-48D1-89BA-2E95CF203BBD}" presName="vert1" presStyleCnt="0"/>
      <dgm:spPr/>
    </dgm:pt>
    <dgm:pt modelId="{9BC39628-65C7-450E-B26E-0D7CB4AA8422}" type="pres">
      <dgm:prSet presAssocID="{1EC249A1-05D1-4A84-8050-2C99F86C49D5}" presName="thickLine" presStyleLbl="alignNode1" presStyleIdx="2" presStyleCnt="3"/>
      <dgm:spPr/>
    </dgm:pt>
    <dgm:pt modelId="{E05E64BC-B4D8-4A55-A5FE-9BAB53766135}" type="pres">
      <dgm:prSet presAssocID="{1EC249A1-05D1-4A84-8050-2C99F86C49D5}" presName="horz1" presStyleCnt="0"/>
      <dgm:spPr/>
    </dgm:pt>
    <dgm:pt modelId="{D7CB1938-D17F-46A3-BFC9-AF4F79C5DF87}" type="pres">
      <dgm:prSet presAssocID="{1EC249A1-05D1-4A84-8050-2C99F86C49D5}" presName="tx1" presStyleLbl="revTx" presStyleIdx="2" presStyleCnt="3"/>
      <dgm:spPr/>
    </dgm:pt>
    <dgm:pt modelId="{BB9E9B61-AD24-4B07-92D0-C2FFE16646BE}" type="pres">
      <dgm:prSet presAssocID="{1EC249A1-05D1-4A84-8050-2C99F86C49D5}" presName="vert1" presStyleCnt="0"/>
      <dgm:spPr/>
    </dgm:pt>
  </dgm:ptLst>
  <dgm:cxnLst>
    <dgm:cxn modelId="{F267F916-DD35-4126-B26E-A6614615F553}" type="presOf" srcId="{60CCE0B7-B5B9-411A-90D9-AC253DC5A137}" destId="{244E7138-A098-421E-981F-51046290CF2C}" srcOrd="0" destOrd="0" presId="urn:microsoft.com/office/officeart/2008/layout/LinedList"/>
    <dgm:cxn modelId="{03CABA2A-D4DD-45D8-A29E-CA9CAF08200F}" srcId="{291EF6AA-8F8E-423F-9C19-F1316DF3FF04}" destId="{60CCE0B7-B5B9-411A-90D9-AC253DC5A137}" srcOrd="0" destOrd="0" parTransId="{847C2886-60FE-4D6B-A5D7-D5DC9BA5CB0A}" sibTransId="{501BEEA5-5E21-40C4-BA0E-F8674D8960C8}"/>
    <dgm:cxn modelId="{11C25A3D-FA4A-42BA-AB8D-33D41820A0D5}" srcId="{291EF6AA-8F8E-423F-9C19-F1316DF3FF04}" destId="{1EC249A1-05D1-4A84-8050-2C99F86C49D5}" srcOrd="2" destOrd="0" parTransId="{9C8F4C71-3213-4E32-9C0E-37E5690A80E7}" sibTransId="{8C1E7487-A62B-46CC-A45A-6E9A65BA76E3}"/>
    <dgm:cxn modelId="{37ED24A5-045C-4F13-8598-48E8732A0823}" srcId="{291EF6AA-8F8E-423F-9C19-F1316DF3FF04}" destId="{2D603CB4-58CE-48D1-89BA-2E95CF203BBD}" srcOrd="1" destOrd="0" parTransId="{7CF4CFFB-BE7F-40D0-9D22-F8BCAD58005E}" sibTransId="{281CD5DA-27E7-472B-A2D2-2205174BD2A4}"/>
    <dgm:cxn modelId="{75110EA6-4E36-48DE-9092-27BFA9CE6FC9}" type="presOf" srcId="{2D603CB4-58CE-48D1-89BA-2E95CF203BBD}" destId="{F9F6ACF8-B251-4B63-9900-0D6A7609C2FE}" srcOrd="0" destOrd="0" presId="urn:microsoft.com/office/officeart/2008/layout/LinedList"/>
    <dgm:cxn modelId="{E11E02AC-3B9D-46DD-ACCA-16839371FC6A}" type="presOf" srcId="{1EC249A1-05D1-4A84-8050-2C99F86C49D5}" destId="{D7CB1938-D17F-46A3-BFC9-AF4F79C5DF87}" srcOrd="0" destOrd="0" presId="urn:microsoft.com/office/officeart/2008/layout/LinedList"/>
    <dgm:cxn modelId="{44F89FE8-7241-4405-B983-4A5C1C227458}" type="presOf" srcId="{291EF6AA-8F8E-423F-9C19-F1316DF3FF04}" destId="{50E94063-923F-4A99-87EA-38A95BA0D4FB}" srcOrd="0" destOrd="0" presId="urn:microsoft.com/office/officeart/2008/layout/LinedList"/>
    <dgm:cxn modelId="{1CD8D11B-B0C3-491B-8F11-1A6D0454B6C8}" type="presParOf" srcId="{50E94063-923F-4A99-87EA-38A95BA0D4FB}" destId="{1B389A47-C52C-4D05-903B-1A1882F170A9}" srcOrd="0" destOrd="0" presId="urn:microsoft.com/office/officeart/2008/layout/LinedList"/>
    <dgm:cxn modelId="{AD6A296C-D94B-41AF-934D-D2C03F4B15EF}" type="presParOf" srcId="{50E94063-923F-4A99-87EA-38A95BA0D4FB}" destId="{29644355-6326-4D9A-BB30-C5CCDE280306}" srcOrd="1" destOrd="0" presId="urn:microsoft.com/office/officeart/2008/layout/LinedList"/>
    <dgm:cxn modelId="{A23DFA89-0733-4F53-94CA-3EA76533E276}" type="presParOf" srcId="{29644355-6326-4D9A-BB30-C5CCDE280306}" destId="{244E7138-A098-421E-981F-51046290CF2C}" srcOrd="0" destOrd="0" presId="urn:microsoft.com/office/officeart/2008/layout/LinedList"/>
    <dgm:cxn modelId="{877AF64B-089A-45D9-A163-E147DD17F583}" type="presParOf" srcId="{29644355-6326-4D9A-BB30-C5CCDE280306}" destId="{53944AF3-A42B-4C3E-A39D-3F9AEFD6D550}" srcOrd="1" destOrd="0" presId="urn:microsoft.com/office/officeart/2008/layout/LinedList"/>
    <dgm:cxn modelId="{289E62E6-1E11-408F-88B1-E9A7E7A8AEA3}" type="presParOf" srcId="{50E94063-923F-4A99-87EA-38A95BA0D4FB}" destId="{08A23187-F337-4269-B421-1CC1B48F7FB0}" srcOrd="2" destOrd="0" presId="urn:microsoft.com/office/officeart/2008/layout/LinedList"/>
    <dgm:cxn modelId="{EA1AD105-7D79-4F02-8501-D5D4C7812210}" type="presParOf" srcId="{50E94063-923F-4A99-87EA-38A95BA0D4FB}" destId="{111FFC29-6851-4100-9CFC-B12E418C5707}" srcOrd="3" destOrd="0" presId="urn:microsoft.com/office/officeart/2008/layout/LinedList"/>
    <dgm:cxn modelId="{6A868B12-4856-459F-A2E6-09A682641776}" type="presParOf" srcId="{111FFC29-6851-4100-9CFC-B12E418C5707}" destId="{F9F6ACF8-B251-4B63-9900-0D6A7609C2FE}" srcOrd="0" destOrd="0" presId="urn:microsoft.com/office/officeart/2008/layout/LinedList"/>
    <dgm:cxn modelId="{B5534743-A04B-452E-89FD-1AEAA275E6C7}" type="presParOf" srcId="{111FFC29-6851-4100-9CFC-B12E418C5707}" destId="{EB6EA1A1-B6C0-4175-8ADA-EF0973F18984}" srcOrd="1" destOrd="0" presId="urn:microsoft.com/office/officeart/2008/layout/LinedList"/>
    <dgm:cxn modelId="{44CACD3D-8205-4377-8569-8EC3DD991176}" type="presParOf" srcId="{50E94063-923F-4A99-87EA-38A95BA0D4FB}" destId="{9BC39628-65C7-450E-B26E-0D7CB4AA8422}" srcOrd="4" destOrd="0" presId="urn:microsoft.com/office/officeart/2008/layout/LinedList"/>
    <dgm:cxn modelId="{46D6904E-0280-4C7B-9EEE-08EA0BEBAFA7}" type="presParOf" srcId="{50E94063-923F-4A99-87EA-38A95BA0D4FB}" destId="{E05E64BC-B4D8-4A55-A5FE-9BAB53766135}" srcOrd="5" destOrd="0" presId="urn:microsoft.com/office/officeart/2008/layout/LinedList"/>
    <dgm:cxn modelId="{74E0A25B-93FA-44AC-9093-59FE0F260C1E}" type="presParOf" srcId="{E05E64BC-B4D8-4A55-A5FE-9BAB53766135}" destId="{D7CB1938-D17F-46A3-BFC9-AF4F79C5DF87}" srcOrd="0" destOrd="0" presId="urn:microsoft.com/office/officeart/2008/layout/LinedList"/>
    <dgm:cxn modelId="{F78CBD40-21EA-4613-8A15-B917A48479D2}" type="presParOf" srcId="{E05E64BC-B4D8-4A55-A5FE-9BAB53766135}" destId="{BB9E9B61-AD24-4B07-92D0-C2FFE16646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ED7A2-E53A-46AF-B5DD-AA7C3F56687F}">
      <dsp:nvSpPr>
        <dsp:cNvPr id="0" name=""/>
        <dsp:cNvSpPr/>
      </dsp:nvSpPr>
      <dsp:spPr>
        <a:xfrm>
          <a:off x="0" y="1200"/>
          <a:ext cx="6219499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Search and display all web development courses </a:t>
          </a:r>
          <a:br>
            <a:rPr lang="en-US" sz="2500" kern="1200"/>
          </a:br>
          <a:r>
            <a:rPr lang="en-US" sz="2500" b="0" i="0" kern="1200"/>
            <a:t>1. Should be for beginners level.</a:t>
          </a:r>
          <a:br>
            <a:rPr lang="en-US" sz="2500" kern="1200"/>
          </a:br>
          <a:r>
            <a:rPr lang="en-US" sz="2500" b="0" i="0" kern="1200"/>
            <a:t>2. Courses offered in English language</a:t>
          </a:r>
          <a:br>
            <a:rPr lang="en-US" sz="2500" kern="1200"/>
          </a:br>
          <a:r>
            <a:rPr lang="en-US" sz="2500" b="0" i="0" kern="1200"/>
            <a:t>3. Display first two courses with name, total learning hours and rating.</a:t>
          </a:r>
          <a:endParaRPr lang="en-US" sz="2500" kern="1200"/>
        </a:p>
      </dsp:txBody>
      <dsp:txXfrm>
        <a:off x="111374" y="112574"/>
        <a:ext cx="5996751" cy="2058752"/>
      </dsp:txXfrm>
    </dsp:sp>
    <dsp:sp modelId="{4017B08A-90AA-489D-AA9D-B0B70E317541}">
      <dsp:nvSpPr>
        <dsp:cNvPr id="0" name=""/>
        <dsp:cNvSpPr/>
      </dsp:nvSpPr>
      <dsp:spPr>
        <a:xfrm>
          <a:off x="0" y="2355900"/>
          <a:ext cx="6219499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(Suggested Site: coursera.org however  you are free to choose any other legitimate  site)</a:t>
          </a:r>
          <a:endParaRPr lang="en-US" sz="2500" kern="1200"/>
        </a:p>
      </dsp:txBody>
      <dsp:txXfrm>
        <a:off x="111374" y="2467274"/>
        <a:ext cx="5996751" cy="2058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54A82-E2D3-4E0B-89FE-510A1C3050FB}">
      <dsp:nvSpPr>
        <dsp:cNvPr id="0" name=""/>
        <dsp:cNvSpPr/>
      </dsp:nvSpPr>
      <dsp:spPr>
        <a:xfrm>
          <a:off x="0" y="64694"/>
          <a:ext cx="7240146" cy="909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Handling different browser windows, search option</a:t>
          </a:r>
          <a:endParaRPr lang="en-US" sz="2500" kern="1200"/>
        </a:p>
      </dsp:txBody>
      <dsp:txXfrm>
        <a:off x="44375" y="109069"/>
        <a:ext cx="7151396" cy="820285"/>
      </dsp:txXfrm>
    </dsp:sp>
    <dsp:sp modelId="{1898D8FB-0155-4563-8390-0AE67002CF57}">
      <dsp:nvSpPr>
        <dsp:cNvPr id="0" name=""/>
        <dsp:cNvSpPr/>
      </dsp:nvSpPr>
      <dsp:spPr>
        <a:xfrm>
          <a:off x="0" y="1045729"/>
          <a:ext cx="7240146" cy="909035"/>
        </a:xfrm>
        <a:prstGeom prst="roundRect">
          <a:avLst/>
        </a:prstGeom>
        <a:solidFill>
          <a:schemeClr val="accent2">
            <a:hueOff val="602688"/>
            <a:satOff val="1252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Extract multiple drop down list items &amp; store in collections</a:t>
          </a:r>
          <a:endParaRPr lang="en-US" sz="2500" kern="1200"/>
        </a:p>
      </dsp:txBody>
      <dsp:txXfrm>
        <a:off x="44375" y="1090104"/>
        <a:ext cx="7151396" cy="820285"/>
      </dsp:txXfrm>
    </dsp:sp>
    <dsp:sp modelId="{E6966815-57CA-4E8F-92E8-8EBAF7A2523C}">
      <dsp:nvSpPr>
        <dsp:cNvPr id="0" name=""/>
        <dsp:cNvSpPr/>
      </dsp:nvSpPr>
      <dsp:spPr>
        <a:xfrm>
          <a:off x="0" y="2026764"/>
          <a:ext cx="7240146" cy="909035"/>
        </a:xfrm>
        <a:prstGeom prst="roundRect">
          <a:avLst/>
        </a:prstGeom>
        <a:solidFill>
          <a:schemeClr val="accent2">
            <a:hueOff val="1205376"/>
            <a:satOff val="2504"/>
            <a:lumOff val="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Navigating back to home page</a:t>
          </a:r>
          <a:endParaRPr lang="en-US" sz="2500" kern="1200"/>
        </a:p>
      </dsp:txBody>
      <dsp:txXfrm>
        <a:off x="44375" y="2071139"/>
        <a:ext cx="7151396" cy="820285"/>
      </dsp:txXfrm>
    </dsp:sp>
    <dsp:sp modelId="{4BEABE0D-0987-4969-9DF6-AAAC62A25381}">
      <dsp:nvSpPr>
        <dsp:cNvPr id="0" name=""/>
        <dsp:cNvSpPr/>
      </dsp:nvSpPr>
      <dsp:spPr>
        <a:xfrm>
          <a:off x="0" y="3007800"/>
          <a:ext cx="7240146" cy="909035"/>
        </a:xfrm>
        <a:prstGeom prst="roundRect">
          <a:avLst/>
        </a:prstGeom>
        <a:solidFill>
          <a:schemeClr val="accent2">
            <a:hueOff val="1808064"/>
            <a:satOff val="3757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Filling form (in different objects in web page)</a:t>
          </a:r>
          <a:endParaRPr lang="en-US" sz="2500" kern="1200"/>
        </a:p>
      </dsp:txBody>
      <dsp:txXfrm>
        <a:off x="44375" y="3052175"/>
        <a:ext cx="7151396" cy="820285"/>
      </dsp:txXfrm>
    </dsp:sp>
    <dsp:sp modelId="{79C348EE-1D55-4C72-B537-5C9DA94C82AB}">
      <dsp:nvSpPr>
        <dsp:cNvPr id="0" name=""/>
        <dsp:cNvSpPr/>
      </dsp:nvSpPr>
      <dsp:spPr>
        <a:xfrm>
          <a:off x="0" y="3988835"/>
          <a:ext cx="7240146" cy="909035"/>
        </a:xfrm>
        <a:prstGeom prst="roundRect">
          <a:avLst/>
        </a:prstGeom>
        <a:solidFill>
          <a:schemeClr val="accent2">
            <a:hueOff val="2410752"/>
            <a:satOff val="5009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Capture warning message</a:t>
          </a:r>
          <a:endParaRPr lang="en-US" sz="2500" kern="1200"/>
        </a:p>
      </dsp:txBody>
      <dsp:txXfrm>
        <a:off x="44375" y="4033210"/>
        <a:ext cx="7151396" cy="820285"/>
      </dsp:txXfrm>
    </dsp:sp>
    <dsp:sp modelId="{9EF49FDE-D980-4A00-9409-C4A2662A33D2}">
      <dsp:nvSpPr>
        <dsp:cNvPr id="0" name=""/>
        <dsp:cNvSpPr/>
      </dsp:nvSpPr>
      <dsp:spPr>
        <a:xfrm>
          <a:off x="0" y="4969870"/>
          <a:ext cx="7240146" cy="909035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Scrolling down in web page</a:t>
          </a:r>
          <a:endParaRPr lang="en-US" sz="2500" kern="1200"/>
        </a:p>
      </dsp:txBody>
      <dsp:txXfrm>
        <a:off x="44375" y="5014245"/>
        <a:ext cx="7151396" cy="820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AEB71-08C6-4DA3-976B-E16D900823CD}">
      <dsp:nvSpPr>
        <dsp:cNvPr id="0" name=""/>
        <dsp:cNvSpPr/>
      </dsp:nvSpPr>
      <dsp:spPr>
        <a:xfrm>
          <a:off x="0" y="1922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86822-5D24-4C26-93A4-141F65EC6069}">
      <dsp:nvSpPr>
        <dsp:cNvPr id="0" name=""/>
        <dsp:cNvSpPr/>
      </dsp:nvSpPr>
      <dsp:spPr>
        <a:xfrm>
          <a:off x="247831" y="186259"/>
          <a:ext cx="450602" cy="450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2A853-8CF6-481E-88D9-2B05B3AE6CFD}">
      <dsp:nvSpPr>
        <dsp:cNvPr id="0" name=""/>
        <dsp:cNvSpPr/>
      </dsp:nvSpPr>
      <dsp:spPr>
        <a:xfrm>
          <a:off x="946264" y="1922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Website used:</a:t>
          </a:r>
          <a:endParaRPr lang="en-US" sz="1900" kern="1200"/>
        </a:p>
      </dsp:txBody>
      <dsp:txXfrm>
        <a:off x="946264" y="1922"/>
        <a:ext cx="6293881" cy="819276"/>
      </dsp:txXfrm>
    </dsp:sp>
    <dsp:sp modelId="{251EADAD-BAA5-482E-8B10-8102383F08BA}">
      <dsp:nvSpPr>
        <dsp:cNvPr id="0" name=""/>
        <dsp:cNvSpPr/>
      </dsp:nvSpPr>
      <dsp:spPr>
        <a:xfrm>
          <a:off x="0" y="1026018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443F4-094F-4806-8057-C841D807A473}">
      <dsp:nvSpPr>
        <dsp:cNvPr id="0" name=""/>
        <dsp:cNvSpPr/>
      </dsp:nvSpPr>
      <dsp:spPr>
        <a:xfrm>
          <a:off x="247831" y="1210355"/>
          <a:ext cx="450602" cy="450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E2A5-6037-4702-8A31-BA9539932C4E}">
      <dsp:nvSpPr>
        <dsp:cNvPr id="0" name=""/>
        <dsp:cNvSpPr/>
      </dsp:nvSpPr>
      <dsp:spPr>
        <a:xfrm>
          <a:off x="946264" y="1026018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>
              <a:hlinkClick xmlns:r="http://schemas.openxmlformats.org/officeDocument/2006/relationships" r:id="rId5"/>
            </a:rPr>
            <a:t>https://www.coursera.com/</a:t>
          </a:r>
          <a:endParaRPr lang="en-US" sz="1900" kern="1200" dirty="0"/>
        </a:p>
      </dsp:txBody>
      <dsp:txXfrm>
        <a:off x="946264" y="1026018"/>
        <a:ext cx="6293881" cy="819276"/>
      </dsp:txXfrm>
    </dsp:sp>
    <dsp:sp modelId="{908F04F3-BCA9-4161-A7F0-B95958556914}">
      <dsp:nvSpPr>
        <dsp:cNvPr id="0" name=""/>
        <dsp:cNvSpPr/>
      </dsp:nvSpPr>
      <dsp:spPr>
        <a:xfrm>
          <a:off x="0" y="2050113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A27AE-96AD-4AE3-98DA-A229E4F7A7B1}">
      <dsp:nvSpPr>
        <dsp:cNvPr id="0" name=""/>
        <dsp:cNvSpPr/>
      </dsp:nvSpPr>
      <dsp:spPr>
        <a:xfrm>
          <a:off x="247831" y="2234451"/>
          <a:ext cx="450602" cy="4506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F2653-89E7-4BA4-A3CF-FD0F5C0050CA}">
      <dsp:nvSpPr>
        <dsp:cNvPr id="0" name=""/>
        <dsp:cNvSpPr/>
      </dsp:nvSpPr>
      <dsp:spPr>
        <a:xfrm>
          <a:off x="946264" y="2050113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Tools/Software's Used:</a:t>
          </a:r>
          <a:endParaRPr lang="en-US" sz="1900" kern="1200" dirty="0"/>
        </a:p>
      </dsp:txBody>
      <dsp:txXfrm>
        <a:off x="946264" y="2050113"/>
        <a:ext cx="6293881" cy="819276"/>
      </dsp:txXfrm>
    </dsp:sp>
    <dsp:sp modelId="{031636EA-1DF0-4DB4-8821-21D8A10171ED}">
      <dsp:nvSpPr>
        <dsp:cNvPr id="0" name=""/>
        <dsp:cNvSpPr/>
      </dsp:nvSpPr>
      <dsp:spPr>
        <a:xfrm>
          <a:off x="0" y="3074209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D339F-32D3-4C73-AE94-9F7D1E230E56}">
      <dsp:nvSpPr>
        <dsp:cNvPr id="0" name=""/>
        <dsp:cNvSpPr/>
      </dsp:nvSpPr>
      <dsp:spPr>
        <a:xfrm>
          <a:off x="247831" y="3258546"/>
          <a:ext cx="450602" cy="4506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DD429-7E34-4F7B-9392-2661F653C5A6}">
      <dsp:nvSpPr>
        <dsp:cNvPr id="0" name=""/>
        <dsp:cNvSpPr/>
      </dsp:nvSpPr>
      <dsp:spPr>
        <a:xfrm>
          <a:off x="946264" y="3074209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Selenium – Portable Framework for testing Web Applications and automating the process.</a:t>
          </a:r>
        </a:p>
      </dsp:txBody>
      <dsp:txXfrm>
        <a:off x="946264" y="3074209"/>
        <a:ext cx="6293881" cy="819276"/>
      </dsp:txXfrm>
    </dsp:sp>
    <dsp:sp modelId="{351A33C2-189B-43C2-83D9-FB79D4A600E2}">
      <dsp:nvSpPr>
        <dsp:cNvPr id="0" name=""/>
        <dsp:cNvSpPr/>
      </dsp:nvSpPr>
      <dsp:spPr>
        <a:xfrm>
          <a:off x="0" y="4098305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5E791-20CD-49A3-8E6E-BC1168FE9679}">
      <dsp:nvSpPr>
        <dsp:cNvPr id="0" name=""/>
        <dsp:cNvSpPr/>
      </dsp:nvSpPr>
      <dsp:spPr>
        <a:xfrm>
          <a:off x="247831" y="4282642"/>
          <a:ext cx="450602" cy="4506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718F9-2043-46B7-8914-890923F39BC2}">
      <dsp:nvSpPr>
        <dsp:cNvPr id="0" name=""/>
        <dsp:cNvSpPr/>
      </dsp:nvSpPr>
      <dsp:spPr>
        <a:xfrm>
          <a:off x="946264" y="4098305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–  High level Programming Language.</a:t>
          </a:r>
        </a:p>
      </dsp:txBody>
      <dsp:txXfrm>
        <a:off x="946264" y="4098305"/>
        <a:ext cx="6293881" cy="819276"/>
      </dsp:txXfrm>
    </dsp:sp>
    <dsp:sp modelId="{0FD8E949-2D9C-4BA6-AB47-9B95A704B4D1}">
      <dsp:nvSpPr>
        <dsp:cNvPr id="0" name=""/>
        <dsp:cNvSpPr/>
      </dsp:nvSpPr>
      <dsp:spPr>
        <a:xfrm>
          <a:off x="0" y="5122400"/>
          <a:ext cx="7240146" cy="819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CB30C-7622-4532-BFF6-A6A0145EC853}">
      <dsp:nvSpPr>
        <dsp:cNvPr id="0" name=""/>
        <dsp:cNvSpPr/>
      </dsp:nvSpPr>
      <dsp:spPr>
        <a:xfrm>
          <a:off x="247831" y="5306738"/>
          <a:ext cx="450602" cy="450602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DCBBE-B0F0-41BF-B049-38A891805361}">
      <dsp:nvSpPr>
        <dsp:cNvPr id="0" name=""/>
        <dsp:cNvSpPr/>
      </dsp:nvSpPr>
      <dsp:spPr>
        <a:xfrm>
          <a:off x="946264" y="5122400"/>
          <a:ext cx="629388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07" tIns="86707" rIns="86707" bIns="867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Eclipse – Integrated Development Environment for various ‘Languages’.</a:t>
          </a:r>
        </a:p>
      </dsp:txBody>
      <dsp:txXfrm>
        <a:off x="946264" y="5122400"/>
        <a:ext cx="6293881" cy="819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9A47-C52C-4D05-903B-1A1882F170A9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E7138-A098-421E-981F-51046290CF2C}">
      <dsp:nvSpPr>
        <dsp:cNvPr id="0" name=""/>
        <dsp:cNvSpPr/>
      </dsp:nvSpPr>
      <dsp:spPr>
        <a:xfrm>
          <a:off x="0" y="2902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TestNG – Open source testing framework</a:t>
          </a:r>
        </a:p>
      </dsp:txBody>
      <dsp:txXfrm>
        <a:off x="0" y="2902"/>
        <a:ext cx="7240146" cy="1979265"/>
      </dsp:txXfrm>
    </dsp:sp>
    <dsp:sp modelId="{08A23187-F337-4269-B421-1CC1B48F7FB0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6ACF8-B251-4B63-9900-0D6A7609C2FE}">
      <dsp:nvSpPr>
        <dsp:cNvPr id="0" name=""/>
        <dsp:cNvSpPr/>
      </dsp:nvSpPr>
      <dsp:spPr>
        <a:xfrm>
          <a:off x="0" y="1982167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POM – Object repository design pattern.</a:t>
          </a:r>
        </a:p>
      </dsp:txBody>
      <dsp:txXfrm>
        <a:off x="0" y="1982167"/>
        <a:ext cx="7240146" cy="1979265"/>
      </dsp:txXfrm>
    </dsp:sp>
    <dsp:sp modelId="{9BC39628-65C7-450E-B26E-0D7CB4AA8422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B1938-D17F-46A3-BFC9-AF4F79C5DF87}">
      <dsp:nvSpPr>
        <dsp:cNvPr id="0" name=""/>
        <dsp:cNvSpPr/>
      </dsp:nvSpPr>
      <dsp:spPr>
        <a:xfrm>
          <a:off x="0" y="3961432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Apache POI –  It is a POI library written in Java that gives users an API for manipulating Microsoft document.</a:t>
          </a:r>
        </a:p>
      </dsp:txBody>
      <dsp:txXfrm>
        <a:off x="0" y="3961432"/>
        <a:ext cx="7240146" cy="197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66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A078357-E28B-E51E-1AE0-379D28E3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8"/>
          <a:stretch/>
        </p:blipFill>
        <p:spPr>
          <a:xfrm>
            <a:off x="20" y="7801"/>
            <a:ext cx="12191980" cy="6865514"/>
          </a:xfrm>
          <a:prstGeom prst="rect">
            <a:avLst/>
          </a:prstGeom>
        </p:spPr>
      </p:pic>
      <p:sp>
        <p:nvSpPr>
          <p:cNvPr id="45" name="Rectangle 37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690E2-CB66-E387-34A3-2FBEE558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Courses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AA249-081A-7C94-01C5-FB6D00E00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4878587" cy="2031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QEa23QE020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E401CD-FE21-6CDC-053B-103BDF19B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person looking at a computer&#10;&#10;Description automatically generated">
            <a:extLst>
              <a:ext uri="{FF2B5EF4-FFF2-40B4-BE49-F238E27FC236}">
                <a16:creationId xmlns:a16="http://schemas.microsoft.com/office/drawing/2014/main" id="{BD6257F8-33B0-10C2-EEC7-6DFB40E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D60AC-E92F-05FB-9B7B-D2C34B57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7" y="0"/>
            <a:ext cx="1217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9068A4-FD87-ABC4-6794-05E2CD50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9BC651-1696-E209-4F17-E576B397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5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20CE6-8514-C922-57C8-9088D78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37" name="Graphic 5" descr="Handshake">
            <a:extLst>
              <a:ext uri="{FF2B5EF4-FFF2-40B4-BE49-F238E27FC236}">
                <a16:creationId xmlns:a16="http://schemas.microsoft.com/office/drawing/2014/main" id="{374D1B04-6A2F-BB14-4A17-1BBC365E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3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33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C30ED-B4BB-E3F5-25CE-E14513A9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462743"/>
            <a:ext cx="5327375" cy="932920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3600" spc="700" dirty="0"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71212-3DFF-25A8-D7D4-9C7811C1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918" y="2722135"/>
            <a:ext cx="6743696" cy="5040942"/>
          </a:xfrm>
        </p:spPr>
        <p:txBody>
          <a:bodyPr vert="horz" lIns="0" tIns="0" rIns="0" bIns="0" numCol="2" rtlCol="0">
            <a:normAutofit/>
          </a:bodyPr>
          <a:lstStyle/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Kishore 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Varsha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Sowmiya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Merlina</a:t>
            </a:r>
          </a:p>
          <a:p>
            <a:pPr marL="114300" algn="l">
              <a:lnSpc>
                <a:spcPct val="12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35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37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3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6" descr="Teamwork">
            <a:extLst>
              <a:ext uri="{FF2B5EF4-FFF2-40B4-BE49-F238E27FC236}">
                <a16:creationId xmlns:a16="http://schemas.microsoft.com/office/drawing/2014/main" id="{98DDB048-585E-BCAE-239F-FD42DE25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066" y="367285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71CED-B7B8-1C40-1E86-5AB19C9B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b="1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Problem Statement 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007F74C8-D1A4-FF4A-C1FE-4E62F24F8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601975"/>
              </p:ext>
            </p:extLst>
          </p:nvPr>
        </p:nvGraphicFramePr>
        <p:xfrm>
          <a:off x="4831881" y="818147"/>
          <a:ext cx="6219499" cy="463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9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8A33B-4E69-3BB2-2BE7-AA80AA51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700" b="1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Detailed Description</a:t>
            </a:r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CC30-0817-B45E-A155-1E807B7C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1. Search for web development courses for Beginners level &amp; English Language and extract the course names, total learning hours &amp; rating for first 2 courses</a:t>
            </a:r>
          </a:p>
          <a:p>
            <a:pPr marL="0" indent="0" algn="just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2. Look for Language Learning; Extract all the languages and different levels with its total count &amp; display them</a:t>
            </a:r>
          </a:p>
          <a:p>
            <a:pPr marL="0" indent="0" algn="just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 3. In Home page, go to "For Campus” at bottom of the page; and click “Contact us” and fill the form with any one input invalid (example: email); Capture the error message &amp; display (Suggested Site: coursera.org however  you are free to choose any other legitimate  site)</a:t>
            </a: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(Suggested Site: coursera.org however  you are free to choose any other legitimate  site)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66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5412A-2DC7-D1D4-0051-C75B7D80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Key Automation Scope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DC3FBBB-983D-E849-A4AB-B8532F8DB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0956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37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B22E-0222-0902-141A-AC9DD076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274768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 dirty="0">
                <a:solidFill>
                  <a:schemeClr val="bg1"/>
                </a:solidFill>
              </a:rPr>
              <a:t>PREREQUISITES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615D9FB-D57D-8BCC-5F44-B805E28F7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0932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7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7F2D9-2F44-E78A-49AE-C126522C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2693067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Tools and Frameworks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A86CFC3E-4093-0E3E-FBE5-71E0DAFD4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33375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77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15C1BC-F9DE-374F-8D7B-58A42FEF1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82FF34-62FA-A61E-D1D7-0C4183FD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486 C 0.06901 0.00486 0.125 0.05972 0.125 0.12731 C 0.125 0.19491 0.06901 0.25 0 0.25 C -0.06901 0.25 -0.125 0.19491 -0.125 0.12731 C -0.125 0.05972 -0.06901 0.00486 0 0.0048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333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YaHei</vt:lpstr>
      <vt:lpstr>Algerian</vt:lpstr>
      <vt:lpstr>Arial</vt:lpstr>
      <vt:lpstr>Roboto</vt:lpstr>
      <vt:lpstr>Times New Roman</vt:lpstr>
      <vt:lpstr>Tw Cen MT</vt:lpstr>
      <vt:lpstr>GradientRiseVTI</vt:lpstr>
      <vt:lpstr>Identify Courses</vt:lpstr>
      <vt:lpstr>Team Members</vt:lpstr>
      <vt:lpstr>Problem Statement </vt:lpstr>
      <vt:lpstr>Detailed Description</vt:lpstr>
      <vt:lpstr>Key Automation Scope</vt:lpstr>
      <vt:lpstr>PREREQUISITES</vt:lpstr>
      <vt:lpstr>Tools and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Naveenkumar (Cognizant)</dc:creator>
  <cp:lastModifiedBy>J, Merlina (Cognizant)</cp:lastModifiedBy>
  <cp:revision>3</cp:revision>
  <dcterms:created xsi:type="dcterms:W3CDTF">2023-06-09T14:45:23Z</dcterms:created>
  <dcterms:modified xsi:type="dcterms:W3CDTF">2023-06-19T12:03:13Z</dcterms:modified>
</cp:coreProperties>
</file>