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1" r:id="rId6"/>
    <p:sldId id="263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94674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kishorechowdary@codesizzler.inf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5" y="1255594"/>
            <a:ext cx="6728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Load Balancing in Azure Virtual Machines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615" y="3831280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Kishore Chowdary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615" y="4403542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@kishore_1702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15" y="4975805"/>
            <a:ext cx="6728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kishorechowdary@codesizzler.info</a:t>
            </a:r>
          </a:p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+91 9159428433 </a:t>
            </a:r>
          </a:p>
        </p:txBody>
      </p:sp>
    </p:spTree>
    <p:extLst>
      <p:ext uri="{BB962C8B-B14F-4D97-AF65-F5344CB8AC3E}">
        <p14:creationId xmlns:p14="http://schemas.microsoft.com/office/powerpoint/2010/main" val="285987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971490"/>
            <a:ext cx="672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53A7-70CC-44F9-996C-79B6C23C7AE1}"/>
              </a:ext>
            </a:extLst>
          </p:cNvPr>
          <p:cNvSpPr txBox="1"/>
          <p:nvPr/>
        </p:nvSpPr>
        <p:spPr>
          <a:xfrm>
            <a:off x="403747" y="1617734"/>
            <a:ext cx="9989933" cy="362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Deploying Virtual Machines in Availability Set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Installing IIS Web Server in Azure Virtual Machine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Creating Load Balancer for Virtual Machines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Balancing the Load between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48334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786" y="730104"/>
            <a:ext cx="905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Availability Sets in Azure Virtual Machines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FCE3A-97F0-47FB-A1DE-16664C61F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1" y="1607267"/>
            <a:ext cx="6657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3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1827" y="730104"/>
            <a:ext cx="672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IIS Web Server</a:t>
            </a:r>
          </a:p>
        </p:txBody>
      </p:sp>
      <p:pic>
        <p:nvPicPr>
          <p:cNvPr id="1026" name="Picture 2" descr="Image result for iis web server in azure vm">
            <a:extLst>
              <a:ext uri="{FF2B5EF4-FFF2-40B4-BE49-F238E27FC236}">
                <a16:creationId xmlns:a16="http://schemas.microsoft.com/office/drawing/2014/main" id="{955661A1-B0EB-45D7-953D-7FF65C15B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47" y="1824035"/>
            <a:ext cx="9580303" cy="31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4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1827" y="730104"/>
            <a:ext cx="672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Load Balancer</a:t>
            </a:r>
          </a:p>
        </p:txBody>
      </p:sp>
      <p:pic>
        <p:nvPicPr>
          <p:cNvPr id="2050" name="Picture 2" descr="Image result for load balancer">
            <a:extLst>
              <a:ext uri="{FF2B5EF4-FFF2-40B4-BE49-F238E27FC236}">
                <a16:creationId xmlns:a16="http://schemas.microsoft.com/office/drawing/2014/main" id="{FB02E3A9-41B4-4E44-B0AB-BB3504F3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33538"/>
            <a:ext cx="5715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7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1825" y="730104"/>
            <a:ext cx="672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Balancing Load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3214B68E-72A9-448A-B629-4810069EB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72" y="1371600"/>
            <a:ext cx="7434049" cy="471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25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1827" y="1022492"/>
            <a:ext cx="672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Resources used in Balancing 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4CC1F-00B4-4ADE-9117-E6133D3A461D}"/>
              </a:ext>
            </a:extLst>
          </p:cNvPr>
          <p:cNvSpPr txBox="1"/>
          <p:nvPr/>
        </p:nvSpPr>
        <p:spPr>
          <a:xfrm>
            <a:off x="1291882" y="2136337"/>
            <a:ext cx="96082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Backend 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Public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Health Probe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Load Balancing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Network Address Translation Rules</a:t>
            </a:r>
          </a:p>
        </p:txBody>
      </p:sp>
    </p:spTree>
    <p:extLst>
      <p:ext uri="{BB962C8B-B14F-4D97-AF65-F5344CB8AC3E}">
        <p14:creationId xmlns:p14="http://schemas.microsoft.com/office/powerpoint/2010/main" val="352639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8274" y="2962058"/>
            <a:ext cx="725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 –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4267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5192" y="1193388"/>
            <a:ext cx="412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 for Joining!!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5191" y="3361884"/>
            <a:ext cx="540939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Kishore Chowdary</a:t>
            </a:r>
          </a:p>
          <a:p>
            <a:endParaRPr lang="en-IN" dirty="0"/>
          </a:p>
          <a:p>
            <a:r>
              <a:rPr lang="en-IN" dirty="0"/>
              <a:t>Feel free to reach me for any queries:</a:t>
            </a:r>
          </a:p>
          <a:p>
            <a:r>
              <a:rPr lang="en-IN" b="1" dirty="0"/>
              <a:t>@kishore_1702 </a:t>
            </a:r>
          </a:p>
          <a:p>
            <a:r>
              <a:rPr lang="en-IN" dirty="0">
                <a:hlinkClick r:id="rId3"/>
              </a:rPr>
              <a:t>kishorechowdary@codesizzler.info</a:t>
            </a:r>
            <a:endParaRPr lang="en-IN" dirty="0"/>
          </a:p>
          <a:p>
            <a:r>
              <a:rPr lang="en-IN" dirty="0"/>
              <a:t>+91 9159428433</a:t>
            </a:r>
          </a:p>
        </p:txBody>
      </p:sp>
      <p:pic>
        <p:nvPicPr>
          <p:cNvPr id="9" name="Picture 8" descr="A person holding a microphone&#10;&#10;Description generated with high confidence">
            <a:extLst>
              <a:ext uri="{FF2B5EF4-FFF2-40B4-BE49-F238E27FC236}">
                <a16:creationId xmlns:a16="http://schemas.microsoft.com/office/drawing/2014/main" id="{90F1CCA4-7977-45C1-AF8F-9740380E5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9" t="9582" r="985" b="1083"/>
          <a:stretch/>
        </p:blipFill>
        <p:spPr>
          <a:xfrm>
            <a:off x="402483" y="1308578"/>
            <a:ext cx="5075788" cy="38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5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Chowdary</dc:creator>
  <cp:lastModifiedBy>kishore chowdary</cp:lastModifiedBy>
  <cp:revision>13</cp:revision>
  <dcterms:created xsi:type="dcterms:W3CDTF">2016-02-17T13:02:09Z</dcterms:created>
  <dcterms:modified xsi:type="dcterms:W3CDTF">2018-06-26T03:45:41Z</dcterms:modified>
</cp:coreProperties>
</file>