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5" r:id="rId4"/>
    <p:sldId id="262" r:id="rId5"/>
    <p:sldId id="261" r:id="rId6"/>
    <p:sldId id="263" r:id="rId7"/>
    <p:sldId id="267" r:id="rId8"/>
    <p:sldId id="273"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e.v81001@gmail.com" userId="3884e877a4dea37b" providerId="LiveId" clId="{65A2A436-F828-46DA-8D6D-05E786EA097B}"/>
    <pc:docChg chg="modSld">
      <pc:chgData name="kishore.v81001@gmail.com" userId="3884e877a4dea37b" providerId="LiveId" clId="{65A2A436-F828-46DA-8D6D-05E786EA097B}" dt="2022-09-19T05:25:51.368" v="17" actId="20577"/>
      <pc:docMkLst>
        <pc:docMk/>
      </pc:docMkLst>
      <pc:sldChg chg="modSp mod">
        <pc:chgData name="kishore.v81001@gmail.com" userId="3884e877a4dea37b" providerId="LiveId" clId="{65A2A436-F828-46DA-8D6D-05E786EA097B}" dt="2022-09-19T05:25:51.368" v="17" actId="20577"/>
        <pc:sldMkLst>
          <pc:docMk/>
          <pc:sldMk cId="3400875471" sldId="258"/>
        </pc:sldMkLst>
        <pc:spChg chg="mod">
          <ac:chgData name="kishore.v81001@gmail.com" userId="3884e877a4dea37b" providerId="LiveId" clId="{65A2A436-F828-46DA-8D6D-05E786EA097B}" dt="2022-09-19T05:25:51.368" v="17" actId="20577"/>
          <ac:spMkLst>
            <pc:docMk/>
            <pc:sldMk cId="3400875471" sldId="258"/>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E74AFD1-DC93-470D-857F-9A1216E206B0}"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07AC1-E9C6-4832-B6A1-C12473881720}" type="slidenum">
              <a:rPr lang="en-IN" smtClean="0"/>
              <a:t>‹#›</a:t>
            </a:fld>
            <a:endParaRPr lang="en-IN"/>
          </a:p>
        </p:txBody>
      </p:sp>
    </p:spTree>
    <p:extLst>
      <p:ext uri="{BB962C8B-B14F-4D97-AF65-F5344CB8AC3E}">
        <p14:creationId xmlns:p14="http://schemas.microsoft.com/office/powerpoint/2010/main" val="226060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E74AFD1-DC93-470D-857F-9A1216E206B0}"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07AC1-E9C6-4832-B6A1-C12473881720}" type="slidenum">
              <a:rPr lang="en-IN" smtClean="0"/>
              <a:t>‹#›</a:t>
            </a:fld>
            <a:endParaRPr lang="en-IN"/>
          </a:p>
        </p:txBody>
      </p:sp>
    </p:spTree>
    <p:extLst>
      <p:ext uri="{BB962C8B-B14F-4D97-AF65-F5344CB8AC3E}">
        <p14:creationId xmlns:p14="http://schemas.microsoft.com/office/powerpoint/2010/main" val="177127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E74AFD1-DC93-470D-857F-9A1216E206B0}"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07AC1-E9C6-4832-B6A1-C12473881720}" type="slidenum">
              <a:rPr lang="en-IN" smtClean="0"/>
              <a:t>‹#›</a:t>
            </a:fld>
            <a:endParaRPr lang="en-IN"/>
          </a:p>
        </p:txBody>
      </p:sp>
    </p:spTree>
    <p:extLst>
      <p:ext uri="{BB962C8B-B14F-4D97-AF65-F5344CB8AC3E}">
        <p14:creationId xmlns:p14="http://schemas.microsoft.com/office/powerpoint/2010/main" val="2211750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E74AFD1-DC93-470D-857F-9A1216E206B0}"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07AC1-E9C6-4832-B6A1-C12473881720}" type="slidenum">
              <a:rPr lang="en-IN" smtClean="0"/>
              <a:t>‹#›</a:t>
            </a:fld>
            <a:endParaRPr lang="en-IN"/>
          </a:p>
        </p:txBody>
      </p:sp>
    </p:spTree>
    <p:extLst>
      <p:ext uri="{BB962C8B-B14F-4D97-AF65-F5344CB8AC3E}">
        <p14:creationId xmlns:p14="http://schemas.microsoft.com/office/powerpoint/2010/main" val="24881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4AFD1-DC93-470D-857F-9A1216E206B0}"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07AC1-E9C6-4832-B6A1-C12473881720}" type="slidenum">
              <a:rPr lang="en-IN" smtClean="0"/>
              <a:t>‹#›</a:t>
            </a:fld>
            <a:endParaRPr lang="en-IN"/>
          </a:p>
        </p:txBody>
      </p:sp>
    </p:spTree>
    <p:extLst>
      <p:ext uri="{BB962C8B-B14F-4D97-AF65-F5344CB8AC3E}">
        <p14:creationId xmlns:p14="http://schemas.microsoft.com/office/powerpoint/2010/main" val="265723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E74AFD1-DC93-470D-857F-9A1216E206B0}"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07AC1-E9C6-4832-B6A1-C12473881720}" type="slidenum">
              <a:rPr lang="en-IN" smtClean="0"/>
              <a:t>‹#›</a:t>
            </a:fld>
            <a:endParaRPr lang="en-IN"/>
          </a:p>
        </p:txBody>
      </p:sp>
    </p:spTree>
    <p:extLst>
      <p:ext uri="{BB962C8B-B14F-4D97-AF65-F5344CB8AC3E}">
        <p14:creationId xmlns:p14="http://schemas.microsoft.com/office/powerpoint/2010/main" val="3184001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E74AFD1-DC93-470D-857F-9A1216E206B0}" type="datetimeFigureOut">
              <a:rPr lang="en-IN" smtClean="0"/>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07AC1-E9C6-4832-B6A1-C12473881720}" type="slidenum">
              <a:rPr lang="en-IN" smtClean="0"/>
              <a:t>‹#›</a:t>
            </a:fld>
            <a:endParaRPr lang="en-IN"/>
          </a:p>
        </p:txBody>
      </p:sp>
    </p:spTree>
    <p:extLst>
      <p:ext uri="{BB962C8B-B14F-4D97-AF65-F5344CB8AC3E}">
        <p14:creationId xmlns:p14="http://schemas.microsoft.com/office/powerpoint/2010/main" val="164646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E74AFD1-DC93-470D-857F-9A1216E206B0}" type="datetimeFigureOut">
              <a:rPr lang="en-IN" smtClean="0"/>
              <a:t>19-09-2022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207AC1-E9C6-4832-B6A1-C12473881720}" type="slidenum">
              <a:rPr lang="en-IN" smtClean="0"/>
              <a:t>‹#›</a:t>
            </a:fld>
            <a:endParaRPr lang="en-IN"/>
          </a:p>
        </p:txBody>
      </p:sp>
    </p:spTree>
    <p:extLst>
      <p:ext uri="{BB962C8B-B14F-4D97-AF65-F5344CB8AC3E}">
        <p14:creationId xmlns:p14="http://schemas.microsoft.com/office/powerpoint/2010/main" val="100224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4AFD1-DC93-470D-857F-9A1216E206B0}" type="datetimeFigureOut">
              <a:rPr lang="en-IN" smtClean="0"/>
              <a:t>19-09-2022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207AC1-E9C6-4832-B6A1-C12473881720}" type="slidenum">
              <a:rPr lang="en-IN" smtClean="0"/>
              <a:t>‹#›</a:t>
            </a:fld>
            <a:endParaRPr lang="en-IN"/>
          </a:p>
        </p:txBody>
      </p:sp>
    </p:spTree>
    <p:extLst>
      <p:ext uri="{BB962C8B-B14F-4D97-AF65-F5344CB8AC3E}">
        <p14:creationId xmlns:p14="http://schemas.microsoft.com/office/powerpoint/2010/main" val="79200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74AFD1-DC93-470D-857F-9A1216E206B0}"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07AC1-E9C6-4832-B6A1-C12473881720}" type="slidenum">
              <a:rPr lang="en-IN" smtClean="0"/>
              <a:t>‹#›</a:t>
            </a:fld>
            <a:endParaRPr lang="en-IN"/>
          </a:p>
        </p:txBody>
      </p:sp>
    </p:spTree>
    <p:extLst>
      <p:ext uri="{BB962C8B-B14F-4D97-AF65-F5344CB8AC3E}">
        <p14:creationId xmlns:p14="http://schemas.microsoft.com/office/powerpoint/2010/main" val="62478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74AFD1-DC93-470D-857F-9A1216E206B0}"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07AC1-E9C6-4832-B6A1-C12473881720}" type="slidenum">
              <a:rPr lang="en-IN" smtClean="0"/>
              <a:t>‹#›</a:t>
            </a:fld>
            <a:endParaRPr lang="en-IN"/>
          </a:p>
        </p:txBody>
      </p:sp>
    </p:spTree>
    <p:extLst>
      <p:ext uri="{BB962C8B-B14F-4D97-AF65-F5344CB8AC3E}">
        <p14:creationId xmlns:p14="http://schemas.microsoft.com/office/powerpoint/2010/main" val="68297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4AFD1-DC93-470D-857F-9A1216E206B0}" type="datetimeFigureOut">
              <a:rPr lang="en-IN" smtClean="0"/>
              <a:t>19-09-2022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07AC1-E9C6-4832-B6A1-C12473881720}" type="slidenum">
              <a:rPr lang="en-IN" smtClean="0"/>
              <a:t>‹#›</a:t>
            </a:fld>
            <a:endParaRPr lang="en-IN"/>
          </a:p>
        </p:txBody>
      </p:sp>
    </p:spTree>
    <p:extLst>
      <p:ext uri="{BB962C8B-B14F-4D97-AF65-F5344CB8AC3E}">
        <p14:creationId xmlns:p14="http://schemas.microsoft.com/office/powerpoint/2010/main" val="293334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2347" y="951161"/>
            <a:ext cx="11037195" cy="1200329"/>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JERUSALEM COLLEGE OF ENGINEERING</a:t>
            </a:r>
          </a:p>
          <a:p>
            <a:pPr algn="ctr"/>
            <a:r>
              <a:rPr lang="en-IN" sz="2000" b="1" dirty="0">
                <a:latin typeface="Times New Roman" panose="02020603050405020304" pitchFamily="18" charset="0"/>
                <a:cs typeface="Times New Roman" panose="02020603050405020304" pitchFamily="18" charset="0"/>
              </a:rPr>
              <a:t>PALLIKARANAI,CHENNAI-600100</a:t>
            </a:r>
          </a:p>
          <a:p>
            <a:pPr algn="ctr"/>
            <a:endParaRPr lang="en-IN" sz="2000" b="1" dirty="0">
              <a:latin typeface="Times New Roman" panose="02020603050405020304" pitchFamily="18" charset="0"/>
              <a:cs typeface="Times New Roman" panose="02020603050405020304" pitchFamily="18" charset="0"/>
            </a:endParaRPr>
          </a:p>
        </p:txBody>
      </p:sp>
      <p:pic>
        <p:nvPicPr>
          <p:cNvPr id="3" name="image1.png"/>
          <p:cNvPicPr/>
          <p:nvPr/>
        </p:nvPicPr>
        <p:blipFill>
          <a:blip r:embed="rId2"/>
          <a:srcRect/>
          <a:stretch>
            <a:fillRect/>
          </a:stretch>
        </p:blipFill>
        <p:spPr>
          <a:xfrm>
            <a:off x="740413" y="1004570"/>
            <a:ext cx="1369695" cy="1216025"/>
          </a:xfrm>
          <a:prstGeom prst="rect">
            <a:avLst/>
          </a:prstGeom>
          <a:ln/>
        </p:spPr>
      </p:pic>
      <p:sp>
        <p:nvSpPr>
          <p:cNvPr id="6" name="TextBox 5"/>
          <p:cNvSpPr txBox="1"/>
          <p:nvPr/>
        </p:nvSpPr>
        <p:spPr>
          <a:xfrm>
            <a:off x="1425261" y="2769954"/>
            <a:ext cx="9320011" cy="954107"/>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DEPARTMENT OF INFORMATION TECHNOLOGY</a:t>
            </a:r>
          </a:p>
          <a:p>
            <a:pPr algn="ctr"/>
            <a:endParaRPr lang="en-IN" sz="2800" b="1" dirty="0">
              <a:latin typeface="Times New Roman" panose="02020603050405020304" pitchFamily="18" charset="0"/>
              <a:cs typeface="Times New Roman" panose="02020603050405020304" pitchFamily="18" charset="0"/>
            </a:endParaRPr>
          </a:p>
        </p:txBody>
      </p:sp>
      <p:cxnSp>
        <p:nvCxnSpPr>
          <p:cNvPr id="7" name="Straight Connector 6"/>
          <p:cNvCxnSpPr>
            <a:cxnSpLocks/>
          </p:cNvCxnSpPr>
          <p:nvPr/>
        </p:nvCxnSpPr>
        <p:spPr>
          <a:xfrm>
            <a:off x="1004551" y="3724061"/>
            <a:ext cx="10164192" cy="12376"/>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30686" y="3852882"/>
            <a:ext cx="10509162" cy="2000548"/>
          </a:xfrm>
          <a:prstGeom prst="rect">
            <a:avLst/>
          </a:prstGeom>
          <a:noFill/>
        </p:spPr>
        <p:txBody>
          <a:bodyPr wrap="square" rtlCol="0">
            <a:spAutoFit/>
          </a:bodyPr>
          <a:lstStyle/>
          <a:p>
            <a:pPr algn="ctr"/>
            <a:r>
              <a:rPr lang="en-IN" sz="2800" b="1" dirty="0"/>
              <a:t> </a:t>
            </a:r>
            <a:r>
              <a:rPr lang="en-IN" sz="2400" b="1" dirty="0">
                <a:latin typeface="Times New Roman" panose="02020603050405020304" pitchFamily="18" charset="0"/>
                <a:cs typeface="Times New Roman" panose="02020603050405020304" pitchFamily="18" charset="0"/>
              </a:rPr>
              <a:t>SMART FARMER –IOT ENABLED SMART FARMING APPLICATION </a:t>
            </a:r>
          </a:p>
          <a:p>
            <a:pPr algn="ctr"/>
            <a:endParaRPr lang="en-IN" sz="2400"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PRESENTED BY: KISHORE V(130719205025), 		SUPERVISOR    : </a:t>
            </a:r>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MAYA EAPEN,</a:t>
            </a:r>
          </a:p>
          <a:p>
            <a:pPr algn="just"/>
            <a:r>
              <a:rPr lang="en-IN" b="1" dirty="0">
                <a:latin typeface="Times New Roman" panose="02020603050405020304" pitchFamily="18" charset="0"/>
                <a:cs typeface="Times New Roman" panose="02020603050405020304" pitchFamily="18" charset="0"/>
              </a:rPr>
              <a:t>		      BAVANI V(130719205011), 			</a:t>
            </a:r>
            <a:r>
              <a:rPr lang="en-IN" b="1">
                <a:latin typeface="Times New Roman" panose="02020603050405020304" pitchFamily="18" charset="0"/>
                <a:cs typeface="Times New Roman" panose="02020603050405020304" pitchFamily="18" charset="0"/>
              </a:rPr>
              <a:t>	Professor</a:t>
            </a:r>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JEEVANANDHAM V(130719205022),</a:t>
            </a:r>
          </a:p>
          <a:p>
            <a:pPr algn="just"/>
            <a:r>
              <a:rPr lang="en-IN" b="1" dirty="0">
                <a:latin typeface="Times New Roman" panose="02020603050405020304" pitchFamily="18" charset="0"/>
                <a:cs typeface="Times New Roman" panose="02020603050405020304" pitchFamily="18" charset="0"/>
              </a:rPr>
              <a:t>		      MANIBHARATHY P(130719205028)</a:t>
            </a:r>
          </a:p>
        </p:txBody>
      </p:sp>
    </p:spTree>
    <p:extLst>
      <p:ext uri="{BB962C8B-B14F-4D97-AF65-F5344CB8AC3E}">
        <p14:creationId xmlns:p14="http://schemas.microsoft.com/office/powerpoint/2010/main" val="340087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611" y="2691684"/>
            <a:ext cx="10702344"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2980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2732" y="708338"/>
            <a:ext cx="1057355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OBJECTIVES </a:t>
            </a:r>
          </a:p>
        </p:txBody>
      </p:sp>
      <p:cxnSp>
        <p:nvCxnSpPr>
          <p:cNvPr id="5" name="Straight Connector 4"/>
          <p:cNvCxnSpPr/>
          <p:nvPr/>
        </p:nvCxnSpPr>
        <p:spPr>
          <a:xfrm>
            <a:off x="1030309" y="1460539"/>
            <a:ext cx="10315978" cy="0"/>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75763" y="1828800"/>
            <a:ext cx="10470524" cy="2554545"/>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To help farmers automate their farms by providing them with a web app</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To adapt and build resilience to climate change</a:t>
            </a: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To increase agriculture productivity and incomes</a:t>
            </a: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To get the live data from the farming field</a:t>
            </a: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72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2732" y="708338"/>
            <a:ext cx="1057355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PROBLEM STATEMENT</a:t>
            </a:r>
          </a:p>
        </p:txBody>
      </p:sp>
      <p:cxnSp>
        <p:nvCxnSpPr>
          <p:cNvPr id="5" name="Straight Connector 4"/>
          <p:cNvCxnSpPr/>
          <p:nvPr/>
        </p:nvCxnSpPr>
        <p:spPr>
          <a:xfrm>
            <a:off x="1030309" y="1460539"/>
            <a:ext cx="10315978" cy="0"/>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75763" y="1828800"/>
            <a:ext cx="10470524" cy="3477875"/>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Farmer are to be present at form for it’s maintenance irrespective of the weather conditions. They have to ensure that the crops are well irrigated and the farm status is monitored by them physically.</a:t>
            </a: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Farmer have to stay most of the time in field in order to get a good yield. In difficult times like in the presence of pandemic also they have to work hard in their fields risking their lives to provide food for the country.</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86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2732" y="708338"/>
            <a:ext cx="1057355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ABSTRACT</a:t>
            </a:r>
          </a:p>
        </p:txBody>
      </p:sp>
      <p:cxnSp>
        <p:nvCxnSpPr>
          <p:cNvPr id="5" name="Straight Connector 4"/>
          <p:cNvCxnSpPr/>
          <p:nvPr/>
        </p:nvCxnSpPr>
        <p:spPr>
          <a:xfrm>
            <a:off x="1030309" y="1460539"/>
            <a:ext cx="10315978" cy="0"/>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75763" y="1828800"/>
            <a:ext cx="10470524" cy="3170099"/>
          </a:xfrm>
          <a:prstGeom prst="rect">
            <a:avLst/>
          </a:prstGeom>
          <a:noFill/>
        </p:spPr>
        <p:txBody>
          <a:bodyPr wrap="square" rtlCol="0">
            <a:spAutoFit/>
          </a:bodyPr>
          <a:lstStyle/>
          <a:p>
            <a:pPr marL="285750" indent="-28575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This system can monitor soil moisture and climatic conditions to grow and yield a good crop. This can also get the real time weather forecasting data by using external platforms like Open Weather API.</a:t>
            </a:r>
          </a:p>
          <a:p>
            <a:pPr marL="285750" indent="-285750" algn="just">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Farmer will be provided a mobile app or a web app which is used to monitor the farming field parameters . Based on all parameter , farmer can water his crop by controlling the motor using the application.</a:t>
            </a:r>
          </a:p>
          <a:p>
            <a:pPr marL="285750" indent="-285750" algn="just">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Even in the absence of farmer near the field , Farmer can able to monitor the field using the application from anywhere.</a:t>
            </a:r>
          </a:p>
        </p:txBody>
      </p:sp>
    </p:spTree>
    <p:extLst>
      <p:ext uri="{BB962C8B-B14F-4D97-AF65-F5344CB8AC3E}">
        <p14:creationId xmlns:p14="http://schemas.microsoft.com/office/powerpoint/2010/main" val="183949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2732" y="708338"/>
            <a:ext cx="1057355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INTRODUCTION </a:t>
            </a:r>
          </a:p>
        </p:txBody>
      </p:sp>
      <p:cxnSp>
        <p:nvCxnSpPr>
          <p:cNvPr id="5" name="Straight Connector 4"/>
          <p:cNvCxnSpPr/>
          <p:nvPr/>
        </p:nvCxnSpPr>
        <p:spPr>
          <a:xfrm>
            <a:off x="1030309" y="1460539"/>
            <a:ext cx="10315978" cy="0"/>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75763" y="1828800"/>
            <a:ext cx="10470524" cy="3785652"/>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The main aim of the project is to help farmers by providing them with a web or mobile application.</a:t>
            </a: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By using the application farmer can monitor all the parameters of the field such as temperature, humidity, soil moisture, </a:t>
            </a:r>
            <a:r>
              <a:rPr lang="en-IN" sz="2000" dirty="0" err="1">
                <a:latin typeface="Times New Roman" panose="02020603050405020304" pitchFamily="18" charset="0"/>
                <a:cs typeface="Times New Roman" panose="02020603050405020304" pitchFamily="18" charset="0"/>
              </a:rPr>
              <a:t>etc</a:t>
            </a:r>
            <a:r>
              <a:rPr lang="en-IN" sz="20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And even they can be able to control the </a:t>
            </a:r>
            <a:r>
              <a:rPr lang="en-IN" sz="2000" dirty="0" err="1">
                <a:latin typeface="Times New Roman" panose="02020603050405020304" pitchFamily="18" charset="0"/>
                <a:cs typeface="Times New Roman" panose="02020603050405020304" pitchFamily="18" charset="0"/>
              </a:rPr>
              <a:t>equipments</a:t>
            </a:r>
            <a:r>
              <a:rPr lang="en-IN" sz="2000" dirty="0">
                <a:latin typeface="Times New Roman" panose="02020603050405020304" pitchFamily="18" charset="0"/>
                <a:cs typeface="Times New Roman" panose="02020603050405020304" pitchFamily="18" charset="0"/>
              </a:rPr>
              <a:t> the fields like water motors and other devices remotely via internet.</a:t>
            </a: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60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2732" y="708338"/>
            <a:ext cx="1057355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ARCHITECTURE DIAGRAM </a:t>
            </a:r>
          </a:p>
        </p:txBody>
      </p:sp>
      <p:cxnSp>
        <p:nvCxnSpPr>
          <p:cNvPr id="5" name="Straight Connector 4"/>
          <p:cNvCxnSpPr/>
          <p:nvPr/>
        </p:nvCxnSpPr>
        <p:spPr>
          <a:xfrm>
            <a:off x="1030309" y="1460539"/>
            <a:ext cx="10315978" cy="0"/>
          </a:xfrm>
          <a:prstGeom prst="line">
            <a:avLst/>
          </a:prstGeom>
        </p:spPr>
        <p:style>
          <a:lnRef idx="3">
            <a:schemeClr val="dk1"/>
          </a:lnRef>
          <a:fillRef idx="0">
            <a:schemeClr val="dk1"/>
          </a:fillRef>
          <a:effectRef idx="2">
            <a:schemeClr val="dk1"/>
          </a:effectRef>
          <a:fontRef idx="minor">
            <a:schemeClr val="tx1"/>
          </a:fontRef>
        </p:style>
      </p:cxnSp>
      <p:pic>
        <p:nvPicPr>
          <p:cNvPr id="2" name="Picture 1"/>
          <p:cNvPicPr>
            <a:picLocks noChangeAspect="1"/>
          </p:cNvPicPr>
          <p:nvPr/>
        </p:nvPicPr>
        <p:blipFill>
          <a:blip r:embed="rId2"/>
          <a:stretch>
            <a:fillRect/>
          </a:stretch>
        </p:blipFill>
        <p:spPr>
          <a:xfrm>
            <a:off x="1556600" y="1627966"/>
            <a:ext cx="8743950" cy="4819650"/>
          </a:xfrm>
          <a:prstGeom prst="rect">
            <a:avLst/>
          </a:prstGeom>
        </p:spPr>
      </p:pic>
    </p:spTree>
    <p:extLst>
      <p:ext uri="{BB962C8B-B14F-4D97-AF65-F5344CB8AC3E}">
        <p14:creationId xmlns:p14="http://schemas.microsoft.com/office/powerpoint/2010/main" val="142649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2732" y="708338"/>
            <a:ext cx="1057355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MODULES</a:t>
            </a:r>
          </a:p>
        </p:txBody>
      </p:sp>
      <p:cxnSp>
        <p:nvCxnSpPr>
          <p:cNvPr id="5" name="Straight Connector 4"/>
          <p:cNvCxnSpPr/>
          <p:nvPr/>
        </p:nvCxnSpPr>
        <p:spPr>
          <a:xfrm>
            <a:off x="1030309" y="1460539"/>
            <a:ext cx="10315978" cy="0"/>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75763" y="1828800"/>
            <a:ext cx="10470524" cy="3477875"/>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IOT SENSOR SIMULATOR</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IBM WATSON PLATFORM</a:t>
            </a: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NODE-RED</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OPENWEATHER API</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24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2732" y="708338"/>
            <a:ext cx="1057355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MODULES DESCRIPTION</a:t>
            </a:r>
          </a:p>
        </p:txBody>
      </p:sp>
      <p:cxnSp>
        <p:nvCxnSpPr>
          <p:cNvPr id="5" name="Straight Connector 4"/>
          <p:cNvCxnSpPr/>
          <p:nvPr/>
        </p:nvCxnSpPr>
        <p:spPr>
          <a:xfrm>
            <a:off x="1030309" y="1460539"/>
            <a:ext cx="10315978" cy="0"/>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75763" y="1828800"/>
            <a:ext cx="10470524" cy="3785652"/>
          </a:xfrm>
          <a:prstGeom prst="rect">
            <a:avLst/>
          </a:prstGeom>
          <a:noFill/>
        </p:spPr>
        <p:txBody>
          <a:bodyPr wrap="square" rtlCol="0">
            <a:spAutoFit/>
          </a:bodyPr>
          <a:lstStyle/>
          <a:p>
            <a:pPr marL="285750" indent="-285750">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IOT SENSOR SIMULATOR</a:t>
            </a:r>
          </a:p>
          <a:p>
            <a:pPr lvl="2"/>
            <a:r>
              <a:rPr lang="en-IN" sz="2000" dirty="0">
                <a:latin typeface="Times New Roman" panose="02020603050405020304" pitchFamily="18" charset="0"/>
                <a:cs typeface="Times New Roman" panose="02020603050405020304" pitchFamily="18" charset="0"/>
              </a:rPr>
              <a:t>Instead of sensor, we are using IOT sensor simulator which give random readings to the connected cloud.</a:t>
            </a:r>
          </a:p>
          <a:p>
            <a:pPr lvl="2"/>
            <a:r>
              <a:rPr lang="en-IN" sz="2000" dirty="0">
                <a:latin typeface="Times New Roman" panose="02020603050405020304" pitchFamily="18" charset="0"/>
                <a:cs typeface="Times New Roman" panose="02020603050405020304" pitchFamily="18" charset="0"/>
              </a:rPr>
              <a:t>INPUT     : Randomly generated value or Manual input</a:t>
            </a:r>
          </a:p>
          <a:p>
            <a:pPr lvl="2"/>
            <a:r>
              <a:rPr lang="en-IN" sz="2000" dirty="0">
                <a:latin typeface="Times New Roman" panose="02020603050405020304" pitchFamily="18" charset="0"/>
                <a:cs typeface="Times New Roman" panose="02020603050405020304" pitchFamily="18" charset="0"/>
              </a:rPr>
              <a:t>OUTPUT : Sending the generated value to the cloud through internet</a:t>
            </a:r>
          </a:p>
          <a:p>
            <a:pPr lvl="2"/>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IBM WATSON IOT PLATFORM</a:t>
            </a:r>
          </a:p>
          <a:p>
            <a:pPr lvl="2"/>
            <a:r>
              <a:rPr lang="en-IN" sz="2000" dirty="0">
                <a:latin typeface="Times New Roman" panose="02020603050405020304" pitchFamily="18" charset="0"/>
                <a:cs typeface="Times New Roman" panose="02020603050405020304" pitchFamily="18" charset="0"/>
              </a:rPr>
              <a:t>It is a managed, cloud-hosted services to make it simple to derive a value from the IOT devices.</a:t>
            </a:r>
          </a:p>
          <a:p>
            <a:pPr lvl="2"/>
            <a:r>
              <a:rPr lang="en-IN" sz="2000" dirty="0">
                <a:latin typeface="Times New Roman" panose="02020603050405020304" pitchFamily="18" charset="0"/>
                <a:cs typeface="Times New Roman" panose="02020603050405020304" pitchFamily="18" charset="0"/>
              </a:rPr>
              <a:t>INPUT     : Data from simulator(Sensor data)</a:t>
            </a:r>
          </a:p>
          <a:p>
            <a:pPr lvl="2"/>
            <a:r>
              <a:rPr lang="en-IN" sz="2000" dirty="0">
                <a:latin typeface="Times New Roman" panose="02020603050405020304" pitchFamily="18" charset="0"/>
                <a:cs typeface="Times New Roman" panose="02020603050405020304" pitchFamily="18" charset="0"/>
              </a:rPr>
              <a:t>OUTPUT : Commands from the User(Farmer)</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57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2732" y="708338"/>
            <a:ext cx="1057355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MODULES DESCRIPTION</a:t>
            </a:r>
          </a:p>
        </p:txBody>
      </p:sp>
      <p:cxnSp>
        <p:nvCxnSpPr>
          <p:cNvPr id="5" name="Straight Connector 4"/>
          <p:cNvCxnSpPr/>
          <p:nvPr/>
        </p:nvCxnSpPr>
        <p:spPr>
          <a:xfrm>
            <a:off x="1030309" y="1460539"/>
            <a:ext cx="10315978" cy="0"/>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75763" y="1828800"/>
            <a:ext cx="10470524" cy="4093428"/>
          </a:xfrm>
          <a:prstGeom prst="rect">
            <a:avLst/>
          </a:prstGeom>
          <a:noFill/>
        </p:spPr>
        <p:txBody>
          <a:bodyPr wrap="square" rtlCol="0">
            <a:spAutoFit/>
          </a:bodyPr>
          <a:lstStyle/>
          <a:p>
            <a:pPr marL="342900" indent="-342900">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NODE-RED</a:t>
            </a:r>
          </a:p>
          <a:p>
            <a:pPr lvl="2"/>
            <a:r>
              <a:rPr lang="en-IN" sz="2000" dirty="0">
                <a:latin typeface="Times New Roman" panose="02020603050405020304" pitchFamily="18" charset="0"/>
                <a:cs typeface="Times New Roman" panose="02020603050405020304" pitchFamily="18" charset="0"/>
              </a:rPr>
              <a:t>It provides a web browser-based flow editor which can be used to create a JavaScript functions.</a:t>
            </a:r>
          </a:p>
          <a:p>
            <a:pPr lvl="2"/>
            <a:r>
              <a:rPr lang="en-IN" sz="2000" dirty="0">
                <a:latin typeface="Times New Roman" panose="02020603050405020304" pitchFamily="18" charset="0"/>
                <a:cs typeface="Times New Roman" panose="02020603050405020304" pitchFamily="18" charset="0"/>
              </a:rPr>
              <a:t>INPUT     :  Attribute </a:t>
            </a:r>
            <a:r>
              <a:rPr lang="en-IN" sz="2000" dirty="0" err="1">
                <a:latin typeface="Times New Roman" panose="02020603050405020304" pitchFamily="18" charset="0"/>
                <a:cs typeface="Times New Roman" panose="02020603050405020304" pitchFamily="18" charset="0"/>
              </a:rPr>
              <a:t>FlowChart</a:t>
            </a:r>
            <a:endParaRPr lang="en-IN" sz="2000" dirty="0">
              <a:latin typeface="Times New Roman" panose="02020603050405020304" pitchFamily="18" charset="0"/>
              <a:cs typeface="Times New Roman" panose="02020603050405020304" pitchFamily="18" charset="0"/>
            </a:endParaRPr>
          </a:p>
          <a:p>
            <a:pPr lvl="2"/>
            <a:r>
              <a:rPr lang="en-IN" sz="2000" dirty="0">
                <a:latin typeface="Times New Roman" panose="02020603050405020304" pitchFamily="18" charset="0"/>
                <a:cs typeface="Times New Roman" panose="02020603050405020304" pitchFamily="18" charset="0"/>
              </a:rPr>
              <a:t>OUTPUT :  JavaScript functions(Web UI)</a:t>
            </a:r>
          </a:p>
          <a:p>
            <a:pPr lvl="2"/>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OPENWEATHER API</a:t>
            </a:r>
          </a:p>
          <a:p>
            <a:pPr lvl="2"/>
            <a:r>
              <a:rPr lang="en-IN" sz="2000" dirty="0">
                <a:latin typeface="Times New Roman" panose="02020603050405020304" pitchFamily="18" charset="0"/>
                <a:cs typeface="Times New Roman" panose="02020603050405020304" pitchFamily="18" charset="0"/>
              </a:rPr>
              <a:t>It is a online service that provides a weather data.</a:t>
            </a:r>
          </a:p>
          <a:p>
            <a:pPr lvl="2"/>
            <a:r>
              <a:rPr lang="en-IN" sz="2000" dirty="0">
                <a:latin typeface="Times New Roman" panose="02020603050405020304" pitchFamily="18" charset="0"/>
                <a:cs typeface="Times New Roman" panose="02020603050405020304" pitchFamily="18" charset="0"/>
              </a:rPr>
              <a:t>INPUT    : Global Weather Data</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563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504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kishore.v81001@gmail.com</cp:lastModifiedBy>
  <cp:revision>18</cp:revision>
  <dcterms:created xsi:type="dcterms:W3CDTF">2022-09-18T06:31:27Z</dcterms:created>
  <dcterms:modified xsi:type="dcterms:W3CDTF">2022-09-19T05:25:56Z</dcterms:modified>
</cp:coreProperties>
</file>