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59"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88"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6818A-3F4F-416B-AA55-81A95B8472D5}" type="doc">
      <dgm:prSet loTypeId="urn:microsoft.com/office/officeart/2005/8/layout/bProcess3" loCatId="process" qsTypeId="urn:microsoft.com/office/officeart/2005/8/quickstyle/simple1" qsCatId="simple" csTypeId="urn:microsoft.com/office/officeart/2005/8/colors/accent2_1" csCatId="accent2" phldr="1"/>
      <dgm:spPr/>
      <dgm:t>
        <a:bodyPr/>
        <a:lstStyle/>
        <a:p>
          <a:endParaRPr lang="en-US"/>
        </a:p>
      </dgm:t>
    </dgm:pt>
    <dgm:pt modelId="{13046364-E3D6-4365-A76F-7DEE325D7451}">
      <dgm:prSet phldrT="[Text]"/>
      <dgm:spPr/>
      <dgm:t>
        <a:bodyPr/>
        <a:lstStyle/>
        <a:p>
          <a:r>
            <a:rPr lang="en-US" dirty="0"/>
            <a:t>Start</a:t>
          </a:r>
        </a:p>
      </dgm:t>
    </dgm:pt>
    <dgm:pt modelId="{98E4B9E6-AA74-48EF-8B6B-19F75F119124}" type="parTrans" cxnId="{027325BA-F00C-4F2D-BA35-500A1B8FDAE9}">
      <dgm:prSet/>
      <dgm:spPr/>
      <dgm:t>
        <a:bodyPr/>
        <a:lstStyle/>
        <a:p>
          <a:endParaRPr lang="en-US"/>
        </a:p>
      </dgm:t>
    </dgm:pt>
    <dgm:pt modelId="{59B98B13-B8B2-42E3-A264-64EAA7615D82}" type="sibTrans" cxnId="{027325BA-F00C-4F2D-BA35-500A1B8FDAE9}">
      <dgm:prSet/>
      <dgm:spPr/>
      <dgm:t>
        <a:bodyPr/>
        <a:lstStyle/>
        <a:p>
          <a:endParaRPr lang="en-US"/>
        </a:p>
      </dgm:t>
    </dgm:pt>
    <dgm:pt modelId="{B0B805B2-F19D-4374-AA10-6AD1FE02699C}">
      <dgm:prSet phldrT="[Text]"/>
      <dgm:spPr/>
      <dgm:t>
        <a:bodyPr/>
        <a:lstStyle/>
        <a:p>
          <a:r>
            <a:rPr lang="en-US" dirty="0"/>
            <a:t>Develop a code for speech recognition</a:t>
          </a:r>
        </a:p>
      </dgm:t>
    </dgm:pt>
    <dgm:pt modelId="{B53E9C9F-FEDA-4662-8EF0-B7A435837980}" type="parTrans" cxnId="{535E2837-5E62-47F6-8932-6AB6C3814704}">
      <dgm:prSet/>
      <dgm:spPr/>
      <dgm:t>
        <a:bodyPr/>
        <a:lstStyle/>
        <a:p>
          <a:endParaRPr lang="en-US"/>
        </a:p>
      </dgm:t>
    </dgm:pt>
    <dgm:pt modelId="{C7D06DA2-4742-4695-AE22-3F8AE729738B}" type="sibTrans" cxnId="{535E2837-5E62-47F6-8932-6AB6C3814704}">
      <dgm:prSet/>
      <dgm:spPr/>
      <dgm:t>
        <a:bodyPr/>
        <a:lstStyle/>
        <a:p>
          <a:endParaRPr lang="en-US"/>
        </a:p>
      </dgm:t>
    </dgm:pt>
    <dgm:pt modelId="{9C0DF6E8-EAC9-45C5-9F5B-E08BA09AA431}">
      <dgm:prSet phldrT="[Text]"/>
      <dgm:spPr/>
      <dgm:t>
        <a:bodyPr/>
        <a:lstStyle/>
        <a:p>
          <a:r>
            <a:rPr lang="en-US" dirty="0"/>
            <a:t>Develop a filter code which recognizes only required commands</a:t>
          </a:r>
        </a:p>
      </dgm:t>
    </dgm:pt>
    <dgm:pt modelId="{7D66914C-1CA9-4B58-B794-C67267C94F53}" type="parTrans" cxnId="{408BB6C4-063B-41EB-8C09-1BE2A4FD599D}">
      <dgm:prSet/>
      <dgm:spPr/>
      <dgm:t>
        <a:bodyPr/>
        <a:lstStyle/>
        <a:p>
          <a:endParaRPr lang="en-US"/>
        </a:p>
      </dgm:t>
    </dgm:pt>
    <dgm:pt modelId="{A3BE034B-CA16-4C70-950C-D9A767C7E732}" type="sibTrans" cxnId="{408BB6C4-063B-41EB-8C09-1BE2A4FD599D}">
      <dgm:prSet/>
      <dgm:spPr/>
      <dgm:t>
        <a:bodyPr/>
        <a:lstStyle/>
        <a:p>
          <a:endParaRPr lang="en-US"/>
        </a:p>
      </dgm:t>
    </dgm:pt>
    <dgm:pt modelId="{7CE8307D-66F2-4B19-86C6-05FD9FA2436C}">
      <dgm:prSet phldrT="[Text]"/>
      <dgm:spPr/>
      <dgm:t>
        <a:bodyPr/>
        <a:lstStyle/>
        <a:p>
          <a:r>
            <a:rPr lang="en-US" dirty="0"/>
            <a:t>Add functionality to modify, delete the text file generated during runtime</a:t>
          </a:r>
        </a:p>
      </dgm:t>
    </dgm:pt>
    <dgm:pt modelId="{31247C9F-C522-416B-9897-B20A9438E67E}" type="parTrans" cxnId="{EC003A3B-C619-48FD-8968-5B6FCDE1E1E2}">
      <dgm:prSet/>
      <dgm:spPr/>
      <dgm:t>
        <a:bodyPr/>
        <a:lstStyle/>
        <a:p>
          <a:endParaRPr lang="en-US"/>
        </a:p>
      </dgm:t>
    </dgm:pt>
    <dgm:pt modelId="{AAB500D7-A808-4C5D-8453-40CBF2FFB53F}" type="sibTrans" cxnId="{EC003A3B-C619-48FD-8968-5B6FCDE1E1E2}">
      <dgm:prSet/>
      <dgm:spPr/>
      <dgm:t>
        <a:bodyPr/>
        <a:lstStyle/>
        <a:p>
          <a:endParaRPr lang="en-US"/>
        </a:p>
      </dgm:t>
    </dgm:pt>
    <dgm:pt modelId="{9F0D0911-DB70-4B9B-B065-6A0EC8564CA2}">
      <dgm:prSet phldrT="[Text]"/>
      <dgm:spPr/>
      <dgm:t>
        <a:bodyPr/>
        <a:lstStyle/>
        <a:p>
          <a:r>
            <a:rPr lang="en-US" dirty="0"/>
            <a:t>Make the user friendly GUI</a:t>
          </a:r>
        </a:p>
      </dgm:t>
    </dgm:pt>
    <dgm:pt modelId="{A526A7A1-2265-482A-8DBE-DE964BA8D9D0}" type="parTrans" cxnId="{580D6F1F-36D8-4B6B-A422-8F0480ED6E8D}">
      <dgm:prSet/>
      <dgm:spPr/>
      <dgm:t>
        <a:bodyPr/>
        <a:lstStyle/>
        <a:p>
          <a:endParaRPr lang="en-US"/>
        </a:p>
      </dgm:t>
    </dgm:pt>
    <dgm:pt modelId="{FAF0C426-5EA3-48BD-9343-14580B288406}" type="sibTrans" cxnId="{580D6F1F-36D8-4B6B-A422-8F0480ED6E8D}">
      <dgm:prSet/>
      <dgm:spPr/>
      <dgm:t>
        <a:bodyPr/>
        <a:lstStyle/>
        <a:p>
          <a:endParaRPr lang="en-US"/>
        </a:p>
      </dgm:t>
    </dgm:pt>
    <dgm:pt modelId="{B12DF4D4-00BC-41C7-B843-626CFBD5CC91}" type="pres">
      <dgm:prSet presAssocID="{3B36818A-3F4F-416B-AA55-81A95B8472D5}" presName="Name0" presStyleCnt="0">
        <dgm:presLayoutVars>
          <dgm:dir/>
          <dgm:resizeHandles val="exact"/>
        </dgm:presLayoutVars>
      </dgm:prSet>
      <dgm:spPr/>
      <dgm:t>
        <a:bodyPr/>
        <a:lstStyle/>
        <a:p>
          <a:endParaRPr lang="en-US"/>
        </a:p>
      </dgm:t>
    </dgm:pt>
    <dgm:pt modelId="{5DF2D75F-050E-4310-92FC-CB5198ED7824}" type="pres">
      <dgm:prSet presAssocID="{13046364-E3D6-4365-A76F-7DEE325D7451}" presName="node" presStyleLbl="node1" presStyleIdx="0" presStyleCnt="5">
        <dgm:presLayoutVars>
          <dgm:bulletEnabled val="1"/>
        </dgm:presLayoutVars>
      </dgm:prSet>
      <dgm:spPr/>
      <dgm:t>
        <a:bodyPr/>
        <a:lstStyle/>
        <a:p>
          <a:endParaRPr lang="en-US"/>
        </a:p>
      </dgm:t>
    </dgm:pt>
    <dgm:pt modelId="{64B8ECE3-253E-4D8C-BBD5-21B5CC4FE1D2}" type="pres">
      <dgm:prSet presAssocID="{59B98B13-B8B2-42E3-A264-64EAA7615D82}" presName="sibTrans" presStyleLbl="sibTrans1D1" presStyleIdx="0" presStyleCnt="4"/>
      <dgm:spPr/>
      <dgm:t>
        <a:bodyPr/>
        <a:lstStyle/>
        <a:p>
          <a:endParaRPr lang="en-US"/>
        </a:p>
      </dgm:t>
    </dgm:pt>
    <dgm:pt modelId="{12BEA9B7-BBC3-4F81-B1FD-2F722A9A3093}" type="pres">
      <dgm:prSet presAssocID="{59B98B13-B8B2-42E3-A264-64EAA7615D82}" presName="connectorText" presStyleLbl="sibTrans1D1" presStyleIdx="0" presStyleCnt="4"/>
      <dgm:spPr/>
      <dgm:t>
        <a:bodyPr/>
        <a:lstStyle/>
        <a:p>
          <a:endParaRPr lang="en-US"/>
        </a:p>
      </dgm:t>
    </dgm:pt>
    <dgm:pt modelId="{3C952056-5698-4DDD-8318-8BD6BD7BD450}" type="pres">
      <dgm:prSet presAssocID="{B0B805B2-F19D-4374-AA10-6AD1FE02699C}" presName="node" presStyleLbl="node1" presStyleIdx="1" presStyleCnt="5">
        <dgm:presLayoutVars>
          <dgm:bulletEnabled val="1"/>
        </dgm:presLayoutVars>
      </dgm:prSet>
      <dgm:spPr/>
      <dgm:t>
        <a:bodyPr/>
        <a:lstStyle/>
        <a:p>
          <a:endParaRPr lang="en-US"/>
        </a:p>
      </dgm:t>
    </dgm:pt>
    <dgm:pt modelId="{249C1C21-B6D4-49A5-9A65-97E711BB8609}" type="pres">
      <dgm:prSet presAssocID="{C7D06DA2-4742-4695-AE22-3F8AE729738B}" presName="sibTrans" presStyleLbl="sibTrans1D1" presStyleIdx="1" presStyleCnt="4"/>
      <dgm:spPr/>
      <dgm:t>
        <a:bodyPr/>
        <a:lstStyle/>
        <a:p>
          <a:endParaRPr lang="en-US"/>
        </a:p>
      </dgm:t>
    </dgm:pt>
    <dgm:pt modelId="{36223E2E-FA79-4312-86A2-D68CA7589688}" type="pres">
      <dgm:prSet presAssocID="{C7D06DA2-4742-4695-AE22-3F8AE729738B}" presName="connectorText" presStyleLbl="sibTrans1D1" presStyleIdx="1" presStyleCnt="4"/>
      <dgm:spPr/>
      <dgm:t>
        <a:bodyPr/>
        <a:lstStyle/>
        <a:p>
          <a:endParaRPr lang="en-US"/>
        </a:p>
      </dgm:t>
    </dgm:pt>
    <dgm:pt modelId="{6DAF4C11-0E63-476B-AE2D-40E344735327}" type="pres">
      <dgm:prSet presAssocID="{9C0DF6E8-EAC9-45C5-9F5B-E08BA09AA431}" presName="node" presStyleLbl="node1" presStyleIdx="2" presStyleCnt="5">
        <dgm:presLayoutVars>
          <dgm:bulletEnabled val="1"/>
        </dgm:presLayoutVars>
      </dgm:prSet>
      <dgm:spPr/>
      <dgm:t>
        <a:bodyPr/>
        <a:lstStyle/>
        <a:p>
          <a:endParaRPr lang="en-US"/>
        </a:p>
      </dgm:t>
    </dgm:pt>
    <dgm:pt modelId="{3DB71C08-93C4-453A-B94B-64D6A55C03AB}" type="pres">
      <dgm:prSet presAssocID="{A3BE034B-CA16-4C70-950C-D9A767C7E732}" presName="sibTrans" presStyleLbl="sibTrans1D1" presStyleIdx="2" presStyleCnt="4"/>
      <dgm:spPr/>
      <dgm:t>
        <a:bodyPr/>
        <a:lstStyle/>
        <a:p>
          <a:endParaRPr lang="en-US"/>
        </a:p>
      </dgm:t>
    </dgm:pt>
    <dgm:pt modelId="{B0B53AC5-2E3A-4DF2-8C81-F9CED7DE2A4A}" type="pres">
      <dgm:prSet presAssocID="{A3BE034B-CA16-4C70-950C-D9A767C7E732}" presName="connectorText" presStyleLbl="sibTrans1D1" presStyleIdx="2" presStyleCnt="4"/>
      <dgm:spPr/>
      <dgm:t>
        <a:bodyPr/>
        <a:lstStyle/>
        <a:p>
          <a:endParaRPr lang="en-US"/>
        </a:p>
      </dgm:t>
    </dgm:pt>
    <dgm:pt modelId="{486DA662-DCEE-49E9-84BE-6B1C7A046370}" type="pres">
      <dgm:prSet presAssocID="{7CE8307D-66F2-4B19-86C6-05FD9FA2436C}" presName="node" presStyleLbl="node1" presStyleIdx="3" presStyleCnt="5">
        <dgm:presLayoutVars>
          <dgm:bulletEnabled val="1"/>
        </dgm:presLayoutVars>
      </dgm:prSet>
      <dgm:spPr/>
      <dgm:t>
        <a:bodyPr/>
        <a:lstStyle/>
        <a:p>
          <a:endParaRPr lang="en-US"/>
        </a:p>
      </dgm:t>
    </dgm:pt>
    <dgm:pt modelId="{2C16CBAD-7D45-42D9-9899-2124EDFF2D46}" type="pres">
      <dgm:prSet presAssocID="{AAB500D7-A808-4C5D-8453-40CBF2FFB53F}" presName="sibTrans" presStyleLbl="sibTrans1D1" presStyleIdx="3" presStyleCnt="4"/>
      <dgm:spPr/>
      <dgm:t>
        <a:bodyPr/>
        <a:lstStyle/>
        <a:p>
          <a:endParaRPr lang="en-US"/>
        </a:p>
      </dgm:t>
    </dgm:pt>
    <dgm:pt modelId="{17CFBEB2-167D-44D4-8CEE-179BBD5983C4}" type="pres">
      <dgm:prSet presAssocID="{AAB500D7-A808-4C5D-8453-40CBF2FFB53F}" presName="connectorText" presStyleLbl="sibTrans1D1" presStyleIdx="3" presStyleCnt="4"/>
      <dgm:spPr/>
      <dgm:t>
        <a:bodyPr/>
        <a:lstStyle/>
        <a:p>
          <a:endParaRPr lang="en-US"/>
        </a:p>
      </dgm:t>
    </dgm:pt>
    <dgm:pt modelId="{0067094F-833D-4BE6-B834-E721AF7FCCBA}" type="pres">
      <dgm:prSet presAssocID="{9F0D0911-DB70-4B9B-B065-6A0EC8564CA2}" presName="node" presStyleLbl="node1" presStyleIdx="4" presStyleCnt="5">
        <dgm:presLayoutVars>
          <dgm:bulletEnabled val="1"/>
        </dgm:presLayoutVars>
      </dgm:prSet>
      <dgm:spPr/>
      <dgm:t>
        <a:bodyPr/>
        <a:lstStyle/>
        <a:p>
          <a:endParaRPr lang="en-US"/>
        </a:p>
      </dgm:t>
    </dgm:pt>
  </dgm:ptLst>
  <dgm:cxnLst>
    <dgm:cxn modelId="{4595DA31-5786-4CFA-85FA-EA2EB9D5D24B}" type="presOf" srcId="{A3BE034B-CA16-4C70-950C-D9A767C7E732}" destId="{B0B53AC5-2E3A-4DF2-8C81-F9CED7DE2A4A}" srcOrd="1" destOrd="0" presId="urn:microsoft.com/office/officeart/2005/8/layout/bProcess3"/>
    <dgm:cxn modelId="{F39E43F3-A6B4-4621-8D97-6866538313F5}" type="presOf" srcId="{A3BE034B-CA16-4C70-950C-D9A767C7E732}" destId="{3DB71C08-93C4-453A-B94B-64D6A55C03AB}" srcOrd="0" destOrd="0" presId="urn:microsoft.com/office/officeart/2005/8/layout/bProcess3"/>
    <dgm:cxn modelId="{408BB6C4-063B-41EB-8C09-1BE2A4FD599D}" srcId="{3B36818A-3F4F-416B-AA55-81A95B8472D5}" destId="{9C0DF6E8-EAC9-45C5-9F5B-E08BA09AA431}" srcOrd="2" destOrd="0" parTransId="{7D66914C-1CA9-4B58-B794-C67267C94F53}" sibTransId="{A3BE034B-CA16-4C70-950C-D9A767C7E732}"/>
    <dgm:cxn modelId="{C769989B-10BB-4121-B9F2-93629FED9F51}" type="presOf" srcId="{B0B805B2-F19D-4374-AA10-6AD1FE02699C}" destId="{3C952056-5698-4DDD-8318-8BD6BD7BD450}" srcOrd="0" destOrd="0" presId="urn:microsoft.com/office/officeart/2005/8/layout/bProcess3"/>
    <dgm:cxn modelId="{2E9429AE-4102-4642-B4EE-6FB11935BEAD}" type="presOf" srcId="{9C0DF6E8-EAC9-45C5-9F5B-E08BA09AA431}" destId="{6DAF4C11-0E63-476B-AE2D-40E344735327}" srcOrd="0" destOrd="0" presId="urn:microsoft.com/office/officeart/2005/8/layout/bProcess3"/>
    <dgm:cxn modelId="{24118AD2-09A9-48B7-B29D-0AEE216D949F}" type="presOf" srcId="{C7D06DA2-4742-4695-AE22-3F8AE729738B}" destId="{36223E2E-FA79-4312-86A2-D68CA7589688}" srcOrd="1" destOrd="0" presId="urn:microsoft.com/office/officeart/2005/8/layout/bProcess3"/>
    <dgm:cxn modelId="{14F0B22E-DBEC-4B1E-9068-B4C1AAD50CCD}" type="presOf" srcId="{9F0D0911-DB70-4B9B-B065-6A0EC8564CA2}" destId="{0067094F-833D-4BE6-B834-E721AF7FCCBA}" srcOrd="0" destOrd="0" presId="urn:microsoft.com/office/officeart/2005/8/layout/bProcess3"/>
    <dgm:cxn modelId="{580D6F1F-36D8-4B6B-A422-8F0480ED6E8D}" srcId="{3B36818A-3F4F-416B-AA55-81A95B8472D5}" destId="{9F0D0911-DB70-4B9B-B065-6A0EC8564CA2}" srcOrd="4" destOrd="0" parTransId="{A526A7A1-2265-482A-8DBE-DE964BA8D9D0}" sibTransId="{FAF0C426-5EA3-48BD-9343-14580B288406}"/>
    <dgm:cxn modelId="{3C8E91DF-4D48-45CC-BEC2-9FB9F1679CB3}" type="presOf" srcId="{C7D06DA2-4742-4695-AE22-3F8AE729738B}" destId="{249C1C21-B6D4-49A5-9A65-97E711BB8609}" srcOrd="0" destOrd="0" presId="urn:microsoft.com/office/officeart/2005/8/layout/bProcess3"/>
    <dgm:cxn modelId="{62ADBB93-3A1D-4478-A56F-8C36F345B78A}" type="presOf" srcId="{AAB500D7-A808-4C5D-8453-40CBF2FFB53F}" destId="{17CFBEB2-167D-44D4-8CEE-179BBD5983C4}" srcOrd="1" destOrd="0" presId="urn:microsoft.com/office/officeart/2005/8/layout/bProcess3"/>
    <dgm:cxn modelId="{D6CD60A7-2722-4653-82F6-89BBC202881D}" type="presOf" srcId="{13046364-E3D6-4365-A76F-7DEE325D7451}" destId="{5DF2D75F-050E-4310-92FC-CB5198ED7824}" srcOrd="0" destOrd="0" presId="urn:microsoft.com/office/officeart/2005/8/layout/bProcess3"/>
    <dgm:cxn modelId="{535E2837-5E62-47F6-8932-6AB6C3814704}" srcId="{3B36818A-3F4F-416B-AA55-81A95B8472D5}" destId="{B0B805B2-F19D-4374-AA10-6AD1FE02699C}" srcOrd="1" destOrd="0" parTransId="{B53E9C9F-FEDA-4662-8EF0-B7A435837980}" sibTransId="{C7D06DA2-4742-4695-AE22-3F8AE729738B}"/>
    <dgm:cxn modelId="{889B3050-BA17-43D0-AD44-42769E3E3520}" type="presOf" srcId="{7CE8307D-66F2-4B19-86C6-05FD9FA2436C}" destId="{486DA662-DCEE-49E9-84BE-6B1C7A046370}" srcOrd="0" destOrd="0" presId="urn:microsoft.com/office/officeart/2005/8/layout/bProcess3"/>
    <dgm:cxn modelId="{EC003A3B-C619-48FD-8968-5B6FCDE1E1E2}" srcId="{3B36818A-3F4F-416B-AA55-81A95B8472D5}" destId="{7CE8307D-66F2-4B19-86C6-05FD9FA2436C}" srcOrd="3" destOrd="0" parTransId="{31247C9F-C522-416B-9897-B20A9438E67E}" sibTransId="{AAB500D7-A808-4C5D-8453-40CBF2FFB53F}"/>
    <dgm:cxn modelId="{0331ECF9-6B92-4F32-AAC3-554564538677}" type="presOf" srcId="{59B98B13-B8B2-42E3-A264-64EAA7615D82}" destId="{64B8ECE3-253E-4D8C-BBD5-21B5CC4FE1D2}" srcOrd="0" destOrd="0" presId="urn:microsoft.com/office/officeart/2005/8/layout/bProcess3"/>
    <dgm:cxn modelId="{D3E30309-8348-4117-A12B-BEF7BF9AFFA9}" type="presOf" srcId="{59B98B13-B8B2-42E3-A264-64EAA7615D82}" destId="{12BEA9B7-BBC3-4F81-B1FD-2F722A9A3093}" srcOrd="1" destOrd="0" presId="urn:microsoft.com/office/officeart/2005/8/layout/bProcess3"/>
    <dgm:cxn modelId="{027325BA-F00C-4F2D-BA35-500A1B8FDAE9}" srcId="{3B36818A-3F4F-416B-AA55-81A95B8472D5}" destId="{13046364-E3D6-4365-A76F-7DEE325D7451}" srcOrd="0" destOrd="0" parTransId="{98E4B9E6-AA74-48EF-8B6B-19F75F119124}" sibTransId="{59B98B13-B8B2-42E3-A264-64EAA7615D82}"/>
    <dgm:cxn modelId="{BB87A855-6FBC-4141-8EAE-48DEB5AD79CE}" type="presOf" srcId="{AAB500D7-A808-4C5D-8453-40CBF2FFB53F}" destId="{2C16CBAD-7D45-42D9-9899-2124EDFF2D46}" srcOrd="0" destOrd="0" presId="urn:microsoft.com/office/officeart/2005/8/layout/bProcess3"/>
    <dgm:cxn modelId="{B4BD3EA2-234A-4A5B-9A67-FFDABE879619}" type="presOf" srcId="{3B36818A-3F4F-416B-AA55-81A95B8472D5}" destId="{B12DF4D4-00BC-41C7-B843-626CFBD5CC91}" srcOrd="0" destOrd="0" presId="urn:microsoft.com/office/officeart/2005/8/layout/bProcess3"/>
    <dgm:cxn modelId="{2CF27C1A-932C-428B-A339-753924175FAA}" type="presParOf" srcId="{B12DF4D4-00BC-41C7-B843-626CFBD5CC91}" destId="{5DF2D75F-050E-4310-92FC-CB5198ED7824}" srcOrd="0" destOrd="0" presId="urn:microsoft.com/office/officeart/2005/8/layout/bProcess3"/>
    <dgm:cxn modelId="{46A07630-F145-4D27-BC6F-1E2D5FFD839B}" type="presParOf" srcId="{B12DF4D4-00BC-41C7-B843-626CFBD5CC91}" destId="{64B8ECE3-253E-4D8C-BBD5-21B5CC4FE1D2}" srcOrd="1" destOrd="0" presId="urn:microsoft.com/office/officeart/2005/8/layout/bProcess3"/>
    <dgm:cxn modelId="{38C70C26-5424-4064-9DCA-8EDC599E88C5}" type="presParOf" srcId="{64B8ECE3-253E-4D8C-BBD5-21B5CC4FE1D2}" destId="{12BEA9B7-BBC3-4F81-B1FD-2F722A9A3093}" srcOrd="0" destOrd="0" presId="urn:microsoft.com/office/officeart/2005/8/layout/bProcess3"/>
    <dgm:cxn modelId="{C132EDCD-9806-404A-A082-D32EF0AD5A29}" type="presParOf" srcId="{B12DF4D4-00BC-41C7-B843-626CFBD5CC91}" destId="{3C952056-5698-4DDD-8318-8BD6BD7BD450}" srcOrd="2" destOrd="0" presId="urn:microsoft.com/office/officeart/2005/8/layout/bProcess3"/>
    <dgm:cxn modelId="{11A2FF60-068C-44E4-9CA2-124AAAD34849}" type="presParOf" srcId="{B12DF4D4-00BC-41C7-B843-626CFBD5CC91}" destId="{249C1C21-B6D4-49A5-9A65-97E711BB8609}" srcOrd="3" destOrd="0" presId="urn:microsoft.com/office/officeart/2005/8/layout/bProcess3"/>
    <dgm:cxn modelId="{D7A5A258-596A-40D7-81B8-1C6F49E59DFA}" type="presParOf" srcId="{249C1C21-B6D4-49A5-9A65-97E711BB8609}" destId="{36223E2E-FA79-4312-86A2-D68CA7589688}" srcOrd="0" destOrd="0" presId="urn:microsoft.com/office/officeart/2005/8/layout/bProcess3"/>
    <dgm:cxn modelId="{449D379C-05F3-41D1-82C1-61B792B4D99B}" type="presParOf" srcId="{B12DF4D4-00BC-41C7-B843-626CFBD5CC91}" destId="{6DAF4C11-0E63-476B-AE2D-40E344735327}" srcOrd="4" destOrd="0" presId="urn:microsoft.com/office/officeart/2005/8/layout/bProcess3"/>
    <dgm:cxn modelId="{1A20AF85-391F-4EC0-A58C-656BA8D407B5}" type="presParOf" srcId="{B12DF4D4-00BC-41C7-B843-626CFBD5CC91}" destId="{3DB71C08-93C4-453A-B94B-64D6A55C03AB}" srcOrd="5" destOrd="0" presId="urn:microsoft.com/office/officeart/2005/8/layout/bProcess3"/>
    <dgm:cxn modelId="{460D3CDB-B38B-49BD-B9BA-C4E7D5D960B0}" type="presParOf" srcId="{3DB71C08-93C4-453A-B94B-64D6A55C03AB}" destId="{B0B53AC5-2E3A-4DF2-8C81-F9CED7DE2A4A}" srcOrd="0" destOrd="0" presId="urn:microsoft.com/office/officeart/2005/8/layout/bProcess3"/>
    <dgm:cxn modelId="{A11A3C05-7C34-42FA-B464-142CF0FDBBF1}" type="presParOf" srcId="{B12DF4D4-00BC-41C7-B843-626CFBD5CC91}" destId="{486DA662-DCEE-49E9-84BE-6B1C7A046370}" srcOrd="6" destOrd="0" presId="urn:microsoft.com/office/officeart/2005/8/layout/bProcess3"/>
    <dgm:cxn modelId="{6DFE0CCC-7AD3-4B5D-A502-39A6D6440C9B}" type="presParOf" srcId="{B12DF4D4-00BC-41C7-B843-626CFBD5CC91}" destId="{2C16CBAD-7D45-42D9-9899-2124EDFF2D46}" srcOrd="7" destOrd="0" presId="urn:microsoft.com/office/officeart/2005/8/layout/bProcess3"/>
    <dgm:cxn modelId="{1D14222A-BC21-4FE3-9454-EA8F30149A44}" type="presParOf" srcId="{2C16CBAD-7D45-42D9-9899-2124EDFF2D46}" destId="{17CFBEB2-167D-44D4-8CEE-179BBD5983C4}" srcOrd="0" destOrd="0" presId="urn:microsoft.com/office/officeart/2005/8/layout/bProcess3"/>
    <dgm:cxn modelId="{8DFE436C-6F55-4BF2-9767-98EF967D025E}" type="presParOf" srcId="{B12DF4D4-00BC-41C7-B843-626CFBD5CC91}" destId="{0067094F-833D-4BE6-B834-E721AF7FCCB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36818A-3F4F-416B-AA55-81A95B8472D5}" type="doc">
      <dgm:prSet loTypeId="urn:microsoft.com/office/officeart/2005/8/layout/bProcess3" loCatId="process" qsTypeId="urn:microsoft.com/office/officeart/2005/8/quickstyle/simple1" qsCatId="simple" csTypeId="urn:microsoft.com/office/officeart/2005/8/colors/accent2_1" csCatId="accent2" phldr="1"/>
      <dgm:spPr/>
      <dgm:t>
        <a:bodyPr/>
        <a:lstStyle/>
        <a:p>
          <a:endParaRPr lang="en-US"/>
        </a:p>
      </dgm:t>
    </dgm:pt>
    <dgm:pt modelId="{7352432A-55D2-4757-BFF3-75DA9AFF21FC}">
      <dgm:prSet/>
      <dgm:spPr/>
      <dgm:t>
        <a:bodyPr/>
        <a:lstStyle/>
        <a:p>
          <a:r>
            <a:rPr lang="en-US"/>
            <a:t>Stop</a:t>
          </a:r>
        </a:p>
      </dgm:t>
    </dgm:pt>
    <dgm:pt modelId="{F2A623F3-ED73-4BBF-863B-5DE6324FF4AD}" type="parTrans" cxnId="{862F9A93-1648-4153-823B-F66EC1BA3895}">
      <dgm:prSet/>
      <dgm:spPr/>
      <dgm:t>
        <a:bodyPr/>
        <a:lstStyle/>
        <a:p>
          <a:endParaRPr lang="en-US"/>
        </a:p>
      </dgm:t>
    </dgm:pt>
    <dgm:pt modelId="{9CA0EA0B-9EFC-4A4E-8859-C276D092A56A}" type="sibTrans" cxnId="{862F9A93-1648-4153-823B-F66EC1BA3895}">
      <dgm:prSet/>
      <dgm:spPr/>
      <dgm:t>
        <a:bodyPr/>
        <a:lstStyle/>
        <a:p>
          <a:endParaRPr lang="en-US"/>
        </a:p>
      </dgm:t>
    </dgm:pt>
    <dgm:pt modelId="{60F95A72-A9FF-4E9B-A083-8B46DE947210}">
      <dgm:prSet/>
      <dgm:spPr/>
      <dgm:t>
        <a:bodyPr/>
        <a:lstStyle/>
        <a:p>
          <a:r>
            <a:rPr lang="en-US"/>
            <a:t>Feed it to robotic arm</a:t>
          </a:r>
          <a:endParaRPr lang="en-US" dirty="0"/>
        </a:p>
      </dgm:t>
    </dgm:pt>
    <dgm:pt modelId="{E11D1F74-FED7-45F2-955E-BD7DC08F6DFF}" type="parTrans" cxnId="{F020C0BB-3CA7-4622-B89F-8EB4EC50F7CD}">
      <dgm:prSet/>
      <dgm:spPr/>
      <dgm:t>
        <a:bodyPr/>
        <a:lstStyle/>
        <a:p>
          <a:endParaRPr lang="en-US"/>
        </a:p>
      </dgm:t>
    </dgm:pt>
    <dgm:pt modelId="{6F065A68-D60D-4D88-9F48-0E03DA1FCF1E}" type="sibTrans" cxnId="{F020C0BB-3CA7-4622-B89F-8EB4EC50F7CD}">
      <dgm:prSet/>
      <dgm:spPr/>
      <dgm:t>
        <a:bodyPr/>
        <a:lstStyle/>
        <a:p>
          <a:endParaRPr lang="en-US"/>
        </a:p>
      </dgm:t>
    </dgm:pt>
    <dgm:pt modelId="{30D98BE3-5AFC-4980-9026-34E41EE6EE9F}">
      <dgm:prSet/>
      <dgm:spPr/>
      <dgm:t>
        <a:bodyPr/>
        <a:lstStyle/>
        <a:p>
          <a:r>
            <a:rPr lang="en-US"/>
            <a:t>Output text generated</a:t>
          </a:r>
          <a:endParaRPr lang="en-US" dirty="0"/>
        </a:p>
      </dgm:t>
    </dgm:pt>
    <dgm:pt modelId="{F428B40E-38BE-4765-9AA6-A51FF36820E3}" type="parTrans" cxnId="{FA70AD4F-76CC-4245-945A-59F09C8794B1}">
      <dgm:prSet/>
      <dgm:spPr/>
      <dgm:t>
        <a:bodyPr/>
        <a:lstStyle/>
        <a:p>
          <a:endParaRPr lang="en-US"/>
        </a:p>
      </dgm:t>
    </dgm:pt>
    <dgm:pt modelId="{8A0EB0FE-E311-4FD7-B314-C2FAA7EC9ED4}" type="sibTrans" cxnId="{FA70AD4F-76CC-4245-945A-59F09C8794B1}">
      <dgm:prSet/>
      <dgm:spPr/>
      <dgm:t>
        <a:bodyPr/>
        <a:lstStyle/>
        <a:p>
          <a:endParaRPr lang="en-US"/>
        </a:p>
      </dgm:t>
    </dgm:pt>
    <dgm:pt modelId="{F626A3B7-CA74-447A-B71F-F8011F9E0EEF}">
      <dgm:prSet/>
      <dgm:spPr/>
      <dgm:t>
        <a:bodyPr/>
        <a:lstStyle/>
        <a:p>
          <a:r>
            <a:rPr lang="en-US" dirty="0"/>
            <a:t>Is everything OK?</a:t>
          </a:r>
        </a:p>
      </dgm:t>
    </dgm:pt>
    <dgm:pt modelId="{05AFCE71-E2FD-4212-AC1F-A001E2DE4612}" type="parTrans" cxnId="{1A921DCC-0137-412F-812D-4595ADDEEE6D}">
      <dgm:prSet/>
      <dgm:spPr/>
      <dgm:t>
        <a:bodyPr/>
        <a:lstStyle/>
        <a:p>
          <a:endParaRPr lang="en-US"/>
        </a:p>
      </dgm:t>
    </dgm:pt>
    <dgm:pt modelId="{53E34A3D-32C4-4B65-9AFD-A0D203D6E97B}" type="sibTrans" cxnId="{1A921DCC-0137-412F-812D-4595ADDEEE6D}">
      <dgm:prSet/>
      <dgm:spPr/>
      <dgm:t>
        <a:bodyPr/>
        <a:lstStyle/>
        <a:p>
          <a:endParaRPr lang="en-US"/>
        </a:p>
      </dgm:t>
    </dgm:pt>
    <dgm:pt modelId="{B12DF4D4-00BC-41C7-B843-626CFBD5CC91}" type="pres">
      <dgm:prSet presAssocID="{3B36818A-3F4F-416B-AA55-81A95B8472D5}" presName="Name0" presStyleCnt="0">
        <dgm:presLayoutVars>
          <dgm:dir/>
          <dgm:resizeHandles val="exact"/>
        </dgm:presLayoutVars>
      </dgm:prSet>
      <dgm:spPr/>
      <dgm:t>
        <a:bodyPr/>
        <a:lstStyle/>
        <a:p>
          <a:endParaRPr lang="en-US"/>
        </a:p>
      </dgm:t>
    </dgm:pt>
    <dgm:pt modelId="{948D4002-053E-4D8C-82E3-EEDE0ADC082D}" type="pres">
      <dgm:prSet presAssocID="{F626A3B7-CA74-447A-B71F-F8011F9E0EEF}" presName="node" presStyleLbl="node1" presStyleIdx="0" presStyleCnt="4">
        <dgm:presLayoutVars>
          <dgm:bulletEnabled val="1"/>
        </dgm:presLayoutVars>
      </dgm:prSet>
      <dgm:spPr/>
      <dgm:t>
        <a:bodyPr/>
        <a:lstStyle/>
        <a:p>
          <a:endParaRPr lang="en-US"/>
        </a:p>
      </dgm:t>
    </dgm:pt>
    <dgm:pt modelId="{13B93340-28CC-4B2C-B5C7-07F52E3BD9F8}" type="pres">
      <dgm:prSet presAssocID="{53E34A3D-32C4-4B65-9AFD-A0D203D6E97B}" presName="sibTrans" presStyleLbl="sibTrans1D1" presStyleIdx="0" presStyleCnt="3"/>
      <dgm:spPr/>
      <dgm:t>
        <a:bodyPr/>
        <a:lstStyle/>
        <a:p>
          <a:endParaRPr lang="en-US"/>
        </a:p>
      </dgm:t>
    </dgm:pt>
    <dgm:pt modelId="{BE6C1CF8-DB67-4371-88AE-1B8D3C6E0A8A}" type="pres">
      <dgm:prSet presAssocID="{53E34A3D-32C4-4B65-9AFD-A0D203D6E97B}" presName="connectorText" presStyleLbl="sibTrans1D1" presStyleIdx="0" presStyleCnt="3"/>
      <dgm:spPr/>
      <dgm:t>
        <a:bodyPr/>
        <a:lstStyle/>
        <a:p>
          <a:endParaRPr lang="en-US"/>
        </a:p>
      </dgm:t>
    </dgm:pt>
    <dgm:pt modelId="{CED27397-5283-491E-9470-924897949B5A}" type="pres">
      <dgm:prSet presAssocID="{30D98BE3-5AFC-4980-9026-34E41EE6EE9F}" presName="node" presStyleLbl="node1" presStyleIdx="1" presStyleCnt="4">
        <dgm:presLayoutVars>
          <dgm:bulletEnabled val="1"/>
        </dgm:presLayoutVars>
      </dgm:prSet>
      <dgm:spPr/>
      <dgm:t>
        <a:bodyPr/>
        <a:lstStyle/>
        <a:p>
          <a:endParaRPr lang="en-US"/>
        </a:p>
      </dgm:t>
    </dgm:pt>
    <dgm:pt modelId="{F7C351D0-D380-4D1E-AB69-95E2DEC47686}" type="pres">
      <dgm:prSet presAssocID="{8A0EB0FE-E311-4FD7-B314-C2FAA7EC9ED4}" presName="sibTrans" presStyleLbl="sibTrans1D1" presStyleIdx="1" presStyleCnt="3"/>
      <dgm:spPr/>
      <dgm:t>
        <a:bodyPr/>
        <a:lstStyle/>
        <a:p>
          <a:endParaRPr lang="en-US"/>
        </a:p>
      </dgm:t>
    </dgm:pt>
    <dgm:pt modelId="{12CB5EEA-623D-4236-97B1-2A474256A9B3}" type="pres">
      <dgm:prSet presAssocID="{8A0EB0FE-E311-4FD7-B314-C2FAA7EC9ED4}" presName="connectorText" presStyleLbl="sibTrans1D1" presStyleIdx="1" presStyleCnt="3"/>
      <dgm:spPr/>
      <dgm:t>
        <a:bodyPr/>
        <a:lstStyle/>
        <a:p>
          <a:endParaRPr lang="en-US"/>
        </a:p>
      </dgm:t>
    </dgm:pt>
    <dgm:pt modelId="{AEF967DC-2017-47A3-8938-1300927AF2F7}" type="pres">
      <dgm:prSet presAssocID="{60F95A72-A9FF-4E9B-A083-8B46DE947210}" presName="node" presStyleLbl="node1" presStyleIdx="2" presStyleCnt="4">
        <dgm:presLayoutVars>
          <dgm:bulletEnabled val="1"/>
        </dgm:presLayoutVars>
      </dgm:prSet>
      <dgm:spPr/>
      <dgm:t>
        <a:bodyPr/>
        <a:lstStyle/>
        <a:p>
          <a:endParaRPr lang="en-US"/>
        </a:p>
      </dgm:t>
    </dgm:pt>
    <dgm:pt modelId="{8988BFD7-B75F-49C7-87DF-A3E0A47D8493}" type="pres">
      <dgm:prSet presAssocID="{6F065A68-D60D-4D88-9F48-0E03DA1FCF1E}" presName="sibTrans" presStyleLbl="sibTrans1D1" presStyleIdx="2" presStyleCnt="3"/>
      <dgm:spPr/>
      <dgm:t>
        <a:bodyPr/>
        <a:lstStyle/>
        <a:p>
          <a:endParaRPr lang="en-US"/>
        </a:p>
      </dgm:t>
    </dgm:pt>
    <dgm:pt modelId="{702E8504-8135-45ED-B266-1B7FE90CD7EA}" type="pres">
      <dgm:prSet presAssocID="{6F065A68-D60D-4D88-9F48-0E03DA1FCF1E}" presName="connectorText" presStyleLbl="sibTrans1D1" presStyleIdx="2" presStyleCnt="3"/>
      <dgm:spPr/>
      <dgm:t>
        <a:bodyPr/>
        <a:lstStyle/>
        <a:p>
          <a:endParaRPr lang="en-US"/>
        </a:p>
      </dgm:t>
    </dgm:pt>
    <dgm:pt modelId="{C604FBC8-9C47-4653-9E6A-C486C081AF58}" type="pres">
      <dgm:prSet presAssocID="{7352432A-55D2-4757-BFF3-75DA9AFF21FC}" presName="node" presStyleLbl="node1" presStyleIdx="3" presStyleCnt="4">
        <dgm:presLayoutVars>
          <dgm:bulletEnabled val="1"/>
        </dgm:presLayoutVars>
      </dgm:prSet>
      <dgm:spPr/>
      <dgm:t>
        <a:bodyPr/>
        <a:lstStyle/>
        <a:p>
          <a:endParaRPr lang="en-US"/>
        </a:p>
      </dgm:t>
    </dgm:pt>
  </dgm:ptLst>
  <dgm:cxnLst>
    <dgm:cxn modelId="{CE4C1954-91F9-4042-8E47-40A21DDB4D02}" type="presOf" srcId="{8A0EB0FE-E311-4FD7-B314-C2FAA7EC9ED4}" destId="{12CB5EEA-623D-4236-97B1-2A474256A9B3}" srcOrd="1" destOrd="0" presId="urn:microsoft.com/office/officeart/2005/8/layout/bProcess3"/>
    <dgm:cxn modelId="{93AD78D4-BE86-43DB-8914-0326B6535F19}" type="presOf" srcId="{8A0EB0FE-E311-4FD7-B314-C2FAA7EC9ED4}" destId="{F7C351D0-D380-4D1E-AB69-95E2DEC47686}" srcOrd="0" destOrd="0" presId="urn:microsoft.com/office/officeart/2005/8/layout/bProcess3"/>
    <dgm:cxn modelId="{862F9A93-1648-4153-823B-F66EC1BA3895}" srcId="{3B36818A-3F4F-416B-AA55-81A95B8472D5}" destId="{7352432A-55D2-4757-BFF3-75DA9AFF21FC}" srcOrd="3" destOrd="0" parTransId="{F2A623F3-ED73-4BBF-863B-5DE6324FF4AD}" sibTransId="{9CA0EA0B-9EFC-4A4E-8859-C276D092A56A}"/>
    <dgm:cxn modelId="{3103ABCB-E05E-41F8-BA4D-E56E1A39E8AE}" type="presOf" srcId="{6F065A68-D60D-4D88-9F48-0E03DA1FCF1E}" destId="{702E8504-8135-45ED-B266-1B7FE90CD7EA}" srcOrd="1" destOrd="0" presId="urn:microsoft.com/office/officeart/2005/8/layout/bProcess3"/>
    <dgm:cxn modelId="{1A921DCC-0137-412F-812D-4595ADDEEE6D}" srcId="{3B36818A-3F4F-416B-AA55-81A95B8472D5}" destId="{F626A3B7-CA74-447A-B71F-F8011F9E0EEF}" srcOrd="0" destOrd="0" parTransId="{05AFCE71-E2FD-4212-AC1F-A001E2DE4612}" sibTransId="{53E34A3D-32C4-4B65-9AFD-A0D203D6E97B}"/>
    <dgm:cxn modelId="{D5772521-9761-4601-BF4E-D61B47EC9BAC}" type="presOf" srcId="{30D98BE3-5AFC-4980-9026-34E41EE6EE9F}" destId="{CED27397-5283-491E-9470-924897949B5A}" srcOrd="0" destOrd="0" presId="urn:microsoft.com/office/officeart/2005/8/layout/bProcess3"/>
    <dgm:cxn modelId="{2F60233E-419C-45FA-BBB4-FC3486D24D75}" type="presOf" srcId="{F626A3B7-CA74-447A-B71F-F8011F9E0EEF}" destId="{948D4002-053E-4D8C-82E3-EEDE0ADC082D}" srcOrd="0" destOrd="0" presId="urn:microsoft.com/office/officeart/2005/8/layout/bProcess3"/>
    <dgm:cxn modelId="{B4BD3EA2-234A-4A5B-9A67-FFDABE879619}" type="presOf" srcId="{3B36818A-3F4F-416B-AA55-81A95B8472D5}" destId="{B12DF4D4-00BC-41C7-B843-626CFBD5CC91}" srcOrd="0" destOrd="0" presId="urn:microsoft.com/office/officeart/2005/8/layout/bProcess3"/>
    <dgm:cxn modelId="{E7438C44-4C3E-4007-981A-0C7E0A045FB3}" type="presOf" srcId="{6F065A68-D60D-4D88-9F48-0E03DA1FCF1E}" destId="{8988BFD7-B75F-49C7-87DF-A3E0A47D8493}" srcOrd="0" destOrd="0" presId="urn:microsoft.com/office/officeart/2005/8/layout/bProcess3"/>
    <dgm:cxn modelId="{FA70AD4F-76CC-4245-945A-59F09C8794B1}" srcId="{3B36818A-3F4F-416B-AA55-81A95B8472D5}" destId="{30D98BE3-5AFC-4980-9026-34E41EE6EE9F}" srcOrd="1" destOrd="0" parTransId="{F428B40E-38BE-4765-9AA6-A51FF36820E3}" sibTransId="{8A0EB0FE-E311-4FD7-B314-C2FAA7EC9ED4}"/>
    <dgm:cxn modelId="{F020C0BB-3CA7-4622-B89F-8EB4EC50F7CD}" srcId="{3B36818A-3F4F-416B-AA55-81A95B8472D5}" destId="{60F95A72-A9FF-4E9B-A083-8B46DE947210}" srcOrd="2" destOrd="0" parTransId="{E11D1F74-FED7-45F2-955E-BD7DC08F6DFF}" sibTransId="{6F065A68-D60D-4D88-9F48-0E03DA1FCF1E}"/>
    <dgm:cxn modelId="{E2776BBE-919D-4F54-AFA0-E9B46A93FDF1}" type="presOf" srcId="{7352432A-55D2-4757-BFF3-75DA9AFF21FC}" destId="{C604FBC8-9C47-4653-9E6A-C486C081AF58}" srcOrd="0" destOrd="0" presId="urn:microsoft.com/office/officeart/2005/8/layout/bProcess3"/>
    <dgm:cxn modelId="{AAEDD7E6-67C7-4AE3-91A1-EB0746FA6F76}" type="presOf" srcId="{53E34A3D-32C4-4B65-9AFD-A0D203D6E97B}" destId="{BE6C1CF8-DB67-4371-88AE-1B8D3C6E0A8A}" srcOrd="1" destOrd="0" presId="urn:microsoft.com/office/officeart/2005/8/layout/bProcess3"/>
    <dgm:cxn modelId="{97D5A1F8-69D2-4731-A3FD-7EB7E01C8983}" type="presOf" srcId="{60F95A72-A9FF-4E9B-A083-8B46DE947210}" destId="{AEF967DC-2017-47A3-8938-1300927AF2F7}" srcOrd="0" destOrd="0" presId="urn:microsoft.com/office/officeart/2005/8/layout/bProcess3"/>
    <dgm:cxn modelId="{3F4BD749-A411-4527-A0A6-06A5A45AEFB2}" type="presOf" srcId="{53E34A3D-32C4-4B65-9AFD-A0D203D6E97B}" destId="{13B93340-28CC-4B2C-B5C7-07F52E3BD9F8}" srcOrd="0" destOrd="0" presId="urn:microsoft.com/office/officeart/2005/8/layout/bProcess3"/>
    <dgm:cxn modelId="{51A9F973-ADAC-4998-9FE9-167195644DDB}" type="presParOf" srcId="{B12DF4D4-00BC-41C7-B843-626CFBD5CC91}" destId="{948D4002-053E-4D8C-82E3-EEDE0ADC082D}" srcOrd="0" destOrd="0" presId="urn:microsoft.com/office/officeart/2005/8/layout/bProcess3"/>
    <dgm:cxn modelId="{6EAFC899-191C-417A-A627-EBF61E39A907}" type="presParOf" srcId="{B12DF4D4-00BC-41C7-B843-626CFBD5CC91}" destId="{13B93340-28CC-4B2C-B5C7-07F52E3BD9F8}" srcOrd="1" destOrd="0" presId="urn:microsoft.com/office/officeart/2005/8/layout/bProcess3"/>
    <dgm:cxn modelId="{602AE1E6-DCC8-4F0D-BDBC-13C9BFFE13DC}" type="presParOf" srcId="{13B93340-28CC-4B2C-B5C7-07F52E3BD9F8}" destId="{BE6C1CF8-DB67-4371-88AE-1B8D3C6E0A8A}" srcOrd="0" destOrd="0" presId="urn:microsoft.com/office/officeart/2005/8/layout/bProcess3"/>
    <dgm:cxn modelId="{9AD91AAE-D927-4341-8B7D-A6C3B243C57E}" type="presParOf" srcId="{B12DF4D4-00BC-41C7-B843-626CFBD5CC91}" destId="{CED27397-5283-491E-9470-924897949B5A}" srcOrd="2" destOrd="0" presId="urn:microsoft.com/office/officeart/2005/8/layout/bProcess3"/>
    <dgm:cxn modelId="{44993379-477A-40D7-A6F6-DDCE5DEF431A}" type="presParOf" srcId="{B12DF4D4-00BC-41C7-B843-626CFBD5CC91}" destId="{F7C351D0-D380-4D1E-AB69-95E2DEC47686}" srcOrd="3" destOrd="0" presId="urn:microsoft.com/office/officeart/2005/8/layout/bProcess3"/>
    <dgm:cxn modelId="{30F063C2-A203-4488-8721-2E8C95FC61D6}" type="presParOf" srcId="{F7C351D0-D380-4D1E-AB69-95E2DEC47686}" destId="{12CB5EEA-623D-4236-97B1-2A474256A9B3}" srcOrd="0" destOrd="0" presId="urn:microsoft.com/office/officeart/2005/8/layout/bProcess3"/>
    <dgm:cxn modelId="{A0D969E4-AFB9-490A-B0EB-5BE63FA301E3}" type="presParOf" srcId="{B12DF4D4-00BC-41C7-B843-626CFBD5CC91}" destId="{AEF967DC-2017-47A3-8938-1300927AF2F7}" srcOrd="4" destOrd="0" presId="urn:microsoft.com/office/officeart/2005/8/layout/bProcess3"/>
    <dgm:cxn modelId="{680A0581-88E8-4771-BDC9-4A6EB9B7536C}" type="presParOf" srcId="{B12DF4D4-00BC-41C7-B843-626CFBD5CC91}" destId="{8988BFD7-B75F-49C7-87DF-A3E0A47D8493}" srcOrd="5" destOrd="0" presId="urn:microsoft.com/office/officeart/2005/8/layout/bProcess3"/>
    <dgm:cxn modelId="{D3D75E34-9D6D-4C84-BB9F-F5F2E311E2EE}" type="presParOf" srcId="{8988BFD7-B75F-49C7-87DF-A3E0A47D8493}" destId="{702E8504-8135-45ED-B266-1B7FE90CD7EA}" srcOrd="0" destOrd="0" presId="urn:microsoft.com/office/officeart/2005/8/layout/bProcess3"/>
    <dgm:cxn modelId="{E3A518DC-B9E9-4677-B933-E51E314362DA}" type="presParOf" srcId="{B12DF4D4-00BC-41C7-B843-626CFBD5CC91}" destId="{C604FBC8-9C47-4653-9E6A-C486C081AF58}" srcOrd="6"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8ECE3-253E-4D8C-BBD5-21B5CC4FE1D2}">
      <dsp:nvSpPr>
        <dsp:cNvPr id="0" name=""/>
        <dsp:cNvSpPr/>
      </dsp:nvSpPr>
      <dsp:spPr>
        <a:xfrm>
          <a:off x="1838442" y="886879"/>
          <a:ext cx="391044" cy="91440"/>
        </a:xfrm>
        <a:custGeom>
          <a:avLst/>
          <a:gdLst/>
          <a:ahLst/>
          <a:cxnLst/>
          <a:rect l="0" t="0" r="0" b="0"/>
          <a:pathLst>
            <a:path>
              <a:moveTo>
                <a:pt x="0" y="45720"/>
              </a:moveTo>
              <a:lnTo>
                <a:pt x="3910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23424" y="930490"/>
        <a:ext cx="21082" cy="4216"/>
      </dsp:txXfrm>
    </dsp:sp>
    <dsp:sp modelId="{5DF2D75F-050E-4310-92FC-CB5198ED7824}">
      <dsp:nvSpPr>
        <dsp:cNvPr id="0" name=""/>
        <dsp:cNvSpPr/>
      </dsp:nvSpPr>
      <dsp:spPr>
        <a:xfrm>
          <a:off x="7003"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Start</a:t>
          </a:r>
        </a:p>
      </dsp:txBody>
      <dsp:txXfrm>
        <a:off x="7003" y="382627"/>
        <a:ext cx="1833238" cy="1099943"/>
      </dsp:txXfrm>
    </dsp:sp>
    <dsp:sp modelId="{249C1C21-B6D4-49A5-9A65-97E711BB8609}">
      <dsp:nvSpPr>
        <dsp:cNvPr id="0" name=""/>
        <dsp:cNvSpPr/>
      </dsp:nvSpPr>
      <dsp:spPr>
        <a:xfrm>
          <a:off x="4093326" y="886879"/>
          <a:ext cx="391044" cy="91440"/>
        </a:xfrm>
        <a:custGeom>
          <a:avLst/>
          <a:gdLst/>
          <a:ahLst/>
          <a:cxnLst/>
          <a:rect l="0" t="0" r="0" b="0"/>
          <a:pathLst>
            <a:path>
              <a:moveTo>
                <a:pt x="0" y="45720"/>
              </a:moveTo>
              <a:lnTo>
                <a:pt x="3910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78307" y="930490"/>
        <a:ext cx="21082" cy="4216"/>
      </dsp:txXfrm>
    </dsp:sp>
    <dsp:sp modelId="{3C952056-5698-4DDD-8318-8BD6BD7BD450}">
      <dsp:nvSpPr>
        <dsp:cNvPr id="0" name=""/>
        <dsp:cNvSpPr/>
      </dsp:nvSpPr>
      <dsp:spPr>
        <a:xfrm>
          <a:off x="2261887"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Develop a code for speech recognition</a:t>
          </a:r>
        </a:p>
      </dsp:txBody>
      <dsp:txXfrm>
        <a:off x="2261887" y="382627"/>
        <a:ext cx="1833238" cy="1099943"/>
      </dsp:txXfrm>
    </dsp:sp>
    <dsp:sp modelId="{3DB71C08-93C4-453A-B94B-64D6A55C03AB}">
      <dsp:nvSpPr>
        <dsp:cNvPr id="0" name=""/>
        <dsp:cNvSpPr/>
      </dsp:nvSpPr>
      <dsp:spPr>
        <a:xfrm>
          <a:off x="6348210" y="886879"/>
          <a:ext cx="391044" cy="91440"/>
        </a:xfrm>
        <a:custGeom>
          <a:avLst/>
          <a:gdLst/>
          <a:ahLst/>
          <a:cxnLst/>
          <a:rect l="0" t="0" r="0" b="0"/>
          <a:pathLst>
            <a:path>
              <a:moveTo>
                <a:pt x="0" y="45720"/>
              </a:moveTo>
              <a:lnTo>
                <a:pt x="3910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33191" y="930490"/>
        <a:ext cx="21082" cy="4216"/>
      </dsp:txXfrm>
    </dsp:sp>
    <dsp:sp modelId="{6DAF4C11-0E63-476B-AE2D-40E344735327}">
      <dsp:nvSpPr>
        <dsp:cNvPr id="0" name=""/>
        <dsp:cNvSpPr/>
      </dsp:nvSpPr>
      <dsp:spPr>
        <a:xfrm>
          <a:off x="4516771"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Develop a filter code which recognizes only required commands</a:t>
          </a:r>
        </a:p>
      </dsp:txBody>
      <dsp:txXfrm>
        <a:off x="4516771" y="382627"/>
        <a:ext cx="1833238" cy="1099943"/>
      </dsp:txXfrm>
    </dsp:sp>
    <dsp:sp modelId="{2C16CBAD-7D45-42D9-9899-2124EDFF2D46}">
      <dsp:nvSpPr>
        <dsp:cNvPr id="0" name=""/>
        <dsp:cNvSpPr/>
      </dsp:nvSpPr>
      <dsp:spPr>
        <a:xfrm>
          <a:off x="8603094" y="886879"/>
          <a:ext cx="391044" cy="91440"/>
        </a:xfrm>
        <a:custGeom>
          <a:avLst/>
          <a:gdLst/>
          <a:ahLst/>
          <a:cxnLst/>
          <a:rect l="0" t="0" r="0" b="0"/>
          <a:pathLst>
            <a:path>
              <a:moveTo>
                <a:pt x="0" y="45720"/>
              </a:moveTo>
              <a:lnTo>
                <a:pt x="3910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788075" y="930490"/>
        <a:ext cx="21082" cy="4216"/>
      </dsp:txXfrm>
    </dsp:sp>
    <dsp:sp modelId="{486DA662-DCEE-49E9-84BE-6B1C7A046370}">
      <dsp:nvSpPr>
        <dsp:cNvPr id="0" name=""/>
        <dsp:cNvSpPr/>
      </dsp:nvSpPr>
      <dsp:spPr>
        <a:xfrm>
          <a:off x="6771655"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Add functionality to modify, delete the text file generated during runtime</a:t>
          </a:r>
        </a:p>
      </dsp:txBody>
      <dsp:txXfrm>
        <a:off x="6771655" y="382627"/>
        <a:ext cx="1833238" cy="1099943"/>
      </dsp:txXfrm>
    </dsp:sp>
    <dsp:sp modelId="{0067094F-833D-4BE6-B834-E721AF7FCCBA}">
      <dsp:nvSpPr>
        <dsp:cNvPr id="0" name=""/>
        <dsp:cNvSpPr/>
      </dsp:nvSpPr>
      <dsp:spPr>
        <a:xfrm>
          <a:off x="9026539" y="382627"/>
          <a:ext cx="1833238" cy="10999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Make the user friendly GUI</a:t>
          </a:r>
        </a:p>
      </dsp:txBody>
      <dsp:txXfrm>
        <a:off x="9026539" y="382627"/>
        <a:ext cx="1833238" cy="1099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93340-28CC-4B2C-B5C7-07F52E3BD9F8}">
      <dsp:nvSpPr>
        <dsp:cNvPr id="0" name=""/>
        <dsp:cNvSpPr/>
      </dsp:nvSpPr>
      <dsp:spPr>
        <a:xfrm>
          <a:off x="2791037" y="544000"/>
          <a:ext cx="420944" cy="91440"/>
        </a:xfrm>
        <a:custGeom>
          <a:avLst/>
          <a:gdLst/>
          <a:ahLst/>
          <a:cxnLst/>
          <a:rect l="0" t="0" r="0" b="0"/>
          <a:pathLst>
            <a:path>
              <a:moveTo>
                <a:pt x="0" y="45720"/>
              </a:moveTo>
              <a:lnTo>
                <a:pt x="4209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90220" y="587462"/>
        <a:ext cx="22577" cy="4515"/>
      </dsp:txXfrm>
    </dsp:sp>
    <dsp:sp modelId="{948D4002-053E-4D8C-82E3-EEDE0ADC082D}">
      <dsp:nvSpPr>
        <dsp:cNvPr id="0" name=""/>
        <dsp:cNvSpPr/>
      </dsp:nvSpPr>
      <dsp:spPr>
        <a:xfrm>
          <a:off x="829600" y="749"/>
          <a:ext cx="1963236" cy="11779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a:t>Is everything OK?</a:t>
          </a:r>
        </a:p>
      </dsp:txBody>
      <dsp:txXfrm>
        <a:off x="829600" y="749"/>
        <a:ext cx="1963236" cy="1177942"/>
      </dsp:txXfrm>
    </dsp:sp>
    <dsp:sp modelId="{F7C351D0-D380-4D1E-AB69-95E2DEC47686}">
      <dsp:nvSpPr>
        <dsp:cNvPr id="0" name=""/>
        <dsp:cNvSpPr/>
      </dsp:nvSpPr>
      <dsp:spPr>
        <a:xfrm>
          <a:off x="5205818" y="544000"/>
          <a:ext cx="420944" cy="91440"/>
        </a:xfrm>
        <a:custGeom>
          <a:avLst/>
          <a:gdLst/>
          <a:ahLst/>
          <a:cxnLst/>
          <a:rect l="0" t="0" r="0" b="0"/>
          <a:pathLst>
            <a:path>
              <a:moveTo>
                <a:pt x="0" y="45720"/>
              </a:moveTo>
              <a:lnTo>
                <a:pt x="4209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05002" y="587462"/>
        <a:ext cx="22577" cy="4515"/>
      </dsp:txXfrm>
    </dsp:sp>
    <dsp:sp modelId="{CED27397-5283-491E-9470-924897949B5A}">
      <dsp:nvSpPr>
        <dsp:cNvPr id="0" name=""/>
        <dsp:cNvSpPr/>
      </dsp:nvSpPr>
      <dsp:spPr>
        <a:xfrm>
          <a:off x="3244381" y="749"/>
          <a:ext cx="1963236" cy="11779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a:t>Output text generated</a:t>
          </a:r>
          <a:endParaRPr lang="en-US" sz="2400" kern="1200" dirty="0"/>
        </a:p>
      </dsp:txBody>
      <dsp:txXfrm>
        <a:off x="3244381" y="749"/>
        <a:ext cx="1963236" cy="1177942"/>
      </dsp:txXfrm>
    </dsp:sp>
    <dsp:sp modelId="{8988BFD7-B75F-49C7-87DF-A3E0A47D8493}">
      <dsp:nvSpPr>
        <dsp:cNvPr id="0" name=""/>
        <dsp:cNvSpPr/>
      </dsp:nvSpPr>
      <dsp:spPr>
        <a:xfrm>
          <a:off x="7620600" y="544000"/>
          <a:ext cx="420944" cy="91440"/>
        </a:xfrm>
        <a:custGeom>
          <a:avLst/>
          <a:gdLst/>
          <a:ahLst/>
          <a:cxnLst/>
          <a:rect l="0" t="0" r="0" b="0"/>
          <a:pathLst>
            <a:path>
              <a:moveTo>
                <a:pt x="0" y="45720"/>
              </a:moveTo>
              <a:lnTo>
                <a:pt x="4209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819783" y="587462"/>
        <a:ext cx="22577" cy="4515"/>
      </dsp:txXfrm>
    </dsp:sp>
    <dsp:sp modelId="{AEF967DC-2017-47A3-8938-1300927AF2F7}">
      <dsp:nvSpPr>
        <dsp:cNvPr id="0" name=""/>
        <dsp:cNvSpPr/>
      </dsp:nvSpPr>
      <dsp:spPr>
        <a:xfrm>
          <a:off x="5659163" y="749"/>
          <a:ext cx="1963236" cy="11779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a:t>Feed it to robotic arm</a:t>
          </a:r>
          <a:endParaRPr lang="en-US" sz="2400" kern="1200" dirty="0"/>
        </a:p>
      </dsp:txBody>
      <dsp:txXfrm>
        <a:off x="5659163" y="749"/>
        <a:ext cx="1963236" cy="1177942"/>
      </dsp:txXfrm>
    </dsp:sp>
    <dsp:sp modelId="{C604FBC8-9C47-4653-9E6A-C486C081AF58}">
      <dsp:nvSpPr>
        <dsp:cNvPr id="0" name=""/>
        <dsp:cNvSpPr/>
      </dsp:nvSpPr>
      <dsp:spPr>
        <a:xfrm>
          <a:off x="8073944" y="749"/>
          <a:ext cx="1963236" cy="11779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a:t>Stop</a:t>
          </a:r>
        </a:p>
      </dsp:txBody>
      <dsp:txXfrm>
        <a:off x="8073944" y="749"/>
        <a:ext cx="1963236" cy="11779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263291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347674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40508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109261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6E5E4F-4AC8-4BC0-851C-EFFCA99E3652}"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252004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76E5E4F-4AC8-4BC0-851C-EFFCA99E3652}" type="datetimeFigureOut">
              <a:rPr lang="en-IN" smtClean="0"/>
              <a:t>03-11-2016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166151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6E5E4F-4AC8-4BC0-851C-EFFCA99E3652}" type="datetimeFigureOut">
              <a:rPr lang="en-IN" smtClean="0"/>
              <a:t>03-11-2016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67705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76E5E4F-4AC8-4BC0-851C-EFFCA99E3652}" type="datetimeFigureOut">
              <a:rPr lang="en-IN" smtClean="0"/>
              <a:t>03-11-2016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108346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E5E4F-4AC8-4BC0-851C-EFFCA99E3652}" type="datetimeFigureOut">
              <a:rPr lang="en-IN" smtClean="0"/>
              <a:t>03-11-2016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103871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6E5E4F-4AC8-4BC0-851C-EFFCA99E3652}" type="datetimeFigureOut">
              <a:rPr lang="en-IN" smtClean="0"/>
              <a:t>03-11-2016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239369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6E5E4F-4AC8-4BC0-851C-EFFCA99E3652}" type="datetimeFigureOut">
              <a:rPr lang="en-IN" smtClean="0"/>
              <a:t>03-11-2016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96979-23EB-487F-91B3-0691BEC76AD5}" type="slidenum">
              <a:rPr lang="en-IN" smtClean="0"/>
              <a:t>‹#›</a:t>
            </a:fld>
            <a:endParaRPr lang="en-IN"/>
          </a:p>
        </p:txBody>
      </p:sp>
    </p:spTree>
    <p:extLst>
      <p:ext uri="{BB962C8B-B14F-4D97-AF65-F5344CB8AC3E}">
        <p14:creationId xmlns:p14="http://schemas.microsoft.com/office/powerpoint/2010/main" val="228434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E5E4F-4AC8-4BC0-851C-EFFCA99E3652}" type="datetimeFigureOut">
              <a:rPr lang="en-IN" smtClean="0"/>
              <a:t>03-11-2016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6979-23EB-487F-91B3-0691BEC76AD5}" type="slidenum">
              <a:rPr lang="en-IN" smtClean="0"/>
              <a:t>‹#›</a:t>
            </a:fld>
            <a:endParaRPr lang="en-IN"/>
          </a:p>
        </p:txBody>
      </p:sp>
    </p:spTree>
    <p:extLst>
      <p:ext uri="{BB962C8B-B14F-4D97-AF65-F5344CB8AC3E}">
        <p14:creationId xmlns:p14="http://schemas.microsoft.com/office/powerpoint/2010/main" val="2810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2">
                    <a:lumMod val="75000"/>
                  </a:schemeClr>
                </a:solidFill>
              </a:rPr>
              <a:t>SPEECH OPERATED ROBOTIC ARM</a:t>
            </a:r>
          </a:p>
        </p:txBody>
      </p:sp>
      <p:sp>
        <p:nvSpPr>
          <p:cNvPr id="3" name="Subtitle 2"/>
          <p:cNvSpPr>
            <a:spLocks noGrp="1"/>
          </p:cNvSpPr>
          <p:nvPr>
            <p:ph type="subTitle" idx="1"/>
          </p:nvPr>
        </p:nvSpPr>
        <p:spPr/>
        <p:txBody>
          <a:bodyPr>
            <a:normAutofit lnSpcReduction="10000"/>
          </a:bodyPr>
          <a:lstStyle/>
          <a:p>
            <a:r>
              <a:rPr lang="en-IN" dirty="0"/>
              <a:t>Akash Kishore   (130020102)</a:t>
            </a:r>
          </a:p>
          <a:p>
            <a:r>
              <a:rPr lang="en-IN" dirty="0" err="1"/>
              <a:t>Vivek</a:t>
            </a:r>
            <a:r>
              <a:rPr lang="en-IN" dirty="0"/>
              <a:t> </a:t>
            </a:r>
            <a:r>
              <a:rPr lang="en-IN" dirty="0" err="1"/>
              <a:t>Pandit</a:t>
            </a:r>
            <a:r>
              <a:rPr lang="en-IN" dirty="0"/>
              <a:t>      (130010009)</a:t>
            </a:r>
          </a:p>
          <a:p>
            <a:r>
              <a:rPr lang="en-IN" dirty="0" err="1" smtClean="0"/>
              <a:t>Prajval</a:t>
            </a:r>
            <a:r>
              <a:rPr lang="en-IN" dirty="0" smtClean="0"/>
              <a:t> </a:t>
            </a:r>
            <a:r>
              <a:rPr lang="en-IN" dirty="0" err="1"/>
              <a:t>Somani</a:t>
            </a:r>
            <a:r>
              <a:rPr lang="en-IN" dirty="0"/>
              <a:t> (130040003)</a:t>
            </a:r>
          </a:p>
          <a:p>
            <a:r>
              <a:rPr lang="en-IN" dirty="0"/>
              <a:t> Jivraj </a:t>
            </a:r>
            <a:r>
              <a:rPr lang="en-IN" dirty="0" err="1"/>
              <a:t>Karwa</a:t>
            </a:r>
            <a:r>
              <a:rPr lang="en-IN" dirty="0"/>
              <a:t>       (13D100017)</a:t>
            </a:r>
          </a:p>
          <a:p>
            <a:endParaRPr lang="en-IN" dirty="0"/>
          </a:p>
        </p:txBody>
      </p:sp>
    </p:spTree>
    <p:extLst>
      <p:ext uri="{BB962C8B-B14F-4D97-AF65-F5344CB8AC3E}">
        <p14:creationId xmlns:p14="http://schemas.microsoft.com/office/powerpoint/2010/main" val="4171176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4887" y="742122"/>
            <a:ext cx="10363200" cy="584775"/>
          </a:xfrm>
          <a:prstGeom prst="rect">
            <a:avLst/>
          </a:prstGeom>
          <a:noFill/>
        </p:spPr>
        <p:txBody>
          <a:bodyPr wrap="square" rtlCol="0">
            <a:spAutoFit/>
          </a:bodyPr>
          <a:lstStyle/>
          <a:p>
            <a:r>
              <a:rPr lang="en-IN" sz="3200" b="1" dirty="0"/>
              <a:t>Objective</a:t>
            </a:r>
          </a:p>
        </p:txBody>
      </p:sp>
      <p:sp>
        <p:nvSpPr>
          <p:cNvPr id="3" name="TextBox 2"/>
          <p:cNvSpPr txBox="1"/>
          <p:nvPr/>
        </p:nvSpPr>
        <p:spPr>
          <a:xfrm>
            <a:off x="940904" y="1326897"/>
            <a:ext cx="10257183"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t>To make an application on Windows which takes user voice as input and converts it into a text file which is mapped to its appropriate commands which further acts as input for the robotic arm</a:t>
            </a:r>
          </a:p>
          <a:p>
            <a:pPr marL="342900" indent="-342900">
              <a:buFont typeface="Arial" panose="020B0604020202020204" pitchFamily="34" charset="0"/>
              <a:buChar char="•"/>
            </a:pPr>
            <a:r>
              <a:rPr lang="en-IN" sz="2000" dirty="0"/>
              <a:t>To control the movements of robotic arm using speech using inbuilt APIs of </a:t>
            </a:r>
            <a:r>
              <a:rPr lang="en-IN" sz="2000" dirty="0" smtClean="0"/>
              <a:t>Windows</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94" y="2888974"/>
            <a:ext cx="3566001" cy="3566001"/>
          </a:xfrm>
          <a:prstGeom prst="rect">
            <a:avLst/>
          </a:prstGeom>
        </p:spPr>
      </p:pic>
    </p:spTree>
    <p:extLst>
      <p:ext uri="{BB962C8B-B14F-4D97-AF65-F5344CB8AC3E}">
        <p14:creationId xmlns:p14="http://schemas.microsoft.com/office/powerpoint/2010/main" val="2931015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374" y="384313"/>
            <a:ext cx="10707756" cy="584775"/>
          </a:xfrm>
          <a:prstGeom prst="rect">
            <a:avLst/>
          </a:prstGeom>
          <a:noFill/>
        </p:spPr>
        <p:txBody>
          <a:bodyPr wrap="square" rtlCol="0">
            <a:spAutoFit/>
          </a:bodyPr>
          <a:lstStyle/>
          <a:p>
            <a:r>
              <a:rPr lang="en-IN" sz="3200" b="1" dirty="0"/>
              <a:t>Literature Survey</a:t>
            </a:r>
          </a:p>
        </p:txBody>
      </p:sp>
    </p:spTree>
    <p:extLst>
      <p:ext uri="{BB962C8B-B14F-4D97-AF65-F5344CB8AC3E}">
        <p14:creationId xmlns:p14="http://schemas.microsoft.com/office/powerpoint/2010/main" val="3004438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122" y="477078"/>
            <a:ext cx="10495721" cy="584775"/>
          </a:xfrm>
          <a:prstGeom prst="rect">
            <a:avLst/>
          </a:prstGeom>
          <a:noFill/>
        </p:spPr>
        <p:txBody>
          <a:bodyPr wrap="square" rtlCol="0">
            <a:spAutoFit/>
          </a:bodyPr>
          <a:lstStyle/>
          <a:p>
            <a:r>
              <a:rPr lang="en-IN" sz="3200" b="1" dirty="0"/>
              <a:t>Algorithm</a:t>
            </a:r>
          </a:p>
        </p:txBody>
      </p:sp>
      <p:sp>
        <p:nvSpPr>
          <p:cNvPr id="3" name="Rectangle 2"/>
          <p:cNvSpPr/>
          <p:nvPr/>
        </p:nvSpPr>
        <p:spPr>
          <a:xfrm>
            <a:off x="742122" y="1061853"/>
            <a:ext cx="11118574" cy="369332"/>
          </a:xfrm>
          <a:prstGeom prst="rect">
            <a:avLst/>
          </a:prstGeom>
        </p:spPr>
        <p:txBody>
          <a:bodyPr wrap="square">
            <a:spAutoFit/>
          </a:bodyPr>
          <a:lstStyle/>
          <a:p>
            <a:r>
              <a:rPr lang="en-IN" dirty="0"/>
              <a:t>The aim of the project is to control a robotic arm through speech. For this we </a:t>
            </a:r>
            <a:r>
              <a:rPr lang="en-IN" dirty="0" smtClean="0"/>
              <a:t>use</a:t>
            </a:r>
            <a:r>
              <a:rPr lang="en-IN" dirty="0" smtClean="0"/>
              <a:t> </a:t>
            </a:r>
            <a:r>
              <a:rPr lang="en-IN" dirty="0"/>
              <a:t>the following algorithm</a:t>
            </a:r>
          </a:p>
        </p:txBody>
      </p:sp>
      <p:graphicFrame>
        <p:nvGraphicFramePr>
          <p:cNvPr id="4" name="Diagram 3"/>
          <p:cNvGraphicFramePr/>
          <p:nvPr>
            <p:extLst>
              <p:ext uri="{D42A27DB-BD31-4B8C-83A1-F6EECF244321}">
                <p14:modId xmlns:p14="http://schemas.microsoft.com/office/powerpoint/2010/main" val="853811997"/>
              </p:ext>
            </p:extLst>
          </p:nvPr>
        </p:nvGraphicFramePr>
        <p:xfrm>
          <a:off x="742122" y="1646629"/>
          <a:ext cx="10866782" cy="1865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412281342"/>
              </p:ext>
            </p:extLst>
          </p:nvPr>
        </p:nvGraphicFramePr>
        <p:xfrm>
          <a:off x="742122" y="3654243"/>
          <a:ext cx="10866782" cy="11794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5" name="Straight Connector 14"/>
          <p:cNvCxnSpPr/>
          <p:nvPr/>
        </p:nvCxnSpPr>
        <p:spPr>
          <a:xfrm>
            <a:off x="10654748" y="3140765"/>
            <a:ext cx="0" cy="198783"/>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279374" y="3366052"/>
            <a:ext cx="8388626" cy="1325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2266122" y="3339548"/>
            <a:ext cx="13252" cy="3146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789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9843" y="371061"/>
            <a:ext cx="10734261" cy="584775"/>
          </a:xfrm>
          <a:prstGeom prst="rect">
            <a:avLst/>
          </a:prstGeom>
          <a:noFill/>
        </p:spPr>
        <p:txBody>
          <a:bodyPr wrap="square" rtlCol="0">
            <a:spAutoFit/>
          </a:bodyPr>
          <a:lstStyle/>
          <a:p>
            <a:r>
              <a:rPr lang="en-IN" sz="3200" b="1" dirty="0"/>
              <a:t>Algorithm</a:t>
            </a:r>
          </a:p>
        </p:txBody>
      </p:sp>
      <p:sp>
        <p:nvSpPr>
          <p:cNvPr id="3" name="TextBox 2"/>
          <p:cNvSpPr txBox="1"/>
          <p:nvPr/>
        </p:nvSpPr>
        <p:spPr>
          <a:xfrm>
            <a:off x="662609" y="1099930"/>
            <a:ext cx="10641495" cy="2954655"/>
          </a:xfrm>
          <a:prstGeom prst="rect">
            <a:avLst/>
          </a:prstGeom>
          <a:noFill/>
        </p:spPr>
        <p:txBody>
          <a:bodyPr wrap="square" rtlCol="0">
            <a:spAutoFit/>
          </a:bodyPr>
          <a:lstStyle/>
          <a:p>
            <a:r>
              <a:rPr lang="en-IN" sz="2400" b="1" dirty="0"/>
              <a:t>Code Structure </a:t>
            </a:r>
          </a:p>
          <a:p>
            <a:pPr marL="285750" indent="-285750">
              <a:buFont typeface="Arial" panose="020B0604020202020204" pitchFamily="34" charset="0"/>
              <a:buChar char="•"/>
            </a:pPr>
            <a:r>
              <a:rPr lang="en-IN" b="1" dirty="0"/>
              <a:t>Form1.cs </a:t>
            </a:r>
            <a:r>
              <a:rPr lang="en-IN" dirty="0"/>
              <a:t>- Contains the outermost layer of the GUI- contains 1 image-button and four normal popup buttons. </a:t>
            </a:r>
          </a:p>
          <a:p>
            <a:pPr marL="285750" indent="-285750">
              <a:buFont typeface="Arial" panose="020B0604020202020204" pitchFamily="34" charset="0"/>
              <a:buChar char="•"/>
            </a:pPr>
            <a:r>
              <a:rPr lang="en-IN" b="1" dirty="0"/>
              <a:t>Form2.cs </a:t>
            </a:r>
            <a:r>
              <a:rPr lang="en-IN" dirty="0"/>
              <a:t>- When the image-button is clicked, form 2 is launched. This is the main window application which does the speech recognition. It </a:t>
            </a:r>
            <a:r>
              <a:rPr lang="en-IN" dirty="0" smtClean="0"/>
              <a:t>contains </a:t>
            </a:r>
            <a:r>
              <a:rPr lang="en-IN" dirty="0"/>
              <a:t>an </a:t>
            </a:r>
            <a:r>
              <a:rPr lang="en-IN" dirty="0" err="1"/>
              <a:t>audiobar</a:t>
            </a:r>
            <a:r>
              <a:rPr lang="en-IN" dirty="0"/>
              <a:t> and a textbox which prints all the words the system hears, after it has been filtered appropriately by the code. </a:t>
            </a:r>
          </a:p>
          <a:p>
            <a:pPr marL="285750" indent="-285750">
              <a:buFont typeface="Arial" panose="020B0604020202020204" pitchFamily="34" charset="0"/>
              <a:buChar char="•"/>
            </a:pPr>
            <a:r>
              <a:rPr lang="en-IN" b="1" dirty="0"/>
              <a:t>Form3.cs </a:t>
            </a:r>
            <a:r>
              <a:rPr lang="en-IN" dirty="0"/>
              <a:t>- This </a:t>
            </a:r>
            <a:r>
              <a:rPr lang="en-IN" dirty="0" err="1"/>
              <a:t>c#</a:t>
            </a:r>
            <a:r>
              <a:rPr lang="en-IN" dirty="0"/>
              <a:t> </a:t>
            </a:r>
            <a:r>
              <a:rPr lang="en-IN" dirty="0" err="1"/>
              <a:t>indow</a:t>
            </a:r>
            <a:r>
              <a:rPr lang="en-IN" dirty="0"/>
              <a:t> application file enables the user to modify the vocabulary which the code understands. </a:t>
            </a:r>
          </a:p>
          <a:p>
            <a:pPr marL="285750" indent="-285750">
              <a:buFont typeface="Arial" panose="020B0604020202020204" pitchFamily="34" charset="0"/>
              <a:buChar char="•"/>
            </a:pPr>
            <a:r>
              <a:rPr lang="en-IN" b="1" dirty="0" err="1"/>
              <a:t>Word.cs</a:t>
            </a:r>
            <a:r>
              <a:rPr lang="en-IN" b="1" dirty="0"/>
              <a:t> </a:t>
            </a:r>
            <a:r>
              <a:rPr lang="en-IN" dirty="0"/>
              <a:t>- defines the list of word ( or vocabulary) which the application understands. </a:t>
            </a:r>
          </a:p>
          <a:p>
            <a:pPr marL="285750" indent="-285750">
              <a:buFont typeface="Arial" panose="020B0604020202020204" pitchFamily="34" charset="0"/>
              <a:buChar char="•"/>
            </a:pPr>
            <a:r>
              <a:rPr lang="en-IN" b="1" dirty="0" err="1"/>
              <a:t>Program.cs</a:t>
            </a:r>
            <a:r>
              <a:rPr lang="en-IN" b="1" dirty="0"/>
              <a:t> </a:t>
            </a:r>
            <a:r>
              <a:rPr lang="en-IN" dirty="0"/>
              <a:t>- defines the order in which the application will run. Form1 </a:t>
            </a:r>
            <a:r>
              <a:rPr lang="en-IN" dirty="0" smtClean="0"/>
              <a:t>is </a:t>
            </a:r>
            <a:r>
              <a:rPr lang="en-IN" dirty="0"/>
              <a:t>launched when the application is started. </a:t>
            </a:r>
          </a:p>
        </p:txBody>
      </p:sp>
    </p:spTree>
    <p:extLst>
      <p:ext uri="{BB962C8B-B14F-4D97-AF65-F5344CB8AC3E}">
        <p14:creationId xmlns:p14="http://schemas.microsoft.com/office/powerpoint/2010/main" val="156205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826" y="176095"/>
            <a:ext cx="10906539" cy="646331"/>
          </a:xfrm>
          <a:prstGeom prst="rect">
            <a:avLst/>
          </a:prstGeom>
          <a:noFill/>
        </p:spPr>
        <p:txBody>
          <a:bodyPr wrap="square" rtlCol="0">
            <a:spAutoFit/>
          </a:bodyPr>
          <a:lstStyle/>
          <a:p>
            <a:r>
              <a:rPr lang="en-IN" sz="3600" b="1" dirty="0"/>
              <a:t>Results</a:t>
            </a:r>
          </a:p>
        </p:txBody>
      </p:sp>
      <p:sp>
        <p:nvSpPr>
          <p:cNvPr id="3" name="Rectangle 2"/>
          <p:cNvSpPr/>
          <p:nvPr/>
        </p:nvSpPr>
        <p:spPr>
          <a:xfrm>
            <a:off x="463824" y="664351"/>
            <a:ext cx="11423375" cy="646331"/>
          </a:xfrm>
          <a:prstGeom prst="rect">
            <a:avLst/>
          </a:prstGeom>
        </p:spPr>
        <p:txBody>
          <a:bodyPr wrap="square">
            <a:spAutoFit/>
          </a:bodyPr>
          <a:lstStyle/>
          <a:p>
            <a:r>
              <a:rPr lang="en-IN" dirty="0"/>
              <a:t>The Robotic Arm takes in commands ,according to a specified syntax, from a text file. Our application takes in user input i.e. user's voice and converts it to the required syntax before writing it to the text file. The following results are obtained. </a:t>
            </a:r>
          </a:p>
        </p:txBody>
      </p:sp>
      <p:pic>
        <p:nvPicPr>
          <p:cNvPr id="4" name="Picture 3"/>
          <p:cNvPicPr>
            <a:picLocks noChangeAspect="1"/>
          </p:cNvPicPr>
          <p:nvPr/>
        </p:nvPicPr>
        <p:blipFill>
          <a:blip r:embed="rId2"/>
          <a:stretch>
            <a:fillRect/>
          </a:stretch>
        </p:blipFill>
        <p:spPr>
          <a:xfrm>
            <a:off x="463825" y="1321354"/>
            <a:ext cx="3339550" cy="2679851"/>
          </a:xfrm>
          <a:prstGeom prst="rect">
            <a:avLst/>
          </a:prstGeom>
        </p:spPr>
      </p:pic>
      <p:cxnSp>
        <p:nvCxnSpPr>
          <p:cNvPr id="6" name="Straight Arrow Connector 5"/>
          <p:cNvCxnSpPr/>
          <p:nvPr/>
        </p:nvCxnSpPr>
        <p:spPr>
          <a:xfrm>
            <a:off x="3803375" y="2655295"/>
            <a:ext cx="675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4479235" y="1321354"/>
            <a:ext cx="3511825" cy="2679851"/>
          </a:xfrm>
          <a:prstGeom prst="rect">
            <a:avLst/>
          </a:prstGeom>
        </p:spPr>
      </p:pic>
      <p:pic>
        <p:nvPicPr>
          <p:cNvPr id="9" name="Picture 8"/>
          <p:cNvPicPr>
            <a:picLocks noChangeAspect="1"/>
          </p:cNvPicPr>
          <p:nvPr/>
        </p:nvPicPr>
        <p:blipFill>
          <a:blip r:embed="rId4"/>
          <a:stretch>
            <a:fillRect/>
          </a:stretch>
        </p:blipFill>
        <p:spPr>
          <a:xfrm>
            <a:off x="8666920" y="1315370"/>
            <a:ext cx="3354749" cy="2679851"/>
          </a:xfrm>
          <a:prstGeom prst="rect">
            <a:avLst/>
          </a:prstGeom>
        </p:spPr>
      </p:pic>
      <p:cxnSp>
        <p:nvCxnSpPr>
          <p:cNvPr id="10" name="Straight Arrow Connector 9"/>
          <p:cNvCxnSpPr/>
          <p:nvPr/>
        </p:nvCxnSpPr>
        <p:spPr>
          <a:xfrm>
            <a:off x="7991060" y="2655295"/>
            <a:ext cx="675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p:cNvCxnSpPr>
          <p:nvPr/>
        </p:nvCxnSpPr>
        <p:spPr>
          <a:xfrm flipH="1">
            <a:off x="10344294" y="3995221"/>
            <a:ext cx="1" cy="3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stretch>
            <a:fillRect/>
          </a:stretch>
        </p:blipFill>
        <p:spPr>
          <a:xfrm>
            <a:off x="8642364" y="4346713"/>
            <a:ext cx="3379305" cy="2328359"/>
          </a:xfrm>
          <a:prstGeom prst="rect">
            <a:avLst/>
          </a:prstGeom>
        </p:spPr>
      </p:pic>
      <p:pic>
        <p:nvPicPr>
          <p:cNvPr id="20" name="Picture 19"/>
          <p:cNvPicPr>
            <a:picLocks noChangeAspect="1"/>
          </p:cNvPicPr>
          <p:nvPr/>
        </p:nvPicPr>
        <p:blipFill>
          <a:blip r:embed="rId6"/>
          <a:stretch>
            <a:fillRect/>
          </a:stretch>
        </p:blipFill>
        <p:spPr>
          <a:xfrm>
            <a:off x="4479234" y="4346713"/>
            <a:ext cx="3511825" cy="2361301"/>
          </a:xfrm>
          <a:prstGeom prst="rect">
            <a:avLst/>
          </a:prstGeom>
        </p:spPr>
      </p:pic>
      <p:pic>
        <p:nvPicPr>
          <p:cNvPr id="21" name="Picture 20"/>
          <p:cNvPicPr>
            <a:picLocks noChangeAspect="1"/>
          </p:cNvPicPr>
          <p:nvPr/>
        </p:nvPicPr>
        <p:blipFill>
          <a:blip r:embed="rId7"/>
          <a:stretch>
            <a:fillRect/>
          </a:stretch>
        </p:blipFill>
        <p:spPr>
          <a:xfrm>
            <a:off x="463824" y="4346713"/>
            <a:ext cx="3364104" cy="2328359"/>
          </a:xfrm>
          <a:prstGeom prst="rect">
            <a:avLst/>
          </a:prstGeom>
        </p:spPr>
      </p:pic>
      <p:cxnSp>
        <p:nvCxnSpPr>
          <p:cNvPr id="22" name="Straight Arrow Connector 21"/>
          <p:cNvCxnSpPr>
            <a:stCxn id="13" idx="1"/>
            <a:endCxn id="20" idx="3"/>
          </p:cNvCxnSpPr>
          <p:nvPr/>
        </p:nvCxnSpPr>
        <p:spPr>
          <a:xfrm flipH="1">
            <a:off x="7991059" y="5510893"/>
            <a:ext cx="651305" cy="1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827928" y="5528818"/>
            <a:ext cx="651305" cy="1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07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3096" y="344557"/>
            <a:ext cx="10575234" cy="584775"/>
          </a:xfrm>
          <a:prstGeom prst="rect">
            <a:avLst/>
          </a:prstGeom>
          <a:noFill/>
        </p:spPr>
        <p:txBody>
          <a:bodyPr wrap="square" rtlCol="0">
            <a:spAutoFit/>
          </a:bodyPr>
          <a:lstStyle/>
          <a:p>
            <a:r>
              <a:rPr lang="en-IN" sz="3200" b="1" dirty="0"/>
              <a:t>Future Work</a:t>
            </a:r>
          </a:p>
        </p:txBody>
      </p:sp>
      <p:sp>
        <p:nvSpPr>
          <p:cNvPr id="3" name="Rectangle 2"/>
          <p:cNvSpPr/>
          <p:nvPr/>
        </p:nvSpPr>
        <p:spPr>
          <a:xfrm>
            <a:off x="583095" y="874455"/>
            <a:ext cx="10946295" cy="2585323"/>
          </a:xfrm>
          <a:prstGeom prst="rect">
            <a:avLst/>
          </a:prstGeom>
        </p:spPr>
        <p:txBody>
          <a:bodyPr wrap="square">
            <a:spAutoFit/>
          </a:bodyPr>
          <a:lstStyle/>
          <a:p>
            <a:r>
              <a:rPr lang="en-IN" dirty="0" smtClean="0"/>
              <a:t>	Currently </a:t>
            </a:r>
            <a:r>
              <a:rPr lang="en-IN" dirty="0"/>
              <a:t>the user has to speak an entire code before inputting it to the arm. It would be better and more intuitive if the arm could support line by line transfer of code I.e. able to interpret input streams of code line by line and move accordingly. Along with this the integration of the speech recognition software with the arm will make the interface much easier. </a:t>
            </a:r>
          </a:p>
          <a:p>
            <a:r>
              <a:rPr lang="en-IN" dirty="0" smtClean="0"/>
              <a:t>	In </a:t>
            </a:r>
            <a:r>
              <a:rPr lang="en-IN" dirty="0"/>
              <a:t>case of numerical values, currently our application supports speaking the digits individually. E.g.. For writing 254, the user has to speak two, five and four. It can be improved such that user has to speak two fifty four to write 254 in the text file. This will be much more user friendly and will save time. </a:t>
            </a:r>
          </a:p>
          <a:p>
            <a:r>
              <a:rPr lang="en-IN" dirty="0" smtClean="0"/>
              <a:t>	Also </a:t>
            </a:r>
            <a:r>
              <a:rPr lang="en-IN" dirty="0"/>
              <a:t>we can make writing the code specific to the arm, i.e. appropriately put in comma and space according to the syntax so that the user doesn’t have to speak trivial words like comma, space, etc. every time. </a:t>
            </a:r>
          </a:p>
        </p:txBody>
      </p:sp>
    </p:spTree>
    <p:extLst>
      <p:ext uri="{BB962C8B-B14F-4D97-AF65-F5344CB8AC3E}">
        <p14:creationId xmlns:p14="http://schemas.microsoft.com/office/powerpoint/2010/main" val="17113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826" y="424070"/>
            <a:ext cx="11290852" cy="584775"/>
          </a:xfrm>
          <a:prstGeom prst="rect">
            <a:avLst/>
          </a:prstGeom>
          <a:noFill/>
        </p:spPr>
        <p:txBody>
          <a:bodyPr wrap="square" rtlCol="0">
            <a:spAutoFit/>
          </a:bodyPr>
          <a:lstStyle/>
          <a:p>
            <a:r>
              <a:rPr lang="en-IN" sz="3200" b="1" dirty="0"/>
              <a:t>References</a:t>
            </a:r>
          </a:p>
        </p:txBody>
      </p:sp>
      <p:sp>
        <p:nvSpPr>
          <p:cNvPr id="3" name="Rectangle 2"/>
          <p:cNvSpPr/>
          <p:nvPr/>
        </p:nvSpPr>
        <p:spPr>
          <a:xfrm>
            <a:off x="463826" y="1008845"/>
            <a:ext cx="11542644" cy="1754326"/>
          </a:xfrm>
          <a:prstGeom prst="rect">
            <a:avLst/>
          </a:prstGeom>
        </p:spPr>
        <p:txBody>
          <a:bodyPr wrap="square">
            <a:spAutoFit/>
          </a:bodyPr>
          <a:lstStyle/>
          <a:p>
            <a:r>
              <a:rPr lang="en-IN" b="1" dirty="0" smtClean="0"/>
              <a:t>	1</a:t>
            </a:r>
            <a:r>
              <a:rPr lang="en-IN" b="1" dirty="0"/>
              <a:t>) Visual Studio 2015 Documentation </a:t>
            </a:r>
            <a:endParaRPr lang="en-IN" dirty="0"/>
          </a:p>
          <a:p>
            <a:r>
              <a:rPr lang="en-IN" dirty="0" smtClean="0"/>
              <a:t>		https</a:t>
            </a:r>
            <a:r>
              <a:rPr lang="en-IN" dirty="0"/>
              <a:t>://msdn.microsoft.com/query/dev14.query?appId=Dev14IDEF1&amp;l=en-US&amp;k=k(MSDNSTART)&amp;rd=true </a:t>
            </a:r>
            <a:endParaRPr lang="en-IN" dirty="0" smtClean="0"/>
          </a:p>
          <a:p>
            <a:endParaRPr lang="en-IN" dirty="0"/>
          </a:p>
          <a:p>
            <a:r>
              <a:rPr lang="en-IN" b="1" dirty="0" smtClean="0"/>
              <a:t>	2</a:t>
            </a:r>
            <a:r>
              <a:rPr lang="en-IN" b="1" dirty="0"/>
              <a:t>) CAM Lab Robotic Arm Manual </a:t>
            </a:r>
            <a:endParaRPr lang="en-IN" dirty="0"/>
          </a:p>
          <a:p>
            <a:r>
              <a:rPr lang="en-IN" smtClean="0"/>
              <a:t>		Contains </a:t>
            </a:r>
            <a:r>
              <a:rPr lang="en-IN" dirty="0"/>
              <a:t>syntax of the code for the robotic arm </a:t>
            </a:r>
          </a:p>
        </p:txBody>
      </p:sp>
    </p:spTree>
    <p:extLst>
      <p:ext uri="{BB962C8B-B14F-4D97-AF65-F5344CB8AC3E}">
        <p14:creationId xmlns:p14="http://schemas.microsoft.com/office/powerpoint/2010/main" val="982997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327</Words>
  <Application>Microsoft Office PowerPoint</Application>
  <PresentationFormat>Custom</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SPEECH OPERATED ROBOTIC ARM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OPERATED ROBOTIC ARM</dc:title>
  <dc:creator>JIVRAJ KARWA</dc:creator>
  <cp:lastModifiedBy>vivekpandit</cp:lastModifiedBy>
  <cp:revision>10</cp:revision>
  <dcterms:created xsi:type="dcterms:W3CDTF">2016-11-02T18:02:13Z</dcterms:created>
  <dcterms:modified xsi:type="dcterms:W3CDTF">2016-11-03T05:13:44Z</dcterms:modified>
</cp:coreProperties>
</file>