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6818A-3F4F-416B-AA55-81A95B8472D5}" type="doc">
      <dgm:prSet loTypeId="urn:microsoft.com/office/officeart/2005/8/layout/bProcess3" loCatId="process" qsTypeId="urn:microsoft.com/office/officeart/2005/8/quickstyle/simple1" qsCatId="simple" csTypeId="urn:microsoft.com/office/officeart/2005/8/colors/accent2_1" csCatId="accent2" phldr="1"/>
      <dgm:spPr/>
      <dgm:t>
        <a:bodyPr/>
        <a:lstStyle/>
        <a:p>
          <a:endParaRPr lang="en-US"/>
        </a:p>
      </dgm:t>
    </dgm:pt>
    <dgm:pt modelId="{13046364-E3D6-4365-A76F-7DEE325D7451}">
      <dgm:prSet phldrT="[Text]"/>
      <dgm:spPr/>
      <dgm:t>
        <a:bodyPr/>
        <a:lstStyle/>
        <a:p>
          <a:r>
            <a:rPr lang="en-US" dirty="0"/>
            <a:t>Start</a:t>
          </a:r>
        </a:p>
      </dgm:t>
    </dgm:pt>
    <dgm:pt modelId="{98E4B9E6-AA74-48EF-8B6B-19F75F119124}" type="parTrans" cxnId="{027325BA-F00C-4F2D-BA35-500A1B8FDAE9}">
      <dgm:prSet/>
      <dgm:spPr/>
      <dgm:t>
        <a:bodyPr/>
        <a:lstStyle/>
        <a:p>
          <a:endParaRPr lang="en-US"/>
        </a:p>
      </dgm:t>
    </dgm:pt>
    <dgm:pt modelId="{59B98B13-B8B2-42E3-A264-64EAA7615D82}" type="sibTrans" cxnId="{027325BA-F00C-4F2D-BA35-500A1B8FDAE9}">
      <dgm:prSet/>
      <dgm:spPr/>
      <dgm:t>
        <a:bodyPr/>
        <a:lstStyle/>
        <a:p>
          <a:endParaRPr lang="en-US"/>
        </a:p>
      </dgm:t>
    </dgm:pt>
    <dgm:pt modelId="{B0B805B2-F19D-4374-AA10-6AD1FE02699C}">
      <dgm:prSet phldrT="[Text]"/>
      <dgm:spPr/>
      <dgm:t>
        <a:bodyPr/>
        <a:lstStyle/>
        <a:p>
          <a:r>
            <a:rPr lang="en-US" dirty="0"/>
            <a:t>Develop a code for speech recognition</a:t>
          </a:r>
        </a:p>
      </dgm:t>
    </dgm:pt>
    <dgm:pt modelId="{B53E9C9F-FEDA-4662-8EF0-B7A435837980}" type="parTrans" cxnId="{535E2837-5E62-47F6-8932-6AB6C3814704}">
      <dgm:prSet/>
      <dgm:spPr/>
      <dgm:t>
        <a:bodyPr/>
        <a:lstStyle/>
        <a:p>
          <a:endParaRPr lang="en-US"/>
        </a:p>
      </dgm:t>
    </dgm:pt>
    <dgm:pt modelId="{C7D06DA2-4742-4695-AE22-3F8AE729738B}" type="sibTrans" cxnId="{535E2837-5E62-47F6-8932-6AB6C3814704}">
      <dgm:prSet/>
      <dgm:spPr/>
      <dgm:t>
        <a:bodyPr/>
        <a:lstStyle/>
        <a:p>
          <a:endParaRPr lang="en-US"/>
        </a:p>
      </dgm:t>
    </dgm:pt>
    <dgm:pt modelId="{9C0DF6E8-EAC9-45C5-9F5B-E08BA09AA431}">
      <dgm:prSet phldrT="[Text]"/>
      <dgm:spPr/>
      <dgm:t>
        <a:bodyPr/>
        <a:lstStyle/>
        <a:p>
          <a:r>
            <a:rPr lang="en-US" dirty="0"/>
            <a:t>Develop a filter code which recognizes only required commands</a:t>
          </a:r>
        </a:p>
      </dgm:t>
    </dgm:pt>
    <dgm:pt modelId="{7D66914C-1CA9-4B58-B794-C67267C94F53}" type="parTrans" cxnId="{408BB6C4-063B-41EB-8C09-1BE2A4FD599D}">
      <dgm:prSet/>
      <dgm:spPr/>
      <dgm:t>
        <a:bodyPr/>
        <a:lstStyle/>
        <a:p>
          <a:endParaRPr lang="en-US"/>
        </a:p>
      </dgm:t>
    </dgm:pt>
    <dgm:pt modelId="{A3BE034B-CA16-4C70-950C-D9A767C7E732}" type="sibTrans" cxnId="{408BB6C4-063B-41EB-8C09-1BE2A4FD599D}">
      <dgm:prSet/>
      <dgm:spPr/>
      <dgm:t>
        <a:bodyPr/>
        <a:lstStyle/>
        <a:p>
          <a:endParaRPr lang="en-US"/>
        </a:p>
      </dgm:t>
    </dgm:pt>
    <dgm:pt modelId="{7CE8307D-66F2-4B19-86C6-05FD9FA2436C}">
      <dgm:prSet phldrT="[Text]"/>
      <dgm:spPr/>
      <dgm:t>
        <a:bodyPr/>
        <a:lstStyle/>
        <a:p>
          <a:r>
            <a:rPr lang="en-US" dirty="0"/>
            <a:t>Add functionality to modify, delete the text file generated during runtime</a:t>
          </a:r>
        </a:p>
      </dgm:t>
    </dgm:pt>
    <dgm:pt modelId="{31247C9F-C522-416B-9897-B20A9438E67E}" type="parTrans" cxnId="{EC003A3B-C619-48FD-8968-5B6FCDE1E1E2}">
      <dgm:prSet/>
      <dgm:spPr/>
      <dgm:t>
        <a:bodyPr/>
        <a:lstStyle/>
        <a:p>
          <a:endParaRPr lang="en-US"/>
        </a:p>
      </dgm:t>
    </dgm:pt>
    <dgm:pt modelId="{AAB500D7-A808-4C5D-8453-40CBF2FFB53F}" type="sibTrans" cxnId="{EC003A3B-C619-48FD-8968-5B6FCDE1E1E2}">
      <dgm:prSet/>
      <dgm:spPr/>
      <dgm:t>
        <a:bodyPr/>
        <a:lstStyle/>
        <a:p>
          <a:endParaRPr lang="en-US"/>
        </a:p>
      </dgm:t>
    </dgm:pt>
    <dgm:pt modelId="{9F0D0911-DB70-4B9B-B065-6A0EC8564CA2}">
      <dgm:prSet phldrT="[Text]"/>
      <dgm:spPr/>
      <dgm:t>
        <a:bodyPr/>
        <a:lstStyle/>
        <a:p>
          <a:r>
            <a:rPr lang="en-US" dirty="0"/>
            <a:t>Make the user friendly GUI</a:t>
          </a:r>
        </a:p>
      </dgm:t>
    </dgm:pt>
    <dgm:pt modelId="{A526A7A1-2265-482A-8DBE-DE964BA8D9D0}" type="parTrans" cxnId="{580D6F1F-36D8-4B6B-A422-8F0480ED6E8D}">
      <dgm:prSet/>
      <dgm:spPr/>
      <dgm:t>
        <a:bodyPr/>
        <a:lstStyle/>
        <a:p>
          <a:endParaRPr lang="en-US"/>
        </a:p>
      </dgm:t>
    </dgm:pt>
    <dgm:pt modelId="{FAF0C426-5EA3-48BD-9343-14580B288406}" type="sibTrans" cxnId="{580D6F1F-36D8-4B6B-A422-8F0480ED6E8D}">
      <dgm:prSet/>
      <dgm:spPr/>
      <dgm:t>
        <a:bodyPr/>
        <a:lstStyle/>
        <a:p>
          <a:endParaRPr lang="en-US"/>
        </a:p>
      </dgm:t>
    </dgm:pt>
    <dgm:pt modelId="{B12DF4D4-00BC-41C7-B843-626CFBD5CC91}" type="pres">
      <dgm:prSet presAssocID="{3B36818A-3F4F-416B-AA55-81A95B8472D5}" presName="Name0" presStyleCnt="0">
        <dgm:presLayoutVars>
          <dgm:dir/>
          <dgm:resizeHandles val="exact"/>
        </dgm:presLayoutVars>
      </dgm:prSet>
      <dgm:spPr/>
    </dgm:pt>
    <dgm:pt modelId="{5DF2D75F-050E-4310-92FC-CB5198ED7824}" type="pres">
      <dgm:prSet presAssocID="{13046364-E3D6-4365-A76F-7DEE325D7451}" presName="node" presStyleLbl="node1" presStyleIdx="0" presStyleCnt="5">
        <dgm:presLayoutVars>
          <dgm:bulletEnabled val="1"/>
        </dgm:presLayoutVars>
      </dgm:prSet>
      <dgm:spPr/>
    </dgm:pt>
    <dgm:pt modelId="{64B8ECE3-253E-4D8C-BBD5-21B5CC4FE1D2}" type="pres">
      <dgm:prSet presAssocID="{59B98B13-B8B2-42E3-A264-64EAA7615D82}" presName="sibTrans" presStyleLbl="sibTrans1D1" presStyleIdx="0" presStyleCnt="4"/>
      <dgm:spPr/>
    </dgm:pt>
    <dgm:pt modelId="{12BEA9B7-BBC3-4F81-B1FD-2F722A9A3093}" type="pres">
      <dgm:prSet presAssocID="{59B98B13-B8B2-42E3-A264-64EAA7615D82}" presName="connectorText" presStyleLbl="sibTrans1D1" presStyleIdx="0" presStyleCnt="4"/>
      <dgm:spPr/>
    </dgm:pt>
    <dgm:pt modelId="{3C952056-5698-4DDD-8318-8BD6BD7BD450}" type="pres">
      <dgm:prSet presAssocID="{B0B805B2-F19D-4374-AA10-6AD1FE02699C}" presName="node" presStyleLbl="node1" presStyleIdx="1" presStyleCnt="5">
        <dgm:presLayoutVars>
          <dgm:bulletEnabled val="1"/>
        </dgm:presLayoutVars>
      </dgm:prSet>
      <dgm:spPr/>
    </dgm:pt>
    <dgm:pt modelId="{249C1C21-B6D4-49A5-9A65-97E711BB8609}" type="pres">
      <dgm:prSet presAssocID="{C7D06DA2-4742-4695-AE22-3F8AE729738B}" presName="sibTrans" presStyleLbl="sibTrans1D1" presStyleIdx="1" presStyleCnt="4"/>
      <dgm:spPr/>
    </dgm:pt>
    <dgm:pt modelId="{36223E2E-FA79-4312-86A2-D68CA7589688}" type="pres">
      <dgm:prSet presAssocID="{C7D06DA2-4742-4695-AE22-3F8AE729738B}" presName="connectorText" presStyleLbl="sibTrans1D1" presStyleIdx="1" presStyleCnt="4"/>
      <dgm:spPr/>
    </dgm:pt>
    <dgm:pt modelId="{6DAF4C11-0E63-476B-AE2D-40E344735327}" type="pres">
      <dgm:prSet presAssocID="{9C0DF6E8-EAC9-45C5-9F5B-E08BA09AA431}" presName="node" presStyleLbl="node1" presStyleIdx="2" presStyleCnt="5">
        <dgm:presLayoutVars>
          <dgm:bulletEnabled val="1"/>
        </dgm:presLayoutVars>
      </dgm:prSet>
      <dgm:spPr/>
    </dgm:pt>
    <dgm:pt modelId="{3DB71C08-93C4-453A-B94B-64D6A55C03AB}" type="pres">
      <dgm:prSet presAssocID="{A3BE034B-CA16-4C70-950C-D9A767C7E732}" presName="sibTrans" presStyleLbl="sibTrans1D1" presStyleIdx="2" presStyleCnt="4"/>
      <dgm:spPr/>
    </dgm:pt>
    <dgm:pt modelId="{B0B53AC5-2E3A-4DF2-8C81-F9CED7DE2A4A}" type="pres">
      <dgm:prSet presAssocID="{A3BE034B-CA16-4C70-950C-D9A767C7E732}" presName="connectorText" presStyleLbl="sibTrans1D1" presStyleIdx="2" presStyleCnt="4"/>
      <dgm:spPr/>
    </dgm:pt>
    <dgm:pt modelId="{486DA662-DCEE-49E9-84BE-6B1C7A046370}" type="pres">
      <dgm:prSet presAssocID="{7CE8307D-66F2-4B19-86C6-05FD9FA2436C}" presName="node" presStyleLbl="node1" presStyleIdx="3" presStyleCnt="5">
        <dgm:presLayoutVars>
          <dgm:bulletEnabled val="1"/>
        </dgm:presLayoutVars>
      </dgm:prSet>
      <dgm:spPr/>
    </dgm:pt>
    <dgm:pt modelId="{2C16CBAD-7D45-42D9-9899-2124EDFF2D46}" type="pres">
      <dgm:prSet presAssocID="{AAB500D7-A808-4C5D-8453-40CBF2FFB53F}" presName="sibTrans" presStyleLbl="sibTrans1D1" presStyleIdx="3" presStyleCnt="4"/>
      <dgm:spPr/>
    </dgm:pt>
    <dgm:pt modelId="{17CFBEB2-167D-44D4-8CEE-179BBD5983C4}" type="pres">
      <dgm:prSet presAssocID="{AAB500D7-A808-4C5D-8453-40CBF2FFB53F}" presName="connectorText" presStyleLbl="sibTrans1D1" presStyleIdx="3" presStyleCnt="4"/>
      <dgm:spPr/>
    </dgm:pt>
    <dgm:pt modelId="{0067094F-833D-4BE6-B834-E721AF7FCCBA}" type="pres">
      <dgm:prSet presAssocID="{9F0D0911-DB70-4B9B-B065-6A0EC8564CA2}" presName="node" presStyleLbl="node1" presStyleIdx="4" presStyleCnt="5">
        <dgm:presLayoutVars>
          <dgm:bulletEnabled val="1"/>
        </dgm:presLayoutVars>
      </dgm:prSet>
      <dgm:spPr/>
    </dgm:pt>
  </dgm:ptLst>
  <dgm:cxnLst>
    <dgm:cxn modelId="{4595DA31-5786-4CFA-85FA-EA2EB9D5D24B}" type="presOf" srcId="{A3BE034B-CA16-4C70-950C-D9A767C7E732}" destId="{B0B53AC5-2E3A-4DF2-8C81-F9CED7DE2A4A}" srcOrd="1" destOrd="0" presId="urn:microsoft.com/office/officeart/2005/8/layout/bProcess3"/>
    <dgm:cxn modelId="{F39E43F3-A6B4-4621-8D97-6866538313F5}" type="presOf" srcId="{A3BE034B-CA16-4C70-950C-D9A767C7E732}" destId="{3DB71C08-93C4-453A-B94B-64D6A55C03AB}" srcOrd="0" destOrd="0" presId="urn:microsoft.com/office/officeart/2005/8/layout/bProcess3"/>
    <dgm:cxn modelId="{408BB6C4-063B-41EB-8C09-1BE2A4FD599D}" srcId="{3B36818A-3F4F-416B-AA55-81A95B8472D5}" destId="{9C0DF6E8-EAC9-45C5-9F5B-E08BA09AA431}" srcOrd="2" destOrd="0" parTransId="{7D66914C-1CA9-4B58-B794-C67267C94F53}" sibTransId="{A3BE034B-CA16-4C70-950C-D9A767C7E732}"/>
    <dgm:cxn modelId="{C769989B-10BB-4121-B9F2-93629FED9F51}" type="presOf" srcId="{B0B805B2-F19D-4374-AA10-6AD1FE02699C}" destId="{3C952056-5698-4DDD-8318-8BD6BD7BD450}" srcOrd="0" destOrd="0" presId="urn:microsoft.com/office/officeart/2005/8/layout/bProcess3"/>
    <dgm:cxn modelId="{2E9429AE-4102-4642-B4EE-6FB11935BEAD}" type="presOf" srcId="{9C0DF6E8-EAC9-45C5-9F5B-E08BA09AA431}" destId="{6DAF4C11-0E63-476B-AE2D-40E344735327}" srcOrd="0" destOrd="0" presId="urn:microsoft.com/office/officeart/2005/8/layout/bProcess3"/>
    <dgm:cxn modelId="{24118AD2-09A9-48B7-B29D-0AEE216D949F}" type="presOf" srcId="{C7D06DA2-4742-4695-AE22-3F8AE729738B}" destId="{36223E2E-FA79-4312-86A2-D68CA7589688}" srcOrd="1" destOrd="0" presId="urn:microsoft.com/office/officeart/2005/8/layout/bProcess3"/>
    <dgm:cxn modelId="{14F0B22E-DBEC-4B1E-9068-B4C1AAD50CCD}" type="presOf" srcId="{9F0D0911-DB70-4B9B-B065-6A0EC8564CA2}" destId="{0067094F-833D-4BE6-B834-E721AF7FCCBA}" srcOrd="0" destOrd="0" presId="urn:microsoft.com/office/officeart/2005/8/layout/bProcess3"/>
    <dgm:cxn modelId="{580D6F1F-36D8-4B6B-A422-8F0480ED6E8D}" srcId="{3B36818A-3F4F-416B-AA55-81A95B8472D5}" destId="{9F0D0911-DB70-4B9B-B065-6A0EC8564CA2}" srcOrd="4" destOrd="0" parTransId="{A526A7A1-2265-482A-8DBE-DE964BA8D9D0}" sibTransId="{FAF0C426-5EA3-48BD-9343-14580B288406}"/>
    <dgm:cxn modelId="{3C8E91DF-4D48-45CC-BEC2-9FB9F1679CB3}" type="presOf" srcId="{C7D06DA2-4742-4695-AE22-3F8AE729738B}" destId="{249C1C21-B6D4-49A5-9A65-97E711BB8609}" srcOrd="0" destOrd="0" presId="urn:microsoft.com/office/officeart/2005/8/layout/bProcess3"/>
    <dgm:cxn modelId="{62ADBB93-3A1D-4478-A56F-8C36F345B78A}" type="presOf" srcId="{AAB500D7-A808-4C5D-8453-40CBF2FFB53F}" destId="{17CFBEB2-167D-44D4-8CEE-179BBD5983C4}" srcOrd="1" destOrd="0" presId="urn:microsoft.com/office/officeart/2005/8/layout/bProcess3"/>
    <dgm:cxn modelId="{D6CD60A7-2722-4653-82F6-89BBC202881D}" type="presOf" srcId="{13046364-E3D6-4365-A76F-7DEE325D7451}" destId="{5DF2D75F-050E-4310-92FC-CB5198ED7824}" srcOrd="0" destOrd="0" presId="urn:microsoft.com/office/officeart/2005/8/layout/bProcess3"/>
    <dgm:cxn modelId="{535E2837-5E62-47F6-8932-6AB6C3814704}" srcId="{3B36818A-3F4F-416B-AA55-81A95B8472D5}" destId="{B0B805B2-F19D-4374-AA10-6AD1FE02699C}" srcOrd="1" destOrd="0" parTransId="{B53E9C9F-FEDA-4662-8EF0-B7A435837980}" sibTransId="{C7D06DA2-4742-4695-AE22-3F8AE729738B}"/>
    <dgm:cxn modelId="{889B3050-BA17-43D0-AD44-42769E3E3520}" type="presOf" srcId="{7CE8307D-66F2-4B19-86C6-05FD9FA2436C}" destId="{486DA662-DCEE-49E9-84BE-6B1C7A046370}" srcOrd="0" destOrd="0" presId="urn:microsoft.com/office/officeart/2005/8/layout/bProcess3"/>
    <dgm:cxn modelId="{EC003A3B-C619-48FD-8968-5B6FCDE1E1E2}" srcId="{3B36818A-3F4F-416B-AA55-81A95B8472D5}" destId="{7CE8307D-66F2-4B19-86C6-05FD9FA2436C}" srcOrd="3" destOrd="0" parTransId="{31247C9F-C522-416B-9897-B20A9438E67E}" sibTransId="{AAB500D7-A808-4C5D-8453-40CBF2FFB53F}"/>
    <dgm:cxn modelId="{0331ECF9-6B92-4F32-AAC3-554564538677}" type="presOf" srcId="{59B98B13-B8B2-42E3-A264-64EAA7615D82}" destId="{64B8ECE3-253E-4D8C-BBD5-21B5CC4FE1D2}" srcOrd="0" destOrd="0" presId="urn:microsoft.com/office/officeart/2005/8/layout/bProcess3"/>
    <dgm:cxn modelId="{D3E30309-8348-4117-A12B-BEF7BF9AFFA9}" type="presOf" srcId="{59B98B13-B8B2-42E3-A264-64EAA7615D82}" destId="{12BEA9B7-BBC3-4F81-B1FD-2F722A9A3093}" srcOrd="1" destOrd="0" presId="urn:microsoft.com/office/officeart/2005/8/layout/bProcess3"/>
    <dgm:cxn modelId="{027325BA-F00C-4F2D-BA35-500A1B8FDAE9}" srcId="{3B36818A-3F4F-416B-AA55-81A95B8472D5}" destId="{13046364-E3D6-4365-A76F-7DEE325D7451}" srcOrd="0" destOrd="0" parTransId="{98E4B9E6-AA74-48EF-8B6B-19F75F119124}" sibTransId="{59B98B13-B8B2-42E3-A264-64EAA7615D82}"/>
    <dgm:cxn modelId="{BB87A855-6FBC-4141-8EAE-48DEB5AD79CE}" type="presOf" srcId="{AAB500D7-A808-4C5D-8453-40CBF2FFB53F}" destId="{2C16CBAD-7D45-42D9-9899-2124EDFF2D46}" srcOrd="0" destOrd="0" presId="urn:microsoft.com/office/officeart/2005/8/layout/bProcess3"/>
    <dgm:cxn modelId="{B4BD3EA2-234A-4A5B-9A67-FFDABE879619}" type="presOf" srcId="{3B36818A-3F4F-416B-AA55-81A95B8472D5}" destId="{B12DF4D4-00BC-41C7-B843-626CFBD5CC91}" srcOrd="0" destOrd="0" presId="urn:microsoft.com/office/officeart/2005/8/layout/bProcess3"/>
    <dgm:cxn modelId="{2CF27C1A-932C-428B-A339-753924175FAA}" type="presParOf" srcId="{B12DF4D4-00BC-41C7-B843-626CFBD5CC91}" destId="{5DF2D75F-050E-4310-92FC-CB5198ED7824}" srcOrd="0" destOrd="0" presId="urn:microsoft.com/office/officeart/2005/8/layout/bProcess3"/>
    <dgm:cxn modelId="{46A07630-F145-4D27-BC6F-1E2D5FFD839B}" type="presParOf" srcId="{B12DF4D4-00BC-41C7-B843-626CFBD5CC91}" destId="{64B8ECE3-253E-4D8C-BBD5-21B5CC4FE1D2}" srcOrd="1" destOrd="0" presId="urn:microsoft.com/office/officeart/2005/8/layout/bProcess3"/>
    <dgm:cxn modelId="{38C70C26-5424-4064-9DCA-8EDC599E88C5}" type="presParOf" srcId="{64B8ECE3-253E-4D8C-BBD5-21B5CC4FE1D2}" destId="{12BEA9B7-BBC3-4F81-B1FD-2F722A9A3093}" srcOrd="0" destOrd="0" presId="urn:microsoft.com/office/officeart/2005/8/layout/bProcess3"/>
    <dgm:cxn modelId="{C132EDCD-9806-404A-A082-D32EF0AD5A29}" type="presParOf" srcId="{B12DF4D4-00BC-41C7-B843-626CFBD5CC91}" destId="{3C952056-5698-4DDD-8318-8BD6BD7BD450}" srcOrd="2" destOrd="0" presId="urn:microsoft.com/office/officeart/2005/8/layout/bProcess3"/>
    <dgm:cxn modelId="{11A2FF60-068C-44E4-9CA2-124AAAD34849}" type="presParOf" srcId="{B12DF4D4-00BC-41C7-B843-626CFBD5CC91}" destId="{249C1C21-B6D4-49A5-9A65-97E711BB8609}" srcOrd="3" destOrd="0" presId="urn:microsoft.com/office/officeart/2005/8/layout/bProcess3"/>
    <dgm:cxn modelId="{D7A5A258-596A-40D7-81B8-1C6F49E59DFA}" type="presParOf" srcId="{249C1C21-B6D4-49A5-9A65-97E711BB8609}" destId="{36223E2E-FA79-4312-86A2-D68CA7589688}" srcOrd="0" destOrd="0" presId="urn:microsoft.com/office/officeart/2005/8/layout/bProcess3"/>
    <dgm:cxn modelId="{449D379C-05F3-41D1-82C1-61B792B4D99B}" type="presParOf" srcId="{B12DF4D4-00BC-41C7-B843-626CFBD5CC91}" destId="{6DAF4C11-0E63-476B-AE2D-40E344735327}" srcOrd="4" destOrd="0" presId="urn:microsoft.com/office/officeart/2005/8/layout/bProcess3"/>
    <dgm:cxn modelId="{1A20AF85-391F-4EC0-A58C-656BA8D407B5}" type="presParOf" srcId="{B12DF4D4-00BC-41C7-B843-626CFBD5CC91}" destId="{3DB71C08-93C4-453A-B94B-64D6A55C03AB}" srcOrd="5" destOrd="0" presId="urn:microsoft.com/office/officeart/2005/8/layout/bProcess3"/>
    <dgm:cxn modelId="{460D3CDB-B38B-49BD-B9BA-C4E7D5D960B0}" type="presParOf" srcId="{3DB71C08-93C4-453A-B94B-64D6A55C03AB}" destId="{B0B53AC5-2E3A-4DF2-8C81-F9CED7DE2A4A}" srcOrd="0" destOrd="0" presId="urn:microsoft.com/office/officeart/2005/8/layout/bProcess3"/>
    <dgm:cxn modelId="{A11A3C05-7C34-42FA-B464-142CF0FDBBF1}" type="presParOf" srcId="{B12DF4D4-00BC-41C7-B843-626CFBD5CC91}" destId="{486DA662-DCEE-49E9-84BE-6B1C7A046370}" srcOrd="6" destOrd="0" presId="urn:microsoft.com/office/officeart/2005/8/layout/bProcess3"/>
    <dgm:cxn modelId="{6DFE0CCC-7AD3-4B5D-A502-39A6D6440C9B}" type="presParOf" srcId="{B12DF4D4-00BC-41C7-B843-626CFBD5CC91}" destId="{2C16CBAD-7D45-42D9-9899-2124EDFF2D46}" srcOrd="7" destOrd="0" presId="urn:microsoft.com/office/officeart/2005/8/layout/bProcess3"/>
    <dgm:cxn modelId="{1D14222A-BC21-4FE3-9454-EA8F30149A44}" type="presParOf" srcId="{2C16CBAD-7D45-42D9-9899-2124EDFF2D46}" destId="{17CFBEB2-167D-44D4-8CEE-179BBD5983C4}" srcOrd="0" destOrd="0" presId="urn:microsoft.com/office/officeart/2005/8/layout/bProcess3"/>
    <dgm:cxn modelId="{8DFE436C-6F55-4BF2-9767-98EF967D025E}" type="presParOf" srcId="{B12DF4D4-00BC-41C7-B843-626CFBD5CC91}" destId="{0067094F-833D-4BE6-B834-E721AF7FCCB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6818A-3F4F-416B-AA55-81A95B8472D5}" type="doc">
      <dgm:prSet loTypeId="urn:microsoft.com/office/officeart/2005/8/layout/bProcess3" loCatId="process" qsTypeId="urn:microsoft.com/office/officeart/2005/8/quickstyle/simple1" qsCatId="simple" csTypeId="urn:microsoft.com/office/officeart/2005/8/colors/accent2_1" csCatId="accent2" phldr="1"/>
      <dgm:spPr/>
      <dgm:t>
        <a:bodyPr/>
        <a:lstStyle/>
        <a:p>
          <a:endParaRPr lang="en-US"/>
        </a:p>
      </dgm:t>
    </dgm:pt>
    <dgm:pt modelId="{7352432A-55D2-4757-BFF3-75DA9AFF21FC}">
      <dgm:prSet/>
      <dgm:spPr/>
      <dgm:t>
        <a:bodyPr/>
        <a:lstStyle/>
        <a:p>
          <a:r>
            <a:rPr lang="en-US"/>
            <a:t>Stop</a:t>
          </a:r>
        </a:p>
      </dgm:t>
    </dgm:pt>
    <dgm:pt modelId="{F2A623F3-ED73-4BBF-863B-5DE6324FF4AD}" type="parTrans" cxnId="{862F9A93-1648-4153-823B-F66EC1BA3895}">
      <dgm:prSet/>
      <dgm:spPr/>
      <dgm:t>
        <a:bodyPr/>
        <a:lstStyle/>
        <a:p>
          <a:endParaRPr lang="en-US"/>
        </a:p>
      </dgm:t>
    </dgm:pt>
    <dgm:pt modelId="{9CA0EA0B-9EFC-4A4E-8859-C276D092A56A}" type="sibTrans" cxnId="{862F9A93-1648-4153-823B-F66EC1BA3895}">
      <dgm:prSet/>
      <dgm:spPr/>
      <dgm:t>
        <a:bodyPr/>
        <a:lstStyle/>
        <a:p>
          <a:endParaRPr lang="en-US"/>
        </a:p>
      </dgm:t>
    </dgm:pt>
    <dgm:pt modelId="{60F95A72-A9FF-4E9B-A083-8B46DE947210}">
      <dgm:prSet/>
      <dgm:spPr/>
      <dgm:t>
        <a:bodyPr/>
        <a:lstStyle/>
        <a:p>
          <a:r>
            <a:rPr lang="en-US"/>
            <a:t>Feed it to robotic arm</a:t>
          </a:r>
          <a:endParaRPr lang="en-US" dirty="0"/>
        </a:p>
      </dgm:t>
    </dgm:pt>
    <dgm:pt modelId="{E11D1F74-FED7-45F2-955E-BD7DC08F6DFF}" type="parTrans" cxnId="{F020C0BB-3CA7-4622-B89F-8EB4EC50F7CD}">
      <dgm:prSet/>
      <dgm:spPr/>
      <dgm:t>
        <a:bodyPr/>
        <a:lstStyle/>
        <a:p>
          <a:endParaRPr lang="en-US"/>
        </a:p>
      </dgm:t>
    </dgm:pt>
    <dgm:pt modelId="{6F065A68-D60D-4D88-9F48-0E03DA1FCF1E}" type="sibTrans" cxnId="{F020C0BB-3CA7-4622-B89F-8EB4EC50F7CD}">
      <dgm:prSet/>
      <dgm:spPr/>
      <dgm:t>
        <a:bodyPr/>
        <a:lstStyle/>
        <a:p>
          <a:endParaRPr lang="en-US"/>
        </a:p>
      </dgm:t>
    </dgm:pt>
    <dgm:pt modelId="{30D98BE3-5AFC-4980-9026-34E41EE6EE9F}">
      <dgm:prSet/>
      <dgm:spPr/>
      <dgm:t>
        <a:bodyPr/>
        <a:lstStyle/>
        <a:p>
          <a:r>
            <a:rPr lang="en-US"/>
            <a:t>Output text generated</a:t>
          </a:r>
          <a:endParaRPr lang="en-US" dirty="0"/>
        </a:p>
      </dgm:t>
    </dgm:pt>
    <dgm:pt modelId="{F428B40E-38BE-4765-9AA6-A51FF36820E3}" type="parTrans" cxnId="{FA70AD4F-76CC-4245-945A-59F09C8794B1}">
      <dgm:prSet/>
      <dgm:spPr/>
      <dgm:t>
        <a:bodyPr/>
        <a:lstStyle/>
        <a:p>
          <a:endParaRPr lang="en-US"/>
        </a:p>
      </dgm:t>
    </dgm:pt>
    <dgm:pt modelId="{8A0EB0FE-E311-4FD7-B314-C2FAA7EC9ED4}" type="sibTrans" cxnId="{FA70AD4F-76CC-4245-945A-59F09C8794B1}">
      <dgm:prSet/>
      <dgm:spPr/>
      <dgm:t>
        <a:bodyPr/>
        <a:lstStyle/>
        <a:p>
          <a:endParaRPr lang="en-US"/>
        </a:p>
      </dgm:t>
    </dgm:pt>
    <dgm:pt modelId="{F626A3B7-CA74-447A-B71F-F8011F9E0EEF}">
      <dgm:prSet/>
      <dgm:spPr/>
      <dgm:t>
        <a:bodyPr/>
        <a:lstStyle/>
        <a:p>
          <a:r>
            <a:rPr lang="en-US" dirty="0"/>
            <a:t>Is everything OK?</a:t>
          </a:r>
        </a:p>
      </dgm:t>
    </dgm:pt>
    <dgm:pt modelId="{05AFCE71-E2FD-4212-AC1F-A001E2DE4612}" type="parTrans" cxnId="{1A921DCC-0137-412F-812D-4595ADDEEE6D}">
      <dgm:prSet/>
      <dgm:spPr/>
      <dgm:t>
        <a:bodyPr/>
        <a:lstStyle/>
        <a:p>
          <a:endParaRPr lang="en-US"/>
        </a:p>
      </dgm:t>
    </dgm:pt>
    <dgm:pt modelId="{53E34A3D-32C4-4B65-9AFD-A0D203D6E97B}" type="sibTrans" cxnId="{1A921DCC-0137-412F-812D-4595ADDEEE6D}">
      <dgm:prSet/>
      <dgm:spPr/>
      <dgm:t>
        <a:bodyPr/>
        <a:lstStyle/>
        <a:p>
          <a:endParaRPr lang="en-US"/>
        </a:p>
      </dgm:t>
    </dgm:pt>
    <dgm:pt modelId="{B12DF4D4-00BC-41C7-B843-626CFBD5CC91}" type="pres">
      <dgm:prSet presAssocID="{3B36818A-3F4F-416B-AA55-81A95B8472D5}" presName="Name0" presStyleCnt="0">
        <dgm:presLayoutVars>
          <dgm:dir/>
          <dgm:resizeHandles val="exact"/>
        </dgm:presLayoutVars>
      </dgm:prSet>
      <dgm:spPr/>
    </dgm:pt>
    <dgm:pt modelId="{948D4002-053E-4D8C-82E3-EEDE0ADC082D}" type="pres">
      <dgm:prSet presAssocID="{F626A3B7-CA74-447A-B71F-F8011F9E0EEF}" presName="node" presStyleLbl="node1" presStyleIdx="0" presStyleCnt="4">
        <dgm:presLayoutVars>
          <dgm:bulletEnabled val="1"/>
        </dgm:presLayoutVars>
      </dgm:prSet>
      <dgm:spPr/>
    </dgm:pt>
    <dgm:pt modelId="{13B93340-28CC-4B2C-B5C7-07F52E3BD9F8}" type="pres">
      <dgm:prSet presAssocID="{53E34A3D-32C4-4B65-9AFD-A0D203D6E97B}" presName="sibTrans" presStyleLbl="sibTrans1D1" presStyleIdx="0" presStyleCnt="3"/>
      <dgm:spPr/>
    </dgm:pt>
    <dgm:pt modelId="{BE6C1CF8-DB67-4371-88AE-1B8D3C6E0A8A}" type="pres">
      <dgm:prSet presAssocID="{53E34A3D-32C4-4B65-9AFD-A0D203D6E97B}" presName="connectorText" presStyleLbl="sibTrans1D1" presStyleIdx="0" presStyleCnt="3"/>
      <dgm:spPr/>
    </dgm:pt>
    <dgm:pt modelId="{CED27397-5283-491E-9470-924897949B5A}" type="pres">
      <dgm:prSet presAssocID="{30D98BE3-5AFC-4980-9026-34E41EE6EE9F}" presName="node" presStyleLbl="node1" presStyleIdx="1" presStyleCnt="4">
        <dgm:presLayoutVars>
          <dgm:bulletEnabled val="1"/>
        </dgm:presLayoutVars>
      </dgm:prSet>
      <dgm:spPr/>
    </dgm:pt>
    <dgm:pt modelId="{F7C351D0-D380-4D1E-AB69-95E2DEC47686}" type="pres">
      <dgm:prSet presAssocID="{8A0EB0FE-E311-4FD7-B314-C2FAA7EC9ED4}" presName="sibTrans" presStyleLbl="sibTrans1D1" presStyleIdx="1" presStyleCnt="3"/>
      <dgm:spPr/>
    </dgm:pt>
    <dgm:pt modelId="{12CB5EEA-623D-4236-97B1-2A474256A9B3}" type="pres">
      <dgm:prSet presAssocID="{8A0EB0FE-E311-4FD7-B314-C2FAA7EC9ED4}" presName="connectorText" presStyleLbl="sibTrans1D1" presStyleIdx="1" presStyleCnt="3"/>
      <dgm:spPr/>
    </dgm:pt>
    <dgm:pt modelId="{AEF967DC-2017-47A3-8938-1300927AF2F7}" type="pres">
      <dgm:prSet presAssocID="{60F95A72-A9FF-4E9B-A083-8B46DE947210}" presName="node" presStyleLbl="node1" presStyleIdx="2" presStyleCnt="4">
        <dgm:presLayoutVars>
          <dgm:bulletEnabled val="1"/>
        </dgm:presLayoutVars>
      </dgm:prSet>
      <dgm:spPr/>
    </dgm:pt>
    <dgm:pt modelId="{8988BFD7-B75F-49C7-87DF-A3E0A47D8493}" type="pres">
      <dgm:prSet presAssocID="{6F065A68-D60D-4D88-9F48-0E03DA1FCF1E}" presName="sibTrans" presStyleLbl="sibTrans1D1" presStyleIdx="2" presStyleCnt="3"/>
      <dgm:spPr/>
    </dgm:pt>
    <dgm:pt modelId="{702E8504-8135-45ED-B266-1B7FE90CD7EA}" type="pres">
      <dgm:prSet presAssocID="{6F065A68-D60D-4D88-9F48-0E03DA1FCF1E}" presName="connectorText" presStyleLbl="sibTrans1D1" presStyleIdx="2" presStyleCnt="3"/>
      <dgm:spPr/>
    </dgm:pt>
    <dgm:pt modelId="{C604FBC8-9C47-4653-9E6A-C486C081AF58}" type="pres">
      <dgm:prSet presAssocID="{7352432A-55D2-4757-BFF3-75DA9AFF21FC}" presName="node" presStyleLbl="node1" presStyleIdx="3" presStyleCnt="4">
        <dgm:presLayoutVars>
          <dgm:bulletEnabled val="1"/>
        </dgm:presLayoutVars>
      </dgm:prSet>
      <dgm:spPr/>
    </dgm:pt>
  </dgm:ptLst>
  <dgm:cxnLst>
    <dgm:cxn modelId="{CE4C1954-91F9-4042-8E47-40A21DDB4D02}" type="presOf" srcId="{8A0EB0FE-E311-4FD7-B314-C2FAA7EC9ED4}" destId="{12CB5EEA-623D-4236-97B1-2A474256A9B3}" srcOrd="1" destOrd="0" presId="urn:microsoft.com/office/officeart/2005/8/layout/bProcess3"/>
    <dgm:cxn modelId="{93AD78D4-BE86-43DB-8914-0326B6535F19}" type="presOf" srcId="{8A0EB0FE-E311-4FD7-B314-C2FAA7EC9ED4}" destId="{F7C351D0-D380-4D1E-AB69-95E2DEC47686}" srcOrd="0" destOrd="0" presId="urn:microsoft.com/office/officeart/2005/8/layout/bProcess3"/>
    <dgm:cxn modelId="{862F9A93-1648-4153-823B-F66EC1BA3895}" srcId="{3B36818A-3F4F-416B-AA55-81A95B8472D5}" destId="{7352432A-55D2-4757-BFF3-75DA9AFF21FC}" srcOrd="3" destOrd="0" parTransId="{F2A623F3-ED73-4BBF-863B-5DE6324FF4AD}" sibTransId="{9CA0EA0B-9EFC-4A4E-8859-C276D092A56A}"/>
    <dgm:cxn modelId="{3103ABCB-E05E-41F8-BA4D-E56E1A39E8AE}" type="presOf" srcId="{6F065A68-D60D-4D88-9F48-0E03DA1FCF1E}" destId="{702E8504-8135-45ED-B266-1B7FE90CD7EA}" srcOrd="1" destOrd="0" presId="urn:microsoft.com/office/officeart/2005/8/layout/bProcess3"/>
    <dgm:cxn modelId="{1A921DCC-0137-412F-812D-4595ADDEEE6D}" srcId="{3B36818A-3F4F-416B-AA55-81A95B8472D5}" destId="{F626A3B7-CA74-447A-B71F-F8011F9E0EEF}" srcOrd="0" destOrd="0" parTransId="{05AFCE71-E2FD-4212-AC1F-A001E2DE4612}" sibTransId="{53E34A3D-32C4-4B65-9AFD-A0D203D6E97B}"/>
    <dgm:cxn modelId="{D5772521-9761-4601-BF4E-D61B47EC9BAC}" type="presOf" srcId="{30D98BE3-5AFC-4980-9026-34E41EE6EE9F}" destId="{CED27397-5283-491E-9470-924897949B5A}" srcOrd="0" destOrd="0" presId="urn:microsoft.com/office/officeart/2005/8/layout/bProcess3"/>
    <dgm:cxn modelId="{2F60233E-419C-45FA-BBB4-FC3486D24D75}" type="presOf" srcId="{F626A3B7-CA74-447A-B71F-F8011F9E0EEF}" destId="{948D4002-053E-4D8C-82E3-EEDE0ADC082D}" srcOrd="0" destOrd="0" presId="urn:microsoft.com/office/officeart/2005/8/layout/bProcess3"/>
    <dgm:cxn modelId="{B4BD3EA2-234A-4A5B-9A67-FFDABE879619}" type="presOf" srcId="{3B36818A-3F4F-416B-AA55-81A95B8472D5}" destId="{B12DF4D4-00BC-41C7-B843-626CFBD5CC91}" srcOrd="0" destOrd="0" presId="urn:microsoft.com/office/officeart/2005/8/layout/bProcess3"/>
    <dgm:cxn modelId="{E7438C44-4C3E-4007-981A-0C7E0A045FB3}" type="presOf" srcId="{6F065A68-D60D-4D88-9F48-0E03DA1FCF1E}" destId="{8988BFD7-B75F-49C7-87DF-A3E0A47D8493}" srcOrd="0" destOrd="0" presId="urn:microsoft.com/office/officeart/2005/8/layout/bProcess3"/>
    <dgm:cxn modelId="{FA70AD4F-76CC-4245-945A-59F09C8794B1}" srcId="{3B36818A-3F4F-416B-AA55-81A95B8472D5}" destId="{30D98BE3-5AFC-4980-9026-34E41EE6EE9F}" srcOrd="1" destOrd="0" parTransId="{F428B40E-38BE-4765-9AA6-A51FF36820E3}" sibTransId="{8A0EB0FE-E311-4FD7-B314-C2FAA7EC9ED4}"/>
    <dgm:cxn modelId="{F020C0BB-3CA7-4622-B89F-8EB4EC50F7CD}" srcId="{3B36818A-3F4F-416B-AA55-81A95B8472D5}" destId="{60F95A72-A9FF-4E9B-A083-8B46DE947210}" srcOrd="2" destOrd="0" parTransId="{E11D1F74-FED7-45F2-955E-BD7DC08F6DFF}" sibTransId="{6F065A68-D60D-4D88-9F48-0E03DA1FCF1E}"/>
    <dgm:cxn modelId="{E2776BBE-919D-4F54-AFA0-E9B46A93FDF1}" type="presOf" srcId="{7352432A-55D2-4757-BFF3-75DA9AFF21FC}" destId="{C604FBC8-9C47-4653-9E6A-C486C081AF58}" srcOrd="0" destOrd="0" presId="urn:microsoft.com/office/officeart/2005/8/layout/bProcess3"/>
    <dgm:cxn modelId="{AAEDD7E6-67C7-4AE3-91A1-EB0746FA6F76}" type="presOf" srcId="{53E34A3D-32C4-4B65-9AFD-A0D203D6E97B}" destId="{BE6C1CF8-DB67-4371-88AE-1B8D3C6E0A8A}" srcOrd="1" destOrd="0" presId="urn:microsoft.com/office/officeart/2005/8/layout/bProcess3"/>
    <dgm:cxn modelId="{97D5A1F8-69D2-4731-A3FD-7EB7E01C8983}" type="presOf" srcId="{60F95A72-A9FF-4E9B-A083-8B46DE947210}" destId="{AEF967DC-2017-47A3-8938-1300927AF2F7}" srcOrd="0" destOrd="0" presId="urn:microsoft.com/office/officeart/2005/8/layout/bProcess3"/>
    <dgm:cxn modelId="{3F4BD749-A411-4527-A0A6-06A5A45AEFB2}" type="presOf" srcId="{53E34A3D-32C4-4B65-9AFD-A0D203D6E97B}" destId="{13B93340-28CC-4B2C-B5C7-07F52E3BD9F8}" srcOrd="0" destOrd="0" presId="urn:microsoft.com/office/officeart/2005/8/layout/bProcess3"/>
    <dgm:cxn modelId="{51A9F973-ADAC-4998-9FE9-167195644DDB}" type="presParOf" srcId="{B12DF4D4-00BC-41C7-B843-626CFBD5CC91}" destId="{948D4002-053E-4D8C-82E3-EEDE0ADC082D}" srcOrd="0" destOrd="0" presId="urn:microsoft.com/office/officeart/2005/8/layout/bProcess3"/>
    <dgm:cxn modelId="{6EAFC899-191C-417A-A627-EBF61E39A907}" type="presParOf" srcId="{B12DF4D4-00BC-41C7-B843-626CFBD5CC91}" destId="{13B93340-28CC-4B2C-B5C7-07F52E3BD9F8}" srcOrd="1" destOrd="0" presId="urn:microsoft.com/office/officeart/2005/8/layout/bProcess3"/>
    <dgm:cxn modelId="{602AE1E6-DCC8-4F0D-BDBC-13C9BFFE13DC}" type="presParOf" srcId="{13B93340-28CC-4B2C-B5C7-07F52E3BD9F8}" destId="{BE6C1CF8-DB67-4371-88AE-1B8D3C6E0A8A}" srcOrd="0" destOrd="0" presId="urn:microsoft.com/office/officeart/2005/8/layout/bProcess3"/>
    <dgm:cxn modelId="{9AD91AAE-D927-4341-8B7D-A6C3B243C57E}" type="presParOf" srcId="{B12DF4D4-00BC-41C7-B843-626CFBD5CC91}" destId="{CED27397-5283-491E-9470-924897949B5A}" srcOrd="2" destOrd="0" presId="urn:microsoft.com/office/officeart/2005/8/layout/bProcess3"/>
    <dgm:cxn modelId="{44993379-477A-40D7-A6F6-DDCE5DEF431A}" type="presParOf" srcId="{B12DF4D4-00BC-41C7-B843-626CFBD5CC91}" destId="{F7C351D0-D380-4D1E-AB69-95E2DEC47686}" srcOrd="3" destOrd="0" presId="urn:microsoft.com/office/officeart/2005/8/layout/bProcess3"/>
    <dgm:cxn modelId="{30F063C2-A203-4488-8721-2E8C95FC61D6}" type="presParOf" srcId="{F7C351D0-D380-4D1E-AB69-95E2DEC47686}" destId="{12CB5EEA-623D-4236-97B1-2A474256A9B3}" srcOrd="0" destOrd="0" presId="urn:microsoft.com/office/officeart/2005/8/layout/bProcess3"/>
    <dgm:cxn modelId="{A0D969E4-AFB9-490A-B0EB-5BE63FA301E3}" type="presParOf" srcId="{B12DF4D4-00BC-41C7-B843-626CFBD5CC91}" destId="{AEF967DC-2017-47A3-8938-1300927AF2F7}" srcOrd="4" destOrd="0" presId="urn:microsoft.com/office/officeart/2005/8/layout/bProcess3"/>
    <dgm:cxn modelId="{680A0581-88E8-4771-BDC9-4A6EB9B7536C}" type="presParOf" srcId="{B12DF4D4-00BC-41C7-B843-626CFBD5CC91}" destId="{8988BFD7-B75F-49C7-87DF-A3E0A47D8493}" srcOrd="5" destOrd="0" presId="urn:microsoft.com/office/officeart/2005/8/layout/bProcess3"/>
    <dgm:cxn modelId="{D3D75E34-9D6D-4C84-BB9F-F5F2E311E2EE}" type="presParOf" srcId="{8988BFD7-B75F-49C7-87DF-A3E0A47D8493}" destId="{702E8504-8135-45ED-B266-1B7FE90CD7EA}" srcOrd="0" destOrd="0" presId="urn:microsoft.com/office/officeart/2005/8/layout/bProcess3"/>
    <dgm:cxn modelId="{E3A518DC-B9E9-4677-B933-E51E314362DA}" type="presParOf" srcId="{B12DF4D4-00BC-41C7-B843-626CFBD5CC91}" destId="{C604FBC8-9C47-4653-9E6A-C486C081AF58}" srcOrd="6"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8ECE3-253E-4D8C-BBD5-21B5CC4FE1D2}">
      <dsp:nvSpPr>
        <dsp:cNvPr id="0" name=""/>
        <dsp:cNvSpPr/>
      </dsp:nvSpPr>
      <dsp:spPr>
        <a:xfrm>
          <a:off x="1838442"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3424" y="930490"/>
        <a:ext cx="21082" cy="4216"/>
      </dsp:txXfrm>
    </dsp:sp>
    <dsp:sp modelId="{5DF2D75F-050E-4310-92FC-CB5198ED7824}">
      <dsp:nvSpPr>
        <dsp:cNvPr id="0" name=""/>
        <dsp:cNvSpPr/>
      </dsp:nvSpPr>
      <dsp:spPr>
        <a:xfrm>
          <a:off x="7003"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Start</a:t>
          </a:r>
        </a:p>
      </dsp:txBody>
      <dsp:txXfrm>
        <a:off x="7003" y="382627"/>
        <a:ext cx="1833238" cy="1099943"/>
      </dsp:txXfrm>
    </dsp:sp>
    <dsp:sp modelId="{249C1C21-B6D4-49A5-9A65-97E711BB8609}">
      <dsp:nvSpPr>
        <dsp:cNvPr id="0" name=""/>
        <dsp:cNvSpPr/>
      </dsp:nvSpPr>
      <dsp:spPr>
        <a:xfrm>
          <a:off x="4093326"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8307" y="930490"/>
        <a:ext cx="21082" cy="4216"/>
      </dsp:txXfrm>
    </dsp:sp>
    <dsp:sp modelId="{3C952056-5698-4DDD-8318-8BD6BD7BD450}">
      <dsp:nvSpPr>
        <dsp:cNvPr id="0" name=""/>
        <dsp:cNvSpPr/>
      </dsp:nvSpPr>
      <dsp:spPr>
        <a:xfrm>
          <a:off x="2261887"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Develop a code for speech recognition</a:t>
          </a:r>
        </a:p>
      </dsp:txBody>
      <dsp:txXfrm>
        <a:off x="2261887" y="382627"/>
        <a:ext cx="1833238" cy="1099943"/>
      </dsp:txXfrm>
    </dsp:sp>
    <dsp:sp modelId="{3DB71C08-93C4-453A-B94B-64D6A55C03AB}">
      <dsp:nvSpPr>
        <dsp:cNvPr id="0" name=""/>
        <dsp:cNvSpPr/>
      </dsp:nvSpPr>
      <dsp:spPr>
        <a:xfrm>
          <a:off x="6348210"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3191" y="930490"/>
        <a:ext cx="21082" cy="4216"/>
      </dsp:txXfrm>
    </dsp:sp>
    <dsp:sp modelId="{6DAF4C11-0E63-476B-AE2D-40E344735327}">
      <dsp:nvSpPr>
        <dsp:cNvPr id="0" name=""/>
        <dsp:cNvSpPr/>
      </dsp:nvSpPr>
      <dsp:spPr>
        <a:xfrm>
          <a:off x="4516771"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Develop a filter code which recognizes only required commands</a:t>
          </a:r>
        </a:p>
      </dsp:txBody>
      <dsp:txXfrm>
        <a:off x="4516771" y="382627"/>
        <a:ext cx="1833238" cy="1099943"/>
      </dsp:txXfrm>
    </dsp:sp>
    <dsp:sp modelId="{2C16CBAD-7D45-42D9-9899-2124EDFF2D46}">
      <dsp:nvSpPr>
        <dsp:cNvPr id="0" name=""/>
        <dsp:cNvSpPr/>
      </dsp:nvSpPr>
      <dsp:spPr>
        <a:xfrm>
          <a:off x="8603094"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88075" y="930490"/>
        <a:ext cx="21082" cy="4216"/>
      </dsp:txXfrm>
    </dsp:sp>
    <dsp:sp modelId="{486DA662-DCEE-49E9-84BE-6B1C7A046370}">
      <dsp:nvSpPr>
        <dsp:cNvPr id="0" name=""/>
        <dsp:cNvSpPr/>
      </dsp:nvSpPr>
      <dsp:spPr>
        <a:xfrm>
          <a:off x="6771655"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Add functionality to modify, delete the text file generated during runtime</a:t>
          </a:r>
        </a:p>
      </dsp:txBody>
      <dsp:txXfrm>
        <a:off x="6771655" y="382627"/>
        <a:ext cx="1833238" cy="1099943"/>
      </dsp:txXfrm>
    </dsp:sp>
    <dsp:sp modelId="{0067094F-833D-4BE6-B834-E721AF7FCCBA}">
      <dsp:nvSpPr>
        <dsp:cNvPr id="0" name=""/>
        <dsp:cNvSpPr/>
      </dsp:nvSpPr>
      <dsp:spPr>
        <a:xfrm>
          <a:off x="9026539"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Make the user friendly GUI</a:t>
          </a:r>
        </a:p>
      </dsp:txBody>
      <dsp:txXfrm>
        <a:off x="9026539" y="382627"/>
        <a:ext cx="1833238" cy="1099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93340-28CC-4B2C-B5C7-07F52E3BD9F8}">
      <dsp:nvSpPr>
        <dsp:cNvPr id="0" name=""/>
        <dsp:cNvSpPr/>
      </dsp:nvSpPr>
      <dsp:spPr>
        <a:xfrm>
          <a:off x="2791037" y="544000"/>
          <a:ext cx="420944" cy="91440"/>
        </a:xfrm>
        <a:custGeom>
          <a:avLst/>
          <a:gdLst/>
          <a:ahLst/>
          <a:cxnLst/>
          <a:rect l="0" t="0" r="0" b="0"/>
          <a:pathLst>
            <a:path>
              <a:moveTo>
                <a:pt x="0" y="45720"/>
              </a:moveTo>
              <a:lnTo>
                <a:pt x="4209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0220" y="587462"/>
        <a:ext cx="22577" cy="4515"/>
      </dsp:txXfrm>
    </dsp:sp>
    <dsp:sp modelId="{948D4002-053E-4D8C-82E3-EEDE0ADC082D}">
      <dsp:nvSpPr>
        <dsp:cNvPr id="0" name=""/>
        <dsp:cNvSpPr/>
      </dsp:nvSpPr>
      <dsp:spPr>
        <a:xfrm>
          <a:off x="829600"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Is everything OK?</a:t>
          </a:r>
        </a:p>
      </dsp:txBody>
      <dsp:txXfrm>
        <a:off x="829600" y="749"/>
        <a:ext cx="1963236" cy="1177942"/>
      </dsp:txXfrm>
    </dsp:sp>
    <dsp:sp modelId="{F7C351D0-D380-4D1E-AB69-95E2DEC47686}">
      <dsp:nvSpPr>
        <dsp:cNvPr id="0" name=""/>
        <dsp:cNvSpPr/>
      </dsp:nvSpPr>
      <dsp:spPr>
        <a:xfrm>
          <a:off x="5205818" y="544000"/>
          <a:ext cx="420944" cy="91440"/>
        </a:xfrm>
        <a:custGeom>
          <a:avLst/>
          <a:gdLst/>
          <a:ahLst/>
          <a:cxnLst/>
          <a:rect l="0" t="0" r="0" b="0"/>
          <a:pathLst>
            <a:path>
              <a:moveTo>
                <a:pt x="0" y="45720"/>
              </a:moveTo>
              <a:lnTo>
                <a:pt x="4209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5002" y="587462"/>
        <a:ext cx="22577" cy="4515"/>
      </dsp:txXfrm>
    </dsp:sp>
    <dsp:sp modelId="{CED27397-5283-491E-9470-924897949B5A}">
      <dsp:nvSpPr>
        <dsp:cNvPr id="0" name=""/>
        <dsp:cNvSpPr/>
      </dsp:nvSpPr>
      <dsp:spPr>
        <a:xfrm>
          <a:off x="3244381"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Output text generated</a:t>
          </a:r>
          <a:endParaRPr lang="en-US" sz="2400" kern="1200" dirty="0"/>
        </a:p>
      </dsp:txBody>
      <dsp:txXfrm>
        <a:off x="3244381" y="749"/>
        <a:ext cx="1963236" cy="1177942"/>
      </dsp:txXfrm>
    </dsp:sp>
    <dsp:sp modelId="{8988BFD7-B75F-49C7-87DF-A3E0A47D8493}">
      <dsp:nvSpPr>
        <dsp:cNvPr id="0" name=""/>
        <dsp:cNvSpPr/>
      </dsp:nvSpPr>
      <dsp:spPr>
        <a:xfrm>
          <a:off x="7620600" y="544000"/>
          <a:ext cx="420944" cy="91440"/>
        </a:xfrm>
        <a:custGeom>
          <a:avLst/>
          <a:gdLst/>
          <a:ahLst/>
          <a:cxnLst/>
          <a:rect l="0" t="0" r="0" b="0"/>
          <a:pathLst>
            <a:path>
              <a:moveTo>
                <a:pt x="0" y="45720"/>
              </a:moveTo>
              <a:lnTo>
                <a:pt x="4209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9783" y="587462"/>
        <a:ext cx="22577" cy="4515"/>
      </dsp:txXfrm>
    </dsp:sp>
    <dsp:sp modelId="{AEF967DC-2017-47A3-8938-1300927AF2F7}">
      <dsp:nvSpPr>
        <dsp:cNvPr id="0" name=""/>
        <dsp:cNvSpPr/>
      </dsp:nvSpPr>
      <dsp:spPr>
        <a:xfrm>
          <a:off x="5659163"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Feed it to robotic arm</a:t>
          </a:r>
          <a:endParaRPr lang="en-US" sz="2400" kern="1200" dirty="0"/>
        </a:p>
      </dsp:txBody>
      <dsp:txXfrm>
        <a:off x="5659163" y="749"/>
        <a:ext cx="1963236" cy="1177942"/>
      </dsp:txXfrm>
    </dsp:sp>
    <dsp:sp modelId="{C604FBC8-9C47-4653-9E6A-C486C081AF58}">
      <dsp:nvSpPr>
        <dsp:cNvPr id="0" name=""/>
        <dsp:cNvSpPr/>
      </dsp:nvSpPr>
      <dsp:spPr>
        <a:xfrm>
          <a:off x="8073944"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Stop</a:t>
          </a:r>
        </a:p>
      </dsp:txBody>
      <dsp:txXfrm>
        <a:off x="8073944" y="749"/>
        <a:ext cx="1963236" cy="11779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63291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347674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40508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09261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52004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6E5E4F-4AC8-4BC0-851C-EFFCA99E3652}"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66151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6E5E4F-4AC8-4BC0-851C-EFFCA99E3652}" type="datetimeFigureOut">
              <a:rPr lang="en-IN" smtClean="0"/>
              <a:t>03-11-2016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67705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6E5E4F-4AC8-4BC0-851C-EFFCA99E3652}" type="datetimeFigureOut">
              <a:rPr lang="en-IN" smtClean="0"/>
              <a:t>03-11-2016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08346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E5E4F-4AC8-4BC0-851C-EFFCA99E3652}" type="datetimeFigureOut">
              <a:rPr lang="en-IN" smtClean="0"/>
              <a:t>03-11-2016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03871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E5E4F-4AC8-4BC0-851C-EFFCA99E3652}"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39369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E5E4F-4AC8-4BC0-851C-EFFCA99E3652}"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28434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E5E4F-4AC8-4BC0-851C-EFFCA99E3652}" type="datetimeFigureOut">
              <a:rPr lang="en-IN" smtClean="0"/>
              <a:t>03-11-2016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6979-23EB-487F-91B3-0691BEC76AD5}" type="slidenum">
              <a:rPr lang="en-IN" smtClean="0"/>
              <a:t>‹#›</a:t>
            </a:fld>
            <a:endParaRPr lang="en-IN"/>
          </a:p>
        </p:txBody>
      </p:sp>
    </p:spTree>
    <p:extLst>
      <p:ext uri="{BB962C8B-B14F-4D97-AF65-F5344CB8AC3E}">
        <p14:creationId xmlns:p14="http://schemas.microsoft.com/office/powerpoint/2010/main" val="2810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2">
                    <a:lumMod val="75000"/>
                  </a:schemeClr>
                </a:solidFill>
              </a:rPr>
              <a:t>SPEECH OPERATED ROBOTIC ARM</a:t>
            </a:r>
          </a:p>
        </p:txBody>
      </p:sp>
      <p:sp>
        <p:nvSpPr>
          <p:cNvPr id="3" name="Subtitle 2"/>
          <p:cNvSpPr>
            <a:spLocks noGrp="1"/>
          </p:cNvSpPr>
          <p:nvPr>
            <p:ph type="subTitle" idx="1"/>
          </p:nvPr>
        </p:nvSpPr>
        <p:spPr/>
        <p:txBody>
          <a:bodyPr>
            <a:normAutofit lnSpcReduction="10000"/>
          </a:bodyPr>
          <a:lstStyle/>
          <a:p>
            <a:r>
              <a:rPr lang="en-IN" dirty="0"/>
              <a:t>Akash Kishore   (130020102)</a:t>
            </a:r>
          </a:p>
          <a:p>
            <a:r>
              <a:rPr lang="en-IN" dirty="0" err="1"/>
              <a:t>Vivek</a:t>
            </a:r>
            <a:r>
              <a:rPr lang="en-IN" dirty="0"/>
              <a:t> </a:t>
            </a:r>
            <a:r>
              <a:rPr lang="en-IN" dirty="0" err="1"/>
              <a:t>Pandit</a:t>
            </a:r>
            <a:r>
              <a:rPr lang="en-IN" dirty="0"/>
              <a:t>      (130010009)</a:t>
            </a:r>
          </a:p>
          <a:p>
            <a:r>
              <a:rPr lang="en-IN"/>
              <a:t>Prajval</a:t>
            </a:r>
            <a:r>
              <a:rPr lang="en-IN" dirty="0"/>
              <a:t> </a:t>
            </a:r>
            <a:r>
              <a:rPr lang="en-IN" dirty="0" err="1"/>
              <a:t>Somani</a:t>
            </a:r>
            <a:r>
              <a:rPr lang="en-IN" dirty="0"/>
              <a:t> (130040003)</a:t>
            </a:r>
          </a:p>
          <a:p>
            <a:r>
              <a:rPr lang="en-IN" dirty="0"/>
              <a:t> Jivraj </a:t>
            </a:r>
            <a:r>
              <a:rPr lang="en-IN" dirty="0" err="1"/>
              <a:t>Karwa</a:t>
            </a:r>
            <a:r>
              <a:rPr lang="en-IN" dirty="0"/>
              <a:t>       (13D100017)</a:t>
            </a:r>
          </a:p>
          <a:p>
            <a:endParaRPr lang="en-IN" dirty="0"/>
          </a:p>
        </p:txBody>
      </p:sp>
    </p:spTree>
    <p:extLst>
      <p:ext uri="{BB962C8B-B14F-4D97-AF65-F5344CB8AC3E}">
        <p14:creationId xmlns:p14="http://schemas.microsoft.com/office/powerpoint/2010/main" val="417117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4887" y="742122"/>
            <a:ext cx="10363200" cy="584775"/>
          </a:xfrm>
          <a:prstGeom prst="rect">
            <a:avLst/>
          </a:prstGeom>
          <a:noFill/>
        </p:spPr>
        <p:txBody>
          <a:bodyPr wrap="square" rtlCol="0">
            <a:spAutoFit/>
          </a:bodyPr>
          <a:lstStyle/>
          <a:p>
            <a:r>
              <a:rPr lang="en-IN" sz="3200" b="1" dirty="0"/>
              <a:t>Objective</a:t>
            </a:r>
          </a:p>
        </p:txBody>
      </p:sp>
      <p:sp>
        <p:nvSpPr>
          <p:cNvPr id="3" name="TextBox 2"/>
          <p:cNvSpPr txBox="1"/>
          <p:nvPr/>
        </p:nvSpPr>
        <p:spPr>
          <a:xfrm>
            <a:off x="940904" y="1326897"/>
            <a:ext cx="10257183"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To make an application on Windows which takes user voice as input and converts it into a text file which is mapped to its appropriate commands which further acts as input for the robotic arm</a:t>
            </a:r>
          </a:p>
          <a:p>
            <a:pPr marL="342900" indent="-342900">
              <a:buFont typeface="Arial" panose="020B0604020202020204" pitchFamily="34" charset="0"/>
              <a:buChar char="•"/>
            </a:pPr>
            <a:r>
              <a:rPr lang="en-IN" sz="2000" dirty="0"/>
              <a:t>To control the movements of robotic arm using speech using inbuilt APIs of windows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94" y="2888974"/>
            <a:ext cx="3566001" cy="3566001"/>
          </a:xfrm>
          <a:prstGeom prst="rect">
            <a:avLst/>
          </a:prstGeom>
        </p:spPr>
      </p:pic>
    </p:spTree>
    <p:extLst>
      <p:ext uri="{BB962C8B-B14F-4D97-AF65-F5344CB8AC3E}">
        <p14:creationId xmlns:p14="http://schemas.microsoft.com/office/powerpoint/2010/main" val="293101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374" y="384313"/>
            <a:ext cx="10707756" cy="584775"/>
          </a:xfrm>
          <a:prstGeom prst="rect">
            <a:avLst/>
          </a:prstGeom>
          <a:noFill/>
        </p:spPr>
        <p:txBody>
          <a:bodyPr wrap="square" rtlCol="0">
            <a:spAutoFit/>
          </a:bodyPr>
          <a:lstStyle/>
          <a:p>
            <a:r>
              <a:rPr lang="en-IN" sz="3200" b="1" dirty="0"/>
              <a:t>Literature Survey</a:t>
            </a:r>
          </a:p>
        </p:txBody>
      </p:sp>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IN" dirty="0"/>
              <a:t>Planned to make our own bot but timeline became too huge and hence planned to go with existing robotic arm</a:t>
            </a:r>
          </a:p>
          <a:p>
            <a:r>
              <a:rPr lang="en-IN" dirty="0"/>
              <a:t>Available options :- Eclipse &amp; android </a:t>
            </a:r>
            <a:r>
              <a:rPr lang="en-IN" dirty="0" err="1"/>
              <a:t>sdk</a:t>
            </a:r>
            <a:r>
              <a:rPr lang="en-IN" dirty="0"/>
              <a:t>, Visual </a:t>
            </a:r>
            <a:r>
              <a:rPr lang="en-IN" dirty="0" err="1"/>
              <a:t>studio,iOS</a:t>
            </a:r>
            <a:endParaRPr lang="en-IN" dirty="0"/>
          </a:p>
          <a:p>
            <a:r>
              <a:rPr lang="en-IN" dirty="0"/>
              <a:t>Choose Visual Studio as interface is user-friendly and connection is wired</a:t>
            </a:r>
          </a:p>
          <a:p>
            <a:r>
              <a:rPr lang="en-IN" dirty="0"/>
              <a:t>Had option to make our own APIs but it would have been a whole project in itself, so used APIs directly</a:t>
            </a:r>
          </a:p>
          <a:p>
            <a:r>
              <a:rPr lang="en-IN" dirty="0"/>
              <a:t>Advantage :- can train software in our own accent</a:t>
            </a:r>
          </a:p>
        </p:txBody>
      </p:sp>
    </p:spTree>
    <p:extLst>
      <p:ext uri="{BB962C8B-B14F-4D97-AF65-F5344CB8AC3E}">
        <p14:creationId xmlns:p14="http://schemas.microsoft.com/office/powerpoint/2010/main" val="300443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122" y="477078"/>
            <a:ext cx="10495721" cy="584775"/>
          </a:xfrm>
          <a:prstGeom prst="rect">
            <a:avLst/>
          </a:prstGeom>
          <a:noFill/>
        </p:spPr>
        <p:txBody>
          <a:bodyPr wrap="square" rtlCol="0">
            <a:spAutoFit/>
          </a:bodyPr>
          <a:lstStyle/>
          <a:p>
            <a:r>
              <a:rPr lang="en-IN" sz="3200" b="1" dirty="0"/>
              <a:t>Algorithm</a:t>
            </a:r>
          </a:p>
        </p:txBody>
      </p:sp>
      <p:sp>
        <p:nvSpPr>
          <p:cNvPr id="3" name="Rectangle 2"/>
          <p:cNvSpPr/>
          <p:nvPr/>
        </p:nvSpPr>
        <p:spPr>
          <a:xfrm>
            <a:off x="742122" y="1061853"/>
            <a:ext cx="11118574" cy="369332"/>
          </a:xfrm>
          <a:prstGeom prst="rect">
            <a:avLst/>
          </a:prstGeom>
        </p:spPr>
        <p:txBody>
          <a:bodyPr wrap="square">
            <a:spAutoFit/>
          </a:bodyPr>
          <a:lstStyle/>
          <a:p>
            <a:r>
              <a:rPr lang="en-IN" dirty="0"/>
              <a:t>The aim of the project is to control a robotic arm through speech. For this we followed the following algorithm</a:t>
            </a:r>
          </a:p>
        </p:txBody>
      </p:sp>
      <p:graphicFrame>
        <p:nvGraphicFramePr>
          <p:cNvPr id="4" name="Diagram 3"/>
          <p:cNvGraphicFramePr/>
          <p:nvPr>
            <p:extLst>
              <p:ext uri="{D42A27DB-BD31-4B8C-83A1-F6EECF244321}">
                <p14:modId xmlns:p14="http://schemas.microsoft.com/office/powerpoint/2010/main" val="853811997"/>
              </p:ext>
            </p:extLst>
          </p:nvPr>
        </p:nvGraphicFramePr>
        <p:xfrm>
          <a:off x="742122" y="1646629"/>
          <a:ext cx="10866782" cy="1865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412281342"/>
              </p:ext>
            </p:extLst>
          </p:nvPr>
        </p:nvGraphicFramePr>
        <p:xfrm>
          <a:off x="742122" y="3654243"/>
          <a:ext cx="10866782" cy="11794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Straight Connector 14"/>
          <p:cNvCxnSpPr/>
          <p:nvPr/>
        </p:nvCxnSpPr>
        <p:spPr>
          <a:xfrm>
            <a:off x="10654748" y="3140765"/>
            <a:ext cx="0" cy="198783"/>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279374" y="3366052"/>
            <a:ext cx="8388626" cy="1325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2266122" y="3339548"/>
            <a:ext cx="13252" cy="3146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789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843" y="371061"/>
            <a:ext cx="10734261" cy="584775"/>
          </a:xfrm>
          <a:prstGeom prst="rect">
            <a:avLst/>
          </a:prstGeom>
          <a:noFill/>
        </p:spPr>
        <p:txBody>
          <a:bodyPr wrap="square" rtlCol="0">
            <a:spAutoFit/>
          </a:bodyPr>
          <a:lstStyle/>
          <a:p>
            <a:r>
              <a:rPr lang="en-IN" sz="3200" b="1" dirty="0"/>
              <a:t>Algorithm</a:t>
            </a:r>
          </a:p>
        </p:txBody>
      </p:sp>
      <p:sp>
        <p:nvSpPr>
          <p:cNvPr id="3" name="TextBox 2"/>
          <p:cNvSpPr txBox="1"/>
          <p:nvPr/>
        </p:nvSpPr>
        <p:spPr>
          <a:xfrm>
            <a:off x="662609" y="1099930"/>
            <a:ext cx="10641495" cy="2954655"/>
          </a:xfrm>
          <a:prstGeom prst="rect">
            <a:avLst/>
          </a:prstGeom>
          <a:noFill/>
        </p:spPr>
        <p:txBody>
          <a:bodyPr wrap="square" rtlCol="0">
            <a:spAutoFit/>
          </a:bodyPr>
          <a:lstStyle/>
          <a:p>
            <a:r>
              <a:rPr lang="en-IN" sz="2400" b="1" dirty="0"/>
              <a:t>Code Structure </a:t>
            </a:r>
          </a:p>
          <a:p>
            <a:pPr marL="285750" indent="-285750">
              <a:buFont typeface="Arial" panose="020B0604020202020204" pitchFamily="34" charset="0"/>
              <a:buChar char="•"/>
            </a:pPr>
            <a:r>
              <a:rPr lang="en-IN" b="1" dirty="0"/>
              <a:t>Form1.cs </a:t>
            </a:r>
            <a:r>
              <a:rPr lang="en-IN" dirty="0"/>
              <a:t>- Contains the outermost layer of the GUI- contains 1 image-button and four normal popup buttons. </a:t>
            </a:r>
          </a:p>
          <a:p>
            <a:pPr marL="285750" indent="-285750">
              <a:buFont typeface="Arial" panose="020B0604020202020204" pitchFamily="34" charset="0"/>
              <a:buChar char="•"/>
            </a:pPr>
            <a:r>
              <a:rPr lang="en-IN" b="1" dirty="0"/>
              <a:t>Form2.cs </a:t>
            </a:r>
            <a:r>
              <a:rPr lang="en-IN" dirty="0"/>
              <a:t>- When the image-button is clicked, form 2 is launched. This is the main window application which does the speech recognition. It contain an </a:t>
            </a:r>
            <a:r>
              <a:rPr lang="en-IN" dirty="0" err="1"/>
              <a:t>audiobar</a:t>
            </a:r>
            <a:r>
              <a:rPr lang="en-IN" dirty="0"/>
              <a:t> and a textbox which prints all the words the system hears, after it has been filtered appropriately by the code. </a:t>
            </a:r>
          </a:p>
          <a:p>
            <a:pPr marL="285750" indent="-285750">
              <a:buFont typeface="Arial" panose="020B0604020202020204" pitchFamily="34" charset="0"/>
              <a:buChar char="•"/>
            </a:pPr>
            <a:r>
              <a:rPr lang="en-IN" b="1" dirty="0"/>
              <a:t>Form3.cs </a:t>
            </a:r>
            <a:r>
              <a:rPr lang="en-IN" dirty="0"/>
              <a:t>- This </a:t>
            </a:r>
            <a:r>
              <a:rPr lang="en-IN" dirty="0" err="1"/>
              <a:t>c#</a:t>
            </a:r>
            <a:r>
              <a:rPr lang="en-IN" dirty="0"/>
              <a:t> </a:t>
            </a:r>
            <a:r>
              <a:rPr lang="en-IN" dirty="0" err="1"/>
              <a:t>indow</a:t>
            </a:r>
            <a:r>
              <a:rPr lang="en-IN" dirty="0"/>
              <a:t> application file enables the user to modify the vocabulary which the code understands. </a:t>
            </a:r>
          </a:p>
          <a:p>
            <a:pPr marL="285750" indent="-285750">
              <a:buFont typeface="Arial" panose="020B0604020202020204" pitchFamily="34" charset="0"/>
              <a:buChar char="•"/>
            </a:pPr>
            <a:r>
              <a:rPr lang="en-IN" b="1" dirty="0" err="1"/>
              <a:t>Word.cs</a:t>
            </a:r>
            <a:r>
              <a:rPr lang="en-IN" b="1" dirty="0"/>
              <a:t> </a:t>
            </a:r>
            <a:r>
              <a:rPr lang="en-IN" dirty="0"/>
              <a:t>- defines the list of word ( or vocabulary) which the application understands. </a:t>
            </a:r>
          </a:p>
          <a:p>
            <a:pPr marL="285750" indent="-285750">
              <a:buFont typeface="Arial" panose="020B0604020202020204" pitchFamily="34" charset="0"/>
              <a:buChar char="•"/>
            </a:pPr>
            <a:r>
              <a:rPr lang="en-IN" b="1" dirty="0" err="1"/>
              <a:t>Program.cs</a:t>
            </a:r>
            <a:r>
              <a:rPr lang="en-IN" b="1" dirty="0"/>
              <a:t> </a:t>
            </a:r>
            <a:r>
              <a:rPr lang="en-IN" dirty="0"/>
              <a:t>- defines the order in which the application will run. Form1 </a:t>
            </a:r>
            <a:r>
              <a:rPr lang="en-IN" dirty="0" err="1"/>
              <a:t>i</a:t>
            </a:r>
            <a:r>
              <a:rPr lang="en-IN" dirty="0"/>
              <a:t> launched when the application is started. </a:t>
            </a:r>
          </a:p>
        </p:txBody>
      </p:sp>
    </p:spTree>
    <p:extLst>
      <p:ext uri="{BB962C8B-B14F-4D97-AF65-F5344CB8AC3E}">
        <p14:creationId xmlns:p14="http://schemas.microsoft.com/office/powerpoint/2010/main" val="156205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826" y="176095"/>
            <a:ext cx="10906539" cy="646331"/>
          </a:xfrm>
          <a:prstGeom prst="rect">
            <a:avLst/>
          </a:prstGeom>
          <a:noFill/>
        </p:spPr>
        <p:txBody>
          <a:bodyPr wrap="square" rtlCol="0">
            <a:spAutoFit/>
          </a:bodyPr>
          <a:lstStyle/>
          <a:p>
            <a:r>
              <a:rPr lang="en-IN" sz="3600" b="1" dirty="0"/>
              <a:t>Results</a:t>
            </a:r>
          </a:p>
        </p:txBody>
      </p:sp>
      <p:sp>
        <p:nvSpPr>
          <p:cNvPr id="3" name="Rectangle 2"/>
          <p:cNvSpPr/>
          <p:nvPr/>
        </p:nvSpPr>
        <p:spPr>
          <a:xfrm>
            <a:off x="463824" y="664351"/>
            <a:ext cx="11423375" cy="646331"/>
          </a:xfrm>
          <a:prstGeom prst="rect">
            <a:avLst/>
          </a:prstGeom>
        </p:spPr>
        <p:txBody>
          <a:bodyPr wrap="square">
            <a:spAutoFit/>
          </a:bodyPr>
          <a:lstStyle/>
          <a:p>
            <a:r>
              <a:rPr lang="en-IN" dirty="0"/>
              <a:t>The Robotic Arm takes in commands ,according to a specified syntax, from a text file. Our application takes in user input i.e. user's voice and converts it to the required syntax before writing it to the text file. The following results are obtained. </a:t>
            </a:r>
          </a:p>
        </p:txBody>
      </p:sp>
      <p:pic>
        <p:nvPicPr>
          <p:cNvPr id="4" name="Picture 3"/>
          <p:cNvPicPr>
            <a:picLocks noChangeAspect="1"/>
          </p:cNvPicPr>
          <p:nvPr/>
        </p:nvPicPr>
        <p:blipFill>
          <a:blip r:embed="rId2"/>
          <a:stretch>
            <a:fillRect/>
          </a:stretch>
        </p:blipFill>
        <p:spPr>
          <a:xfrm>
            <a:off x="463825" y="1321354"/>
            <a:ext cx="3339550" cy="2679851"/>
          </a:xfrm>
          <a:prstGeom prst="rect">
            <a:avLst/>
          </a:prstGeom>
        </p:spPr>
      </p:pic>
      <p:cxnSp>
        <p:nvCxnSpPr>
          <p:cNvPr id="6" name="Straight Arrow Connector 5"/>
          <p:cNvCxnSpPr/>
          <p:nvPr/>
        </p:nvCxnSpPr>
        <p:spPr>
          <a:xfrm>
            <a:off x="3803375" y="2655295"/>
            <a:ext cx="675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4479235" y="1321354"/>
            <a:ext cx="3511825" cy="2679851"/>
          </a:xfrm>
          <a:prstGeom prst="rect">
            <a:avLst/>
          </a:prstGeom>
        </p:spPr>
      </p:pic>
      <p:pic>
        <p:nvPicPr>
          <p:cNvPr id="9" name="Picture 8"/>
          <p:cNvPicPr>
            <a:picLocks noChangeAspect="1"/>
          </p:cNvPicPr>
          <p:nvPr/>
        </p:nvPicPr>
        <p:blipFill>
          <a:blip r:embed="rId4"/>
          <a:stretch>
            <a:fillRect/>
          </a:stretch>
        </p:blipFill>
        <p:spPr>
          <a:xfrm>
            <a:off x="8666920" y="1315370"/>
            <a:ext cx="3354749" cy="2679851"/>
          </a:xfrm>
          <a:prstGeom prst="rect">
            <a:avLst/>
          </a:prstGeom>
        </p:spPr>
      </p:pic>
      <p:cxnSp>
        <p:nvCxnSpPr>
          <p:cNvPr id="10" name="Straight Arrow Connector 9"/>
          <p:cNvCxnSpPr/>
          <p:nvPr/>
        </p:nvCxnSpPr>
        <p:spPr>
          <a:xfrm>
            <a:off x="7991060" y="2655295"/>
            <a:ext cx="675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p:cNvCxnSpPr>
          <p:nvPr/>
        </p:nvCxnSpPr>
        <p:spPr>
          <a:xfrm flipH="1">
            <a:off x="10344294" y="3995221"/>
            <a:ext cx="1" cy="3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8642364" y="4346713"/>
            <a:ext cx="3379305" cy="2328359"/>
          </a:xfrm>
          <a:prstGeom prst="rect">
            <a:avLst/>
          </a:prstGeom>
        </p:spPr>
      </p:pic>
      <p:pic>
        <p:nvPicPr>
          <p:cNvPr id="20" name="Picture 19"/>
          <p:cNvPicPr>
            <a:picLocks noChangeAspect="1"/>
          </p:cNvPicPr>
          <p:nvPr/>
        </p:nvPicPr>
        <p:blipFill>
          <a:blip r:embed="rId6"/>
          <a:stretch>
            <a:fillRect/>
          </a:stretch>
        </p:blipFill>
        <p:spPr>
          <a:xfrm>
            <a:off x="4479234" y="4346713"/>
            <a:ext cx="3511825" cy="2361301"/>
          </a:xfrm>
          <a:prstGeom prst="rect">
            <a:avLst/>
          </a:prstGeom>
        </p:spPr>
      </p:pic>
      <p:pic>
        <p:nvPicPr>
          <p:cNvPr id="21" name="Picture 20"/>
          <p:cNvPicPr>
            <a:picLocks noChangeAspect="1"/>
          </p:cNvPicPr>
          <p:nvPr/>
        </p:nvPicPr>
        <p:blipFill>
          <a:blip r:embed="rId7"/>
          <a:stretch>
            <a:fillRect/>
          </a:stretch>
        </p:blipFill>
        <p:spPr>
          <a:xfrm>
            <a:off x="463824" y="4346713"/>
            <a:ext cx="3364104" cy="2328359"/>
          </a:xfrm>
          <a:prstGeom prst="rect">
            <a:avLst/>
          </a:prstGeom>
        </p:spPr>
      </p:pic>
      <p:cxnSp>
        <p:nvCxnSpPr>
          <p:cNvPr id="22" name="Straight Arrow Connector 21"/>
          <p:cNvCxnSpPr>
            <a:stCxn id="13" idx="1"/>
            <a:endCxn id="20" idx="3"/>
          </p:cNvCxnSpPr>
          <p:nvPr/>
        </p:nvCxnSpPr>
        <p:spPr>
          <a:xfrm flipH="1">
            <a:off x="7991059" y="5510893"/>
            <a:ext cx="651305" cy="1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827928" y="5528818"/>
            <a:ext cx="651305" cy="1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07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096" y="344557"/>
            <a:ext cx="10575234" cy="584775"/>
          </a:xfrm>
          <a:prstGeom prst="rect">
            <a:avLst/>
          </a:prstGeom>
          <a:noFill/>
        </p:spPr>
        <p:txBody>
          <a:bodyPr wrap="square" rtlCol="0">
            <a:spAutoFit/>
          </a:bodyPr>
          <a:lstStyle/>
          <a:p>
            <a:r>
              <a:rPr lang="en-IN" sz="3200" b="1" dirty="0"/>
              <a:t>Future Work</a:t>
            </a:r>
          </a:p>
        </p:txBody>
      </p:sp>
      <p:sp>
        <p:nvSpPr>
          <p:cNvPr id="3" name="Rectangle 2"/>
          <p:cNvSpPr/>
          <p:nvPr/>
        </p:nvSpPr>
        <p:spPr>
          <a:xfrm>
            <a:off x="583095" y="874455"/>
            <a:ext cx="10946295" cy="2585323"/>
          </a:xfrm>
          <a:prstGeom prst="rect">
            <a:avLst/>
          </a:prstGeom>
        </p:spPr>
        <p:txBody>
          <a:bodyPr wrap="square">
            <a:spAutoFit/>
          </a:bodyPr>
          <a:lstStyle/>
          <a:p>
            <a:r>
              <a:rPr lang="en-IN" dirty="0"/>
              <a:t>Currently the user has to speak an entire code before inputting it to the arm. It would be better and more intuitive if the arm could support line by line transfer of code I.e. able to interpret input streams of code line by line and move accordingly. Along with this the integration of the speech recognition software with the arm will make the interface much easier. </a:t>
            </a:r>
          </a:p>
          <a:p>
            <a:r>
              <a:rPr lang="en-IN" dirty="0"/>
              <a:t>In case of numerical values, currently our application supports speaking the digits individually. E.g.. For writing 254, the user has to speak two, five and four. It can be improved such that user has to speak two fifty four to write 254 in the text file. This will be much more user friendly and will save time. </a:t>
            </a:r>
          </a:p>
          <a:p>
            <a:r>
              <a:rPr lang="en-IN" dirty="0"/>
              <a:t>Also we can make writing the code specific to the arm, i.e. appropriately put in comma and space according to the syntax so that the user doesn’t have to speak trivial words like comma, space, etc. every time. </a:t>
            </a:r>
          </a:p>
        </p:txBody>
      </p:sp>
    </p:spTree>
    <p:extLst>
      <p:ext uri="{BB962C8B-B14F-4D97-AF65-F5344CB8AC3E}">
        <p14:creationId xmlns:p14="http://schemas.microsoft.com/office/powerpoint/2010/main" val="17113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826" y="424070"/>
            <a:ext cx="11290852" cy="584775"/>
          </a:xfrm>
          <a:prstGeom prst="rect">
            <a:avLst/>
          </a:prstGeom>
          <a:noFill/>
        </p:spPr>
        <p:txBody>
          <a:bodyPr wrap="square" rtlCol="0">
            <a:spAutoFit/>
          </a:bodyPr>
          <a:lstStyle/>
          <a:p>
            <a:r>
              <a:rPr lang="en-IN" sz="3200" b="1" dirty="0"/>
              <a:t>References</a:t>
            </a:r>
          </a:p>
        </p:txBody>
      </p:sp>
      <p:sp>
        <p:nvSpPr>
          <p:cNvPr id="3" name="Rectangle 2"/>
          <p:cNvSpPr/>
          <p:nvPr/>
        </p:nvSpPr>
        <p:spPr>
          <a:xfrm>
            <a:off x="463826" y="1008845"/>
            <a:ext cx="11542644" cy="1200329"/>
          </a:xfrm>
          <a:prstGeom prst="rect">
            <a:avLst/>
          </a:prstGeom>
        </p:spPr>
        <p:txBody>
          <a:bodyPr wrap="square">
            <a:spAutoFit/>
          </a:bodyPr>
          <a:lstStyle/>
          <a:p>
            <a:r>
              <a:rPr lang="en-IN" b="1" dirty="0"/>
              <a:t>1) Visual Studio 2015 Documentation </a:t>
            </a:r>
            <a:endParaRPr lang="en-IN" dirty="0"/>
          </a:p>
          <a:p>
            <a:r>
              <a:rPr lang="en-IN" dirty="0"/>
              <a:t>https://msdn.microsoft.com/query/dev14.query?appId=Dev14IDEF1&amp;l=en-US&amp;k=k(MSDNSTART)&amp;rd=true </a:t>
            </a:r>
          </a:p>
          <a:p>
            <a:r>
              <a:rPr lang="en-IN" b="1" dirty="0"/>
              <a:t>2) CAM Lab Robotic Arm Manual </a:t>
            </a:r>
            <a:endParaRPr lang="en-IN" dirty="0"/>
          </a:p>
          <a:p>
            <a:r>
              <a:rPr lang="en-IN" dirty="0"/>
              <a:t>Contains syntax of the code for the robotic arm </a:t>
            </a:r>
          </a:p>
        </p:txBody>
      </p:sp>
    </p:spTree>
    <p:extLst>
      <p:ext uri="{BB962C8B-B14F-4D97-AF65-F5344CB8AC3E}">
        <p14:creationId xmlns:p14="http://schemas.microsoft.com/office/powerpoint/2010/main" val="98299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605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SPEECH OPERATED ROBOTIC ARM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OPERATED ROBOTIC ARM</dc:title>
  <dc:creator>JIVRAJ KARWA</dc:creator>
  <cp:lastModifiedBy>JIVRAJ KARWA</cp:lastModifiedBy>
  <cp:revision>8</cp:revision>
  <dcterms:created xsi:type="dcterms:W3CDTF">2016-11-02T18:02:13Z</dcterms:created>
  <dcterms:modified xsi:type="dcterms:W3CDTF">2016-11-03T08:30:16Z</dcterms:modified>
</cp:coreProperties>
</file>