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89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saucedemo.com/" TargetMode="External"/><Relationship Id="rId1" Type="http://schemas.openxmlformats.org/officeDocument/2006/relationships/hyperlink" Target="https://github.com/Nandini-Kamireddy/Sauce-Demo.gi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496" y="785191"/>
            <a:ext cx="6399063" cy="861421"/>
          </a:xfrm>
        </p:spPr>
        <p:txBody>
          <a:bodyPr/>
          <a:lstStyle/>
          <a:p>
            <a:r>
              <a:rPr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CAPSTONE PROJECT</a:t>
            </a:r>
            <a:endParaRPr lang="en-IN" sz="40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0" y="2134235"/>
            <a:ext cx="8535035" cy="1295400"/>
          </a:xfrm>
        </p:spPr>
        <p:txBody>
          <a:bodyPr>
            <a:noAutofit/>
          </a:bodyPr>
          <a:lstStyle/>
          <a:p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S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AUCEDEMO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UTOMATION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T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ESTING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P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ROJECT</a:t>
            </a:r>
            <a:endParaRPr lang="en-IN" sz="4000" dirty="0">
              <a:solidFill>
                <a:schemeClr val="tx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110" y="5369560"/>
            <a:ext cx="6462395" cy="721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800" dirty="0">
                <a:latin typeface="Bodoni MT" panose="02070603080606020203" charset="0"/>
                <a:cs typeface="Bodoni MT" panose="02070603080606020203" charset="0"/>
              </a:rPr>
              <a:t>Submitted By : Uppala Venkata Kishore</a:t>
            </a:r>
            <a:endParaRPr lang="en-IN" sz="2800" dirty="0">
              <a:latin typeface="Bodoni MT" panose="02070603080606020203" charset="0"/>
              <a:cs typeface="Bodoni MT" panose="020706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835"/>
            <a:ext cx="8229600" cy="78422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Jenkins &amp; Git Implementation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970"/>
            <a:ext cx="8229600" cy="4335780"/>
          </a:xfrm>
        </p:spPr>
        <p:txBody>
          <a:bodyPr/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GitHub repository for project version control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Jenkins integrated with Git for CI/CD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build trigger on commit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 execution (Selenium + TestNG + Allure)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 generation after each build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545"/>
            <a:ext cx="8229600" cy="532130"/>
          </a:xfrm>
        </p:spPr>
        <p:txBody>
          <a:bodyPr/>
          <a:p>
            <a:br>
              <a:rPr lang="en-IN" b="1" dirty="0">
                <a:solidFill>
                  <a:schemeClr val="accent1"/>
                </a:solidFill>
                <a:sym typeface="+mn-ea"/>
              </a:rPr>
            </a:br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Dependencies :</a:t>
            </a:r>
            <a:br>
              <a:rPr lang="en-IN" b="1" dirty="0">
                <a:solidFill>
                  <a:schemeClr val="accent1"/>
                </a:solidFill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8675"/>
            <a:ext cx="8229600" cy="5629275"/>
          </a:xfrm>
        </p:spPr>
        <p:txBody>
          <a:bodyPr/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Selenium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&lt;groupId&gt;org.seleniumhq.selenium&lt;/groupId&gt;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&lt;artifactId&gt;selenium-java&lt;/artifactId&gt;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&lt;version&gt;4.25.0&lt;/version&gt;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TestNG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&lt;groupId&gt;org.testng&lt;/groupId&gt;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&lt;artifactId&gt;testng&lt;/artifactId&gt;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&lt;version&gt;7.10.2&lt;/version&gt;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&lt;scope&gt;test&lt;/scope&gt;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Allure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&lt;groupId&gt;io.qameta.allure&lt;/groupId&gt;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&lt;artifactId&gt;allure-testng&lt;/artifactId&gt;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&lt;version&gt;2.29.0&lt;/version&gt;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Outcome :</a:t>
            </a:r>
            <a:endParaRPr lang="en-US"/>
          </a:p>
        </p:txBody>
      </p:sp>
      <p:pic>
        <p:nvPicPr>
          <p:cNvPr id="4" name="Content Placeholder 3" descr="Screenshot 2025-09-09 0910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Test cases Screenshots :</a:t>
            </a:r>
            <a:endParaRPr lang="en-US"/>
          </a:p>
        </p:txBody>
      </p:sp>
      <p:pic>
        <p:nvPicPr>
          <p:cNvPr id="8" name="Content Placeholder 7" descr="A screenshot of a website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" y="688975"/>
            <a:ext cx="5566410" cy="2569210"/>
          </a:xfrm>
        </p:spPr>
      </p:pic>
      <p:pic>
        <p:nvPicPr>
          <p:cNvPr id="10" name="Content Placeholder 9" descr="A screenshot of a computer&#10;&#10;AI-generated content may be incorrect.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95" y="3429000"/>
            <a:ext cx="5708015" cy="2997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A screenshot of a login box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56920"/>
            <a:ext cx="4398645" cy="2686685"/>
          </a:xfrm>
          <a:prstGeom prst="rect">
            <a:avLst/>
          </a:prstGeom>
        </p:spPr>
      </p:pic>
      <p:pic>
        <p:nvPicPr>
          <p:cNvPr id="8" name="Content Placeholder 7" descr="A screenshot of a website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0" y="740410"/>
            <a:ext cx="3927475" cy="2688590"/>
          </a:xfrm>
        </p:spPr>
      </p:pic>
      <p:pic>
        <p:nvPicPr>
          <p:cNvPr id="11" name="Content Placeholder 9" descr="A screenshot of a computer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828415"/>
            <a:ext cx="4415155" cy="2649220"/>
          </a:xfrm>
          <a:prstGeom prst="rect">
            <a:avLst/>
          </a:prstGeom>
        </p:spPr>
      </p:pic>
      <p:pic>
        <p:nvPicPr>
          <p:cNvPr id="15" name="Content Placeholder 14" descr="A screenshot of a computer&#10;&#10;AI-generated content may be incorrect.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75" y="3828415"/>
            <a:ext cx="3890010" cy="267081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A screenshot of a computer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" y="1013460"/>
            <a:ext cx="7938135" cy="502348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Jenkins :</a:t>
            </a:r>
            <a:endParaRPr lang="en-US"/>
          </a:p>
        </p:txBody>
      </p:sp>
      <p:pic>
        <p:nvPicPr>
          <p:cNvPr id="4" name="Content Placeholder 3" descr="Screenshot 2025-09-09 0850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47470"/>
            <a:ext cx="8229600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9-09 085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51560"/>
            <a:ext cx="8229600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9-09 0851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15060"/>
            <a:ext cx="8229600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Jira – agile board :</a:t>
            </a:r>
            <a:endParaRPr lang="en-US"/>
          </a:p>
        </p:txBody>
      </p:sp>
      <p:pic>
        <p:nvPicPr>
          <p:cNvPr id="6" name="Content Placeholder 5" descr="A screenshot of a computer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3" r="3588" b="5098"/>
          <a:stretch>
            <a:fillRect/>
          </a:stretch>
        </p:blipFill>
        <p:spPr>
          <a:xfrm>
            <a:off x="332105" y="1290955"/>
            <a:ext cx="7934325" cy="430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135"/>
            <a:ext cx="8229600" cy="78676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Content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345"/>
            <a:ext cx="4322445" cy="3730625"/>
          </a:xfrm>
        </p:spPr>
        <p:txBody>
          <a:bodyPr/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Overview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Features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Pre – Requisites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Work flow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Modules implemented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cs typeface="Angsana New" panose="02020603050405020304" pitchFamily="18" charset="-34"/>
                <a:sym typeface="+mn-ea"/>
              </a:rPr>
              <a:t>Test Execution &amp; reports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  <a:cs typeface="Angsana New" panose="02020603050405020304" pitchFamily="18" charset="-34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Future Enhancements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  <a:sym typeface="+mn-ea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Jenkins &amp; Git Implementation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06315" y="1242060"/>
            <a:ext cx="4168140" cy="3738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Dependencies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Outcome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Test Cases Screenshots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Jenkins – Outcome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Conclusion 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References &amp; links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Sprint creation :</a:t>
            </a:r>
            <a:endParaRPr lang="en-US"/>
          </a:p>
        </p:txBody>
      </p:sp>
      <p:pic>
        <p:nvPicPr>
          <p:cNvPr id="6" name="Content Placeholder 5" descr="A screenshot of a computer&#10;&#10;AI-generated content may be incorrect.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4" r="2760" b="5791"/>
          <a:stretch>
            <a:fillRect/>
          </a:stretch>
        </p:blipFill>
        <p:spPr>
          <a:xfrm>
            <a:off x="409575" y="829310"/>
            <a:ext cx="5346700" cy="2599690"/>
          </a:xfrm>
        </p:spPr>
      </p:pic>
      <p:pic>
        <p:nvPicPr>
          <p:cNvPr id="8" name="Content Placeholder 7" descr="A screenshot of a computer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r="3021" b="5055"/>
          <a:stretch>
            <a:fillRect/>
          </a:stretch>
        </p:blipFill>
        <p:spPr>
          <a:xfrm>
            <a:off x="2256155" y="3710940"/>
            <a:ext cx="5544185" cy="271653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Summary :</a:t>
            </a:r>
            <a:endParaRPr lang="en-US"/>
          </a:p>
        </p:txBody>
      </p:sp>
      <p:pic>
        <p:nvPicPr>
          <p:cNvPr id="6" name="Content Placeholder 5" descr="A screenshot of a computer&#10;&#10;AI-generated content may be incorrect.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" r="2659" b="6371"/>
          <a:stretch>
            <a:fillRect/>
          </a:stretch>
        </p:blipFill>
        <p:spPr>
          <a:xfrm>
            <a:off x="506730" y="1210310"/>
            <a:ext cx="8166100" cy="439229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A screenshot of a computer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r="3567" b="7050"/>
          <a:stretch>
            <a:fillRect/>
          </a:stretch>
        </p:blipFill>
        <p:spPr>
          <a:xfrm>
            <a:off x="448310" y="1129030"/>
            <a:ext cx="8278495" cy="476059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345"/>
            <a:ext cx="8229600" cy="64706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conclusion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1706245"/>
          </a:xfrm>
        </p:spPr>
        <p:txBody>
          <a:bodyPr/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Project successfully automated Sauce Demo website.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Improved efficiency, reliability, and reusability.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Ready for integration into real-time pipelines.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 rot="10800000" flipV="1">
            <a:off x="456565" y="3622675"/>
            <a:ext cx="8229600" cy="17983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84200" y="2722880"/>
            <a:ext cx="8229600" cy="854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60705" y="2912745"/>
            <a:ext cx="8126095" cy="70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sz="3600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References &amp; links :</a:t>
            </a:r>
            <a:endParaRPr lang="en-IN" sz="3600" b="1" dirty="0">
              <a:solidFill>
                <a:schemeClr val="accent1"/>
              </a:solidFill>
              <a:latin typeface="Bell MT" panose="02020503060305020303" charset="0"/>
              <a:sym typeface="+mn-ea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584200" y="3428365"/>
            <a:ext cx="8229600" cy="3067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GitHub : </a:t>
            </a:r>
            <a:r>
              <a:rPr lang="en-IN" sz="20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en-IN" sz="2400" dirty="0">
                <a:solidFill>
                  <a:schemeClr val="accent2"/>
                </a:solidFill>
                <a:latin typeface="Bell MT" panose="02020503060305020303" charset="0"/>
                <a:cs typeface="Bell MT" panose="02020503060305020303" charset="0"/>
                <a:sym typeface="+mn-ea"/>
                <a:hlinkClick r:id="rId1"/>
              </a:rPr>
              <a:t>https://github.com/kishore244/SauceDemo_capstone.git</a:t>
            </a:r>
            <a:endParaRPr lang="en-IN" altLang="en-US" sz="2400" b="1" dirty="0">
              <a:solidFill>
                <a:schemeClr val="accent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endParaRPr lang="en-US" altLang="en-US" sz="2400" b="1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Website : </a:t>
            </a:r>
            <a:endParaRPr lang="en-IN" sz="2400" b="1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pPr marL="0" indent="457200">
              <a:buNone/>
            </a:pPr>
            <a:r>
              <a:rPr lang="en-IN" sz="2400" dirty="0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  <a:hlinkClick r:id="rId2"/>
              </a:rPr>
              <a:t>https://www.saucedemo.com/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665" y="2933700"/>
            <a:ext cx="5867400" cy="1426210"/>
          </a:xfrm>
        </p:spPr>
        <p:txBody>
          <a:bodyPr/>
          <a:p>
            <a:pPr marL="0" indent="0">
              <a:buNone/>
            </a:pPr>
            <a:r>
              <a:rPr lang="en-IN" altLang="en-US" sz="2400"/>
              <a:t>       </a:t>
            </a:r>
            <a:r>
              <a:rPr lang="en-IN" altLang="en-US" sz="4400"/>
              <a:t> </a:t>
            </a:r>
            <a:r>
              <a:rPr lang="en-IN" altLang="en-US" sz="4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sz="6000">
                <a:latin typeface="Bell MT" panose="02020503060305020303" charset="0"/>
                <a:cs typeface="Bell MT" panose="02020503060305020303" charset="0"/>
              </a:rPr>
              <a:t>Thank You...</a:t>
            </a:r>
            <a:r>
              <a:rPr lang="en-IN" altLang="en-US" sz="4000"/>
              <a:t> </a:t>
            </a:r>
            <a:r>
              <a:rPr lang="en-IN" altLang="en-US" sz="2400"/>
              <a:t>                                              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015"/>
            <a:ext cx="8229600" cy="89217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Project Overview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8035"/>
            <a:ext cx="8229600" cy="4069715"/>
          </a:xfrm>
        </p:spPr>
        <p:txBody>
          <a:bodyPr/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This project automates the functionality of the SauceDemo.com website using Java, Selenium WebDriver, and TestNG. 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The automation suite covers login, add to cart, checkout, sorting, logout, locked-out scenarios, and cart badge count. 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Test results are captured using Allure and Surefire reports, ensuring smooth functionality and stability under various scenarios.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824230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Features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188585"/>
          </a:xfrm>
        </p:spPr>
        <p:txBody>
          <a:bodyPr/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Login Test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:Automated login Test with valid and invalid credentials.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Add to Cart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Automated add to cart functionalities with adding/removing product in cart.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Checkout Operation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Automates the entire checkout process with followed all steps like enter first name, last name zip code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Sorting Product Validation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Sort by dropdown a to z, z to a, by name and price low to high , high to low.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Logout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:click on menu bar and click on logout button.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Locked Out User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login with locked person user pass and verify properly pop a error massage.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Cart Badge Count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Adding multiple product and removing verify to cart badges are counted correctly.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 Generate with Allure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Generates rich, visually appealing HTML reports of the test executions.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5830"/>
            <a:ext cx="8229600" cy="961390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Pre-Requisites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650"/>
            <a:ext cx="8229600" cy="3848100"/>
          </a:xfrm>
        </p:spPr>
        <p:txBody>
          <a:bodyPr/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Programming Language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Java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Automation Tool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Selenium WebDriver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Testing Framework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TestNG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Build Tool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Maven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Reporting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Allure Reports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Version Control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GitHub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Continuous Integration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Jenkins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Workflow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pic>
        <p:nvPicPr>
          <p:cNvPr id="4" name="Content Placeholder 3" descr="SauceDemo_UserFlow_Downwa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1735" y="1174750"/>
            <a:ext cx="16998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015"/>
            <a:ext cx="8229600" cy="1008380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Modules implemented :</a:t>
            </a:r>
            <a:br>
              <a:rPr lang="en-IN" b="1" dirty="0">
                <a:sym typeface="+mn-ea"/>
              </a:rPr>
            </a:br>
            <a:endParaRPr lang="en-IN">
              <a:solidFill>
                <a:srgbClr val="92D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645"/>
            <a:ext cx="8229600" cy="3888105"/>
          </a:xfrm>
        </p:spPr>
        <p:txBody>
          <a:bodyPr/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Login Page Testing (valid &amp; invalid users)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Inventory Page (product listing &amp; selection)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Product Details Page Testing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Cart &amp; Checkout Flow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Negative Test Cases (e.g., locked user login)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9310"/>
            <a:ext cx="8229600" cy="108775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 Execution &amp; Reports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3920"/>
            <a:ext cx="8229600" cy="3973830"/>
          </a:xfrm>
        </p:spPr>
        <p:txBody>
          <a:bodyPr/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Automated test execution via TestNG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Results captured by Allure Framework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Interactive Allure HTML reports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Screenshots captured for all test cases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0105"/>
            <a:ext cx="8229600" cy="113601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Future Enhancements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8229600" cy="3803650"/>
          </a:xfrm>
        </p:spPr>
        <p:txBody>
          <a:bodyPr/>
          <a:p>
            <a:r>
              <a:rPr sz="2400">
                <a:sym typeface="+mn-ea"/>
              </a:rPr>
              <a:t>Integrate with Jenkins for CI/CD pipeline</a:t>
            </a:r>
            <a:r>
              <a:rPr lang="en-IN" sz="2400">
                <a:sym typeface="+mn-ea"/>
              </a:rPr>
              <a:t>.</a:t>
            </a:r>
            <a:endParaRPr sz="2400"/>
          </a:p>
          <a:p>
            <a:r>
              <a:rPr sz="2400">
                <a:sym typeface="+mn-ea"/>
              </a:rPr>
              <a:t>Perform cross-browser testing on cloud platforms</a:t>
            </a:r>
            <a:r>
              <a:rPr lang="en-IN" sz="2400">
                <a:sym typeface="+mn-ea"/>
              </a:rPr>
              <a:t>.</a:t>
            </a:r>
            <a:endParaRPr sz="2400"/>
          </a:p>
          <a:p>
            <a:r>
              <a:rPr sz="2400">
                <a:sym typeface="+mn-ea"/>
              </a:rPr>
              <a:t>Expand coverage with complex scenarios</a:t>
            </a:r>
            <a:r>
              <a:rPr lang="en-IN" sz="2400">
                <a:sym typeface="+mn-ea"/>
              </a:rPr>
              <a:t>.</a:t>
            </a:r>
            <a:endParaRPr sz="240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3368</Words>
  <Application>WPS Presentation</Application>
  <PresentationFormat>On-screen Show (4:3)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Arial Black</vt:lpstr>
      <vt:lpstr>Bodoni MT</vt:lpstr>
      <vt:lpstr>Bell MT</vt:lpstr>
      <vt:lpstr>Angsana New</vt:lpstr>
      <vt:lpstr>Microsoft Sans Serif</vt:lpstr>
      <vt:lpstr>Wingdings</vt:lpstr>
      <vt:lpstr>Microsoft YaHei</vt:lpstr>
      <vt:lpstr>Arial Unicode MS</vt:lpstr>
      <vt:lpstr>Calibri</vt:lpstr>
      <vt:lpstr>Blue Waves</vt:lpstr>
      <vt:lpstr> CAPSTONE PROJECT</vt:lpstr>
      <vt:lpstr>Content :</vt:lpstr>
      <vt:lpstr>Project Overview :</vt:lpstr>
      <vt:lpstr>Features :</vt:lpstr>
      <vt:lpstr>Pre-Requisites :</vt:lpstr>
      <vt:lpstr>Workflow :</vt:lpstr>
      <vt:lpstr>Modules implemented : </vt:lpstr>
      <vt:lpstr>Test Execution &amp; Reports :</vt:lpstr>
      <vt:lpstr>Future Enhancements :</vt:lpstr>
      <vt:lpstr>Jenkins &amp; Git Implementation :</vt:lpstr>
      <vt:lpstr> Dependencies : </vt:lpstr>
      <vt:lpstr>Outcome :</vt:lpstr>
      <vt:lpstr>Test cases Screenshots :</vt:lpstr>
      <vt:lpstr>PowerPoint 演示文稿</vt:lpstr>
      <vt:lpstr>PowerPoint 演示文稿</vt:lpstr>
      <vt:lpstr>Jenkins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Venkata Kishore Uppala</cp:lastModifiedBy>
  <cp:revision>10</cp:revision>
  <dcterms:created xsi:type="dcterms:W3CDTF">2013-01-27T09:14:00Z</dcterms:created>
  <dcterms:modified xsi:type="dcterms:W3CDTF">2025-09-10T14:51:07Z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A369D52C4B93407EBC04C0EB9A98FACE_13</vt:lpwstr>
  </property>
  <property fmtid="{D5CDD505-2E9C-101B-9397-08002B2CF9AE}" pid="3" name="KSOProductBuildVer">
    <vt:lpwstr>1033-12.2.0.21931</vt:lpwstr>
  </property>
</Properties>
</file>