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8088F-94BA-4C7C-8BDD-E4B5FC0B7A1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569E34-6DB6-4F23-B7EA-69E3A6FEC6A8}">
      <dgm:prSet/>
      <dgm:spPr/>
      <dgm:t>
        <a:bodyPr/>
        <a:lstStyle/>
        <a:p>
          <a:r>
            <a:rPr lang="en-US" dirty="0"/>
            <a:t>Figma link:  </a:t>
          </a:r>
          <a:r>
            <a:rPr lang="en-IN" dirty="0"/>
            <a:t>https://www.figma.com/file/DnwyHpLl0XJegezykj90Dn/MY-GAME?node-id=0%3A1</a:t>
          </a:r>
        </a:p>
      </dgm:t>
    </dgm:pt>
    <dgm:pt modelId="{5684485B-EA7A-4885-AA22-7EEFFA2CE07D}" type="parTrans" cxnId="{08E2E4BA-4777-4B60-B97F-E7A2F785B0F6}">
      <dgm:prSet/>
      <dgm:spPr/>
      <dgm:t>
        <a:bodyPr/>
        <a:lstStyle/>
        <a:p>
          <a:endParaRPr lang="en-IN"/>
        </a:p>
      </dgm:t>
    </dgm:pt>
    <dgm:pt modelId="{87C58F06-75D4-42CF-84A4-325DE710B020}" type="sibTrans" cxnId="{08E2E4BA-4777-4B60-B97F-E7A2F785B0F6}">
      <dgm:prSet/>
      <dgm:spPr/>
      <dgm:t>
        <a:bodyPr/>
        <a:lstStyle/>
        <a:p>
          <a:endParaRPr lang="en-IN"/>
        </a:p>
      </dgm:t>
    </dgm:pt>
    <dgm:pt modelId="{8842BA08-E548-4B71-82FF-8FF948C7EDBA}" type="pres">
      <dgm:prSet presAssocID="{79C8088F-94BA-4C7C-8BDD-E4B5FC0B7A1D}" presName="CompostProcess" presStyleCnt="0">
        <dgm:presLayoutVars>
          <dgm:dir/>
          <dgm:resizeHandles val="exact"/>
        </dgm:presLayoutVars>
      </dgm:prSet>
      <dgm:spPr/>
    </dgm:pt>
    <dgm:pt modelId="{DB2057CB-3B70-4C19-B415-AD4194289F2C}" type="pres">
      <dgm:prSet presAssocID="{79C8088F-94BA-4C7C-8BDD-E4B5FC0B7A1D}" presName="arrow" presStyleLbl="bgShp" presStyleIdx="0" presStyleCnt="1"/>
      <dgm:spPr/>
    </dgm:pt>
    <dgm:pt modelId="{B675B741-137C-475A-A316-2D05F151AA5B}" type="pres">
      <dgm:prSet presAssocID="{79C8088F-94BA-4C7C-8BDD-E4B5FC0B7A1D}" presName="linearProcess" presStyleCnt="0"/>
      <dgm:spPr/>
    </dgm:pt>
    <dgm:pt modelId="{BDCB969F-7A51-432C-89B8-804EC7CAB664}" type="pres">
      <dgm:prSet presAssocID="{DD569E34-6DB6-4F23-B7EA-69E3A6FEC6A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D5D00AC-4608-43E9-AA65-98D6B440FE2E}" type="presOf" srcId="{DD569E34-6DB6-4F23-B7EA-69E3A6FEC6A8}" destId="{BDCB969F-7A51-432C-89B8-804EC7CAB664}" srcOrd="0" destOrd="0" presId="urn:microsoft.com/office/officeart/2005/8/layout/hProcess9"/>
    <dgm:cxn modelId="{08E2E4BA-4777-4B60-B97F-E7A2F785B0F6}" srcId="{79C8088F-94BA-4C7C-8BDD-E4B5FC0B7A1D}" destId="{DD569E34-6DB6-4F23-B7EA-69E3A6FEC6A8}" srcOrd="0" destOrd="0" parTransId="{5684485B-EA7A-4885-AA22-7EEFFA2CE07D}" sibTransId="{87C58F06-75D4-42CF-84A4-325DE710B020}"/>
    <dgm:cxn modelId="{D70ED6DC-CA3A-403C-98AF-7EDFC5FE39F8}" type="presOf" srcId="{79C8088F-94BA-4C7C-8BDD-E4B5FC0B7A1D}" destId="{8842BA08-E548-4B71-82FF-8FF948C7EDBA}" srcOrd="0" destOrd="0" presId="urn:microsoft.com/office/officeart/2005/8/layout/hProcess9"/>
    <dgm:cxn modelId="{1B71C089-D4B5-4E35-ADA4-9B4F78F39A83}" type="presParOf" srcId="{8842BA08-E548-4B71-82FF-8FF948C7EDBA}" destId="{DB2057CB-3B70-4C19-B415-AD4194289F2C}" srcOrd="0" destOrd="0" presId="urn:microsoft.com/office/officeart/2005/8/layout/hProcess9"/>
    <dgm:cxn modelId="{E566E844-2A98-45A5-9045-41749016D7F9}" type="presParOf" srcId="{8842BA08-E548-4B71-82FF-8FF948C7EDBA}" destId="{B675B741-137C-475A-A316-2D05F151AA5B}" srcOrd="1" destOrd="0" presId="urn:microsoft.com/office/officeart/2005/8/layout/hProcess9"/>
    <dgm:cxn modelId="{09E15EED-85AE-451E-A03F-E7B11DA5803F}" type="presParOf" srcId="{B675B741-137C-475A-A316-2D05F151AA5B}" destId="{BDCB969F-7A51-432C-89B8-804EC7CAB66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57CB-3B70-4C19-B415-AD4194289F2C}">
      <dsp:nvSpPr>
        <dsp:cNvPr id="0" name=""/>
        <dsp:cNvSpPr/>
      </dsp:nvSpPr>
      <dsp:spPr>
        <a:xfrm>
          <a:off x="743711" y="0"/>
          <a:ext cx="8428736" cy="6463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969F-7A51-432C-89B8-804EC7CAB664}">
      <dsp:nvSpPr>
        <dsp:cNvPr id="0" name=""/>
        <dsp:cNvSpPr/>
      </dsp:nvSpPr>
      <dsp:spPr>
        <a:xfrm>
          <a:off x="1952244" y="193899"/>
          <a:ext cx="6011672" cy="258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Figma link:  </a:t>
          </a:r>
          <a:r>
            <a:rPr lang="en-IN" sz="1000" kern="1200" dirty="0"/>
            <a:t>https://www.figma.com/file/DnwyHpLl0XJegezykj90Dn/MY-GAME?node-id=0%3A1</a:t>
          </a:r>
        </a:p>
      </dsp:txBody>
      <dsp:txXfrm>
        <a:off x="1964864" y="206519"/>
        <a:ext cx="5986432" cy="233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3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11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17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41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5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8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3271-4EB7-436E-8796-A97CC52450C2}" type="datetimeFigureOut">
              <a:rPr lang="en-IN" smtClean="0"/>
              <a:t>04-Nov-2022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0844EA-27A6-40FD-8828-65FADFB9B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122" y="790302"/>
            <a:ext cx="8915399" cy="2262781"/>
          </a:xfrm>
        </p:spPr>
        <p:txBody>
          <a:bodyPr/>
          <a:lstStyle/>
          <a:p>
            <a:r>
              <a:rPr lang="en-US" dirty="0"/>
              <a:t>NOSTALGIC GAME HUBB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121" y="3178629"/>
            <a:ext cx="8915399" cy="27250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By: PLUGIN IMMORTALS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Keerthana</a:t>
            </a:r>
            <a:r>
              <a:rPr lang="en-US" dirty="0"/>
              <a:t> Devi S 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Kishore 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Kishore 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Padmanaban</a:t>
            </a:r>
            <a:r>
              <a:rPr lang="en-US" dirty="0"/>
              <a:t> 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Prajeesh</a:t>
            </a:r>
            <a:r>
              <a:rPr lang="en-US" dirty="0"/>
              <a:t> 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Sabari K 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Saisukirtha</a:t>
            </a:r>
            <a:r>
              <a:rPr lang="en-US" dirty="0"/>
              <a:t> 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6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10954" r="15354" b="11829"/>
          <a:stretch/>
        </p:blipFill>
        <p:spPr>
          <a:xfrm>
            <a:off x="843280" y="599440"/>
            <a:ext cx="10647680" cy="5689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475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3" t="10773" r="17577" b="12189"/>
          <a:stretch/>
        </p:blipFill>
        <p:spPr>
          <a:xfrm>
            <a:off x="822960" y="518160"/>
            <a:ext cx="10718800" cy="58623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9545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0595" r="19192" b="11291"/>
          <a:stretch/>
        </p:blipFill>
        <p:spPr>
          <a:xfrm>
            <a:off x="599440" y="426720"/>
            <a:ext cx="11054080" cy="60248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432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3" t="10595" r="19091" b="11830"/>
          <a:stretch/>
        </p:blipFill>
        <p:spPr>
          <a:xfrm>
            <a:off x="955040" y="548640"/>
            <a:ext cx="10576560" cy="58623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95113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9B9A8-E8C5-DDF2-B438-E6F47F0FF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6" t="11025" r="17529" b="11622"/>
          <a:stretch/>
        </p:blipFill>
        <p:spPr>
          <a:xfrm>
            <a:off x="1237129" y="645459"/>
            <a:ext cx="10874188" cy="5827058"/>
          </a:xfrm>
        </p:spPr>
      </p:pic>
    </p:spTree>
    <p:extLst>
      <p:ext uri="{BB962C8B-B14F-4D97-AF65-F5344CB8AC3E}">
        <p14:creationId xmlns:p14="http://schemas.microsoft.com/office/powerpoint/2010/main" val="180620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17B87-0DB3-1393-1F9D-79F94392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5" t="11388" r="17177" b="11736"/>
          <a:stretch/>
        </p:blipFill>
        <p:spPr>
          <a:xfrm>
            <a:off x="1290919" y="636494"/>
            <a:ext cx="10479740" cy="5262282"/>
          </a:xfrm>
        </p:spPr>
      </p:pic>
    </p:spTree>
    <p:extLst>
      <p:ext uri="{BB962C8B-B14F-4D97-AF65-F5344CB8AC3E}">
        <p14:creationId xmlns:p14="http://schemas.microsoft.com/office/powerpoint/2010/main" val="308089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DA632-3707-89F5-640E-DEEF30CA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t="11111" r="17279" b="12549"/>
          <a:stretch/>
        </p:blipFill>
        <p:spPr>
          <a:xfrm>
            <a:off x="1111624" y="762000"/>
            <a:ext cx="10668000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 txBox="1">
            <a:spLocks/>
          </p:cNvSpPr>
          <p:nvPr/>
        </p:nvSpPr>
        <p:spPr>
          <a:xfrm>
            <a:off x="2589213" y="665445"/>
            <a:ext cx="8915400" cy="3854970"/>
          </a:xfrm>
          <a:prstGeom prst="rect">
            <a:avLst/>
          </a:prstGeom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1" y="594458"/>
            <a:ext cx="5965588" cy="3996944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6D5CE5-0831-B5AE-932D-3D6398064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89511"/>
              </p:ext>
            </p:extLst>
          </p:nvPr>
        </p:nvGraphicFramePr>
        <p:xfrm>
          <a:off x="1137920" y="5463092"/>
          <a:ext cx="991616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4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45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NOSTALGIC GAME HUBB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NOSTALGIC GAME HUB</dc:title>
  <dc:creator>New</dc:creator>
  <cp:lastModifiedBy>V.kishore 12345</cp:lastModifiedBy>
  <cp:revision>14</cp:revision>
  <dcterms:created xsi:type="dcterms:W3CDTF">2022-11-04T04:32:08Z</dcterms:created>
  <dcterms:modified xsi:type="dcterms:W3CDTF">2022-11-04T10:45:08Z</dcterms:modified>
</cp:coreProperties>
</file>