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8CCC-7280-4132-AE57-1409706BC8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D3C2-D97F-4049-B391-4869C5CD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Uber Cases </a:t>
            </a:r>
            <a:r>
              <a:rPr lang="en-US" dirty="0" err="1"/>
              <a:t>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Kishore Kumar </a:t>
            </a:r>
            <a:r>
              <a:rPr lang="en-US" dirty="0" err="1"/>
              <a:t>Poosa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2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r="26749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/>
              <a:t>Results discussions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/>
              <a:t>This says major number of airport pick ups, showing the status of no cars available.</a:t>
            </a:r>
          </a:p>
          <a:p>
            <a:endParaRPr lang="en-US" sz="1800"/>
          </a:p>
          <a:p>
            <a:r>
              <a:rPr lang="en-US" sz="1800"/>
              <a:t>Secondly major portion City pick ups  are getting cancelled due to the drop location is airport.</a:t>
            </a:r>
          </a:p>
          <a:p>
            <a:r>
              <a:rPr lang="en-US" sz="1800"/>
              <a:t>It is clear that many are cancelling from city to air-port</a:t>
            </a:r>
          </a:p>
          <a:p>
            <a:r>
              <a:rPr lang="en-US" sz="1800"/>
              <a:t>Let us analyze this further to find out during what time this is happening.</a:t>
            </a:r>
          </a:p>
        </p:txBody>
      </p:sp>
    </p:spTree>
    <p:extLst>
      <p:ext uri="{BB962C8B-B14F-4D97-AF65-F5344CB8AC3E}">
        <p14:creationId xmlns:p14="http://schemas.microsoft.com/office/powerpoint/2010/main" val="237310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tationary, writing implement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l="10315" r="16434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/>
              <a:t>This figure shows along the time axis , the number of bookings and cancellations done</a:t>
            </a:r>
          </a:p>
          <a:p>
            <a:r>
              <a:rPr lang="en-US" sz="1800"/>
              <a:t>To make this much clear, I have divided time axis into time slots</a:t>
            </a:r>
          </a:p>
          <a:p>
            <a:r>
              <a:rPr lang="en-US" sz="1800"/>
              <a:t>01 to 04 - Late Nights</a:t>
            </a:r>
          </a:p>
          <a:p>
            <a:r>
              <a:rPr lang="en-US" sz="1800"/>
              <a:t>04 to 08 – Early Mornings</a:t>
            </a:r>
          </a:p>
          <a:p>
            <a:r>
              <a:rPr lang="en-US" sz="1800"/>
              <a:t>08 to 12 – Mornings</a:t>
            </a:r>
          </a:p>
          <a:p>
            <a:r>
              <a:rPr lang="en-US" sz="1800"/>
              <a:t>12 to 15 – Afternoon</a:t>
            </a:r>
          </a:p>
          <a:p>
            <a:r>
              <a:rPr lang="en-US" sz="1800"/>
              <a:t>15 to 20 – Evenings</a:t>
            </a:r>
          </a:p>
          <a:p>
            <a:r>
              <a:rPr lang="en-US" sz="1800"/>
              <a:t>20 to 24 - Nights</a:t>
            </a:r>
          </a:p>
        </p:txBody>
      </p:sp>
    </p:spTree>
    <p:extLst>
      <p:ext uri="{BB962C8B-B14F-4D97-AF65-F5344CB8AC3E}">
        <p14:creationId xmlns:p14="http://schemas.microsoft.com/office/powerpoint/2010/main" val="101522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r="26749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/>
              <a:t>This picture drawn by keeping time slot on X-Axis and Number of requests on Y-Axis</a:t>
            </a:r>
          </a:p>
          <a:p>
            <a:r>
              <a:rPr lang="en-US" sz="1800"/>
              <a:t>Now this depicts that most number of cancellations happening during early mornings and mornings. Means 4 AM to 10 AM roughly.</a:t>
            </a:r>
          </a:p>
          <a:p>
            <a:r>
              <a:rPr lang="en-US" sz="1800"/>
              <a:t>We have to analyze why so ?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739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r="26749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/>
              <a:t>This is revised time slots and checked with the request locations.</a:t>
            </a:r>
          </a:p>
          <a:p>
            <a:r>
              <a:rPr lang="en-US" sz="1800"/>
              <a:t>Early mornings : 3 to 6</a:t>
            </a:r>
          </a:p>
          <a:p>
            <a:r>
              <a:rPr lang="en-US" sz="1800"/>
              <a:t>Morning : 6 to 10</a:t>
            </a:r>
          </a:p>
          <a:p>
            <a:r>
              <a:rPr lang="en-US" sz="1800"/>
              <a:t>Afternoon: 10 to 3</a:t>
            </a:r>
          </a:p>
          <a:p>
            <a:r>
              <a:rPr lang="en-US" sz="1800"/>
              <a:t>Evenings: 3 to 7</a:t>
            </a:r>
          </a:p>
          <a:p>
            <a:r>
              <a:rPr lang="en-US" sz="1800"/>
              <a:t>Night : 7 to 11</a:t>
            </a:r>
          </a:p>
          <a:p>
            <a:r>
              <a:rPr lang="en-US" sz="1800"/>
              <a:t>Graph clearly shows that major portion cancelled having pick up locations in the city.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379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r="26749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During Evenings and Nights we can see a demand supply gap a lot</a:t>
            </a:r>
          </a:p>
          <a:p>
            <a:r>
              <a:rPr lang="en-US" sz="1800" dirty="0"/>
              <a:t>Mainly Airport pick ups are facing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62047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Uber Cases tudy</vt:lpstr>
      <vt:lpstr>Results discussions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Cases tudy</dc:title>
  <dc:creator>kishore kumar</dc:creator>
  <cp:lastModifiedBy>kishore kumar</cp:lastModifiedBy>
  <cp:revision>7</cp:revision>
  <dcterms:created xsi:type="dcterms:W3CDTF">2017-06-01T14:13:46Z</dcterms:created>
  <dcterms:modified xsi:type="dcterms:W3CDTF">2017-06-01T17:10:40Z</dcterms:modified>
</cp:coreProperties>
</file>