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614FA3-C2F7-4FD0-8C3E-D6FB49A73519}">
  <a:tblStyle styleId="{A6614FA3-C2F7-4FD0-8C3E-D6FB49A735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c443bb5e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c443bb5e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443bb5e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443bb5e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443bb5e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443bb5e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c443bb5e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c443bb5e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443bb5e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443bb5e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443bb5e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c443bb5e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443bb5e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443bb5e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c443bb5e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c443bb5e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443bb5e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443bb5e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c443bb5e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c443bb5e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nPIgOIaKNDTQv7QFq6Z3vmZtpa4iZ73I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23600" y="1908575"/>
            <a:ext cx="3496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</a:rPr>
              <a:t>Affordify</a:t>
            </a:r>
            <a:endParaRPr sz="45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69950" y="2785775"/>
            <a:ext cx="160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By Team 24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3"/>
          <p:cNvGraphicFramePr/>
          <p:nvPr>
            <p:extLst>
              <p:ext uri="{D42A27DB-BD31-4B8C-83A1-F6EECF244321}">
                <p14:modId xmlns:p14="http://schemas.microsoft.com/office/powerpoint/2010/main" val="2306783827"/>
              </p:ext>
            </p:extLst>
          </p:nvPr>
        </p:nvGraphicFramePr>
        <p:xfrm>
          <a:off x="311700" y="575180"/>
          <a:ext cx="8520600" cy="3565890"/>
        </p:xfrm>
        <a:graphic>
          <a:graphicData uri="http://schemas.openxmlformats.org/drawingml/2006/table">
            <a:tbl>
              <a:tblPr>
                <a:noFill/>
                <a:tableStyleId>{A6614FA3-C2F7-4FD0-8C3E-D6FB49A73519}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Product Page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Product Details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Price Chart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Add Favourites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Order Button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Favourite Page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List Favourite Products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6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Web Scraping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Scraping Bot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Scrap Multiple Sites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9900"/>
                          </a:solidFill>
                        </a:rPr>
                        <a:t>Partially Achieved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Additional Features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Remove favourites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FF00"/>
                          </a:solidFill>
                        </a:rPr>
                        <a:t>Achieved</a:t>
                      </a:r>
                      <a:endParaRPr dirty="0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36850" y="394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Learnings:</a:t>
            </a:r>
            <a:endParaRPr dirty="0"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536850" y="829850"/>
            <a:ext cx="8693700" cy="9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17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 dirty="0"/>
              <a:t>Learning springboot and React.</a:t>
            </a:r>
            <a:endParaRPr sz="1820" dirty="0"/>
          </a:p>
          <a:p>
            <a:pPr marL="457200" lvl="0" indent="-34417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 dirty="0"/>
              <a:t>Understanding web scraping techniques.</a:t>
            </a:r>
            <a:endParaRPr sz="1820" dirty="0"/>
          </a:p>
          <a:p>
            <a:pPr marL="457200" lvl="0" indent="-34417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 dirty="0"/>
              <a:t>Writing clean Rest Api’s.  </a:t>
            </a:r>
          </a:p>
          <a:p>
            <a:pPr marL="457200" lvl="0" indent="-34417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 dirty="0"/>
              <a:t>Maintaining pipelines and Tests.</a:t>
            </a:r>
          </a:p>
          <a:p>
            <a:pPr marL="457200" lvl="0" indent="-34417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20"/>
              <a:buChar char="-"/>
            </a:pPr>
            <a:r>
              <a:rPr lang="en" sz="1820" dirty="0"/>
              <a:t>Code refactoring and Code smell analysis.</a:t>
            </a:r>
            <a:br>
              <a:rPr lang="en" sz="1820" dirty="0"/>
            </a:br>
            <a:br>
              <a:rPr lang="en" sz="1820" dirty="0"/>
            </a:br>
            <a:br>
              <a:rPr lang="en" sz="1820" dirty="0"/>
            </a:br>
            <a:br>
              <a:rPr lang="en" sz="1820" dirty="0"/>
            </a:br>
            <a:br>
              <a:rPr lang="en" sz="1820" dirty="0"/>
            </a:br>
            <a:br>
              <a:rPr lang="en" sz="1820" dirty="0"/>
            </a:br>
            <a:endParaRPr sz="1820" dirty="0"/>
          </a:p>
        </p:txBody>
      </p:sp>
      <p:sp>
        <p:nvSpPr>
          <p:cNvPr id="119" name="Google Shape;119;p24"/>
          <p:cNvSpPr txBox="1"/>
          <p:nvPr/>
        </p:nvSpPr>
        <p:spPr>
          <a:xfrm>
            <a:off x="536850" y="3151332"/>
            <a:ext cx="84687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 dirty="0">
                <a:solidFill>
                  <a:schemeClr val="lt2"/>
                </a:solidFill>
              </a:rPr>
              <a:t>Script based websites and anti-scraping technology.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 dirty="0">
                <a:solidFill>
                  <a:schemeClr val="lt2"/>
                </a:solidFill>
              </a:rPr>
              <a:t>Cleaning scraped data.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 dirty="0">
                <a:solidFill>
                  <a:schemeClr val="lt2"/>
                </a:solidFill>
              </a:rPr>
              <a:t>Learning new frameworks, technology and languages.</a:t>
            </a:r>
            <a:endParaRPr sz="1800" dirty="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 dirty="0">
                <a:solidFill>
                  <a:schemeClr val="lt2"/>
                </a:solidFill>
              </a:rPr>
              <a:t>New Team with minimal experience.  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536850" y="257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771EE9-2E5F-4EF7-B59D-52A4EE1FD4E4}"/>
              </a:ext>
            </a:extLst>
          </p:cNvPr>
          <p:cNvSpPr txBox="1"/>
          <p:nvPr/>
        </p:nvSpPr>
        <p:spPr>
          <a:xfrm>
            <a:off x="2286000" y="22485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636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Details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Client Team : 23</a:t>
            </a:r>
            <a:br>
              <a:rPr lang="en" dirty="0"/>
            </a:br>
            <a:r>
              <a:rPr lang="en" dirty="0">
                <a:solidFill>
                  <a:schemeClr val="dk1"/>
                </a:solidFill>
              </a:rPr>
              <a:t>Development Team : 24</a:t>
            </a:r>
            <a:br>
              <a:rPr lang="en" dirty="0">
                <a:solidFill>
                  <a:srgbClr val="9E9E9E"/>
                </a:solidFill>
              </a:rPr>
            </a:b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Team members:</a:t>
            </a:r>
            <a:r>
              <a:rPr lang="en" sz="1400" dirty="0">
                <a:solidFill>
                  <a:schemeClr val="dk1"/>
                </a:solidFill>
              </a:rPr>
              <a:t> 	</a:t>
            </a:r>
            <a:r>
              <a:rPr lang="en" dirty="0">
                <a:solidFill>
                  <a:schemeClr val="dk1"/>
                </a:solidFill>
              </a:rPr>
              <a:t>Giri Sharan Reddy Pusuluru  	(B00913674)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		Jay Jitendrakumar Mulani       	(B00940800)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		Kishoreganesh Sundararajan 	(B00934548)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                           	Kovarthanan Murugan 		(B00936880)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                            	Vishwa Pankajbhai Parmar	(B00930141)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Statistics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DEBE9"/>
                </a:solidFill>
              </a:rPr>
              <a:t>Meeting with Client: 14</a:t>
            </a:r>
            <a:br>
              <a:rPr lang="en">
                <a:solidFill>
                  <a:srgbClr val="EDEBE9"/>
                </a:solidFill>
              </a:rPr>
            </a:br>
            <a:br>
              <a:rPr lang="en">
                <a:solidFill>
                  <a:srgbClr val="EDEBE9"/>
                </a:solidFill>
              </a:rPr>
            </a:br>
            <a:r>
              <a:rPr lang="en">
                <a:solidFill>
                  <a:srgbClr val="EDEBE9"/>
                </a:solidFill>
              </a:rPr>
              <a:t>Meeting with TA: 7</a:t>
            </a:r>
            <a:br>
              <a:rPr lang="en">
                <a:solidFill>
                  <a:srgbClr val="EDEBE9"/>
                </a:solidFill>
              </a:rPr>
            </a:br>
            <a:br>
              <a:rPr lang="en">
                <a:solidFill>
                  <a:srgbClr val="EDEBE9"/>
                </a:solidFill>
              </a:rPr>
            </a:br>
            <a:r>
              <a:rPr lang="en">
                <a:solidFill>
                  <a:srgbClr val="EDEBE9"/>
                </a:solidFill>
              </a:rPr>
              <a:t>Internal Meeting: 24</a:t>
            </a:r>
            <a:br>
              <a:rPr lang="en">
                <a:solidFill>
                  <a:srgbClr val="EDEBE9"/>
                </a:solidFill>
              </a:rPr>
            </a:br>
            <a:br>
              <a:rPr lang="en">
                <a:solidFill>
                  <a:srgbClr val="EDEBE9"/>
                </a:solidFill>
              </a:rPr>
            </a:br>
            <a:endParaRPr>
              <a:solidFill>
                <a:srgbClr val="EDEBE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Summary 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Web-application to compare price of groceries from various websites.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View the price trend chart of the product user wish to buy.​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User can favourite the items they like.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Newsletter feature to notify on recent price changes.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Feature to add favourite items.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Navigate user to desired selling site.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sz="2000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63" y="1205925"/>
            <a:ext cx="6752276" cy="344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3280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status</a:t>
            </a:r>
            <a:endParaRPr dirty="0"/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4130044292"/>
              </p:ext>
            </p:extLst>
          </p:nvPr>
        </p:nvGraphicFramePr>
        <p:xfrm>
          <a:off x="311700" y="1018829"/>
          <a:ext cx="8520599" cy="3870780"/>
        </p:xfrm>
        <a:graphic>
          <a:graphicData uri="http://schemas.openxmlformats.org/drawingml/2006/table">
            <a:tbl>
              <a:tblPr>
                <a:noFill/>
                <a:tableStyleId>{A6614FA3-C2F7-4FD0-8C3E-D6FB49A73519}</a:tableStyleId>
              </a:tblPr>
              <a:tblGrid>
                <a:gridCol w="317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Team Member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Tasks done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Giri Sharan Reddy Pusuluru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Save and read favorite product, login and JWT Authentication,Registration page,category fearure, navigation bar, Unit Testing.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Jay Jitendrakumar Mulani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Web Scraping, CI/CD , Notification (UI), Remote Database connection and bug fixes.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Kishoreganesh Sundararajan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Price chart feature, Price chart(UI), User page (UI),Erd and Class diagram, Search Product feture, refactoring.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Kovarthanan Murugan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Delete favorite, Filer product, price change notification, Newsletter feature, favorite page (UI), Login page, display products (UI),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 Vishwa Pankajbhai Parmar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Registration Feature, Email feature, refactoting code smells, product filter (UI) , Top navigation bar (UI).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Video Link 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https://drive.google.com/drive/folders/1nPIgOIaKNDTQv7QFq6Z3vmZtpa4iZ73I?usp=sharing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Milestones (Mid-term) </a:t>
            </a:r>
            <a:endParaRPr dirty="0"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952500" y="1601725"/>
          <a:ext cx="7239000" cy="1945826"/>
        </p:xfrm>
        <a:graphic>
          <a:graphicData uri="http://schemas.openxmlformats.org/drawingml/2006/table">
            <a:tbl>
              <a:tblPr>
                <a:noFill/>
                <a:tableStyleId>{A6614FA3-C2F7-4FD0-8C3E-D6FB49A73519}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EDEBE9"/>
                          </a:solidFill>
                        </a:rPr>
                        <a:t>Login and Registration​ </a:t>
                      </a:r>
                      <a:endParaRPr sz="1200">
                        <a:solidFill>
                          <a:srgbClr val="EDEBE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DEBE9"/>
                          </a:solidFill>
                        </a:rPr>
                        <a:t>Achieved</a:t>
                      </a:r>
                      <a:endParaRPr sz="1200">
                        <a:solidFill>
                          <a:srgbClr val="EDEBE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EDEBE9"/>
                          </a:solidFill>
                        </a:rPr>
                        <a:t>Email Notification Service</a:t>
                      </a:r>
                      <a:endParaRPr sz="1200">
                        <a:solidFill>
                          <a:srgbClr val="EDEBE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DEBE9"/>
                          </a:solidFill>
                        </a:rPr>
                        <a:t>Achieved</a:t>
                      </a:r>
                      <a:endParaRPr sz="1200">
                        <a:solidFill>
                          <a:srgbClr val="EDEBE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EDEBE9"/>
                          </a:solidFill>
                        </a:rPr>
                        <a:t>​ Product Page (static)</a:t>
                      </a:r>
                      <a:endParaRPr sz="1200">
                        <a:solidFill>
                          <a:srgbClr val="EDEBE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DEBE9"/>
                          </a:solidFill>
                        </a:rPr>
                        <a:t>Achieved</a:t>
                      </a:r>
                      <a:endParaRPr sz="1200">
                        <a:solidFill>
                          <a:srgbClr val="EDEBE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EDEBE9"/>
                          </a:solidFill>
                        </a:rPr>
                        <a:t>Search features</a:t>
                      </a:r>
                      <a:endParaRPr sz="1200">
                        <a:solidFill>
                          <a:srgbClr val="EDEBE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DEBE9"/>
                          </a:solidFill>
                        </a:rPr>
                        <a:t>Achieved</a:t>
                      </a:r>
                      <a:endParaRPr sz="1200">
                        <a:solidFill>
                          <a:srgbClr val="EDEBE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22"/>
          <p:cNvGraphicFramePr/>
          <p:nvPr>
            <p:extLst>
              <p:ext uri="{D42A27DB-BD31-4B8C-83A1-F6EECF244321}">
                <p14:modId xmlns:p14="http://schemas.microsoft.com/office/powerpoint/2010/main" val="253380669"/>
              </p:ext>
            </p:extLst>
          </p:nvPr>
        </p:nvGraphicFramePr>
        <p:xfrm>
          <a:off x="311700" y="1180214"/>
          <a:ext cx="8520600" cy="3795060"/>
        </p:xfrm>
        <a:graphic>
          <a:graphicData uri="http://schemas.openxmlformats.org/drawingml/2006/table">
            <a:tbl>
              <a:tblPr>
                <a:noFill/>
                <a:tableStyleId>{A6614FA3-C2F7-4FD0-8C3E-D6FB49A73519}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4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Status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000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Home page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Search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Filters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Category cards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Navigation bar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Search Result Page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Products List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Achieved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</a:rPr>
                        <a:t>Filters</a:t>
                      </a:r>
                      <a:endParaRPr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FF00"/>
                          </a:solidFill>
                        </a:rPr>
                        <a:t>Achieved</a:t>
                      </a:r>
                      <a:endParaRPr dirty="0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Google Shape;102;p21">
            <a:extLst>
              <a:ext uri="{FF2B5EF4-FFF2-40B4-BE49-F238E27FC236}">
                <a16:creationId xmlns:a16="http://schemas.microsoft.com/office/drawing/2014/main" id="{8FA8506D-1241-41EE-AE7F-B1B58294FFAD}"/>
              </a:ext>
            </a:extLst>
          </p:cNvPr>
          <p:cNvSpPr txBox="1"/>
          <p:nvPr/>
        </p:nvSpPr>
        <p:spPr>
          <a:xfrm>
            <a:off x="311700" y="269009"/>
            <a:ext cx="72597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</a:rPr>
              <a:t>Project Milestones (End of term) 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463</Words>
  <Application>Microsoft Office PowerPoint</Application>
  <PresentationFormat>On-screen Show (16:9)</PresentationFormat>
  <Paragraphs>94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Dark</vt:lpstr>
      <vt:lpstr>PowerPoint Presentation</vt:lpstr>
      <vt:lpstr>Team Details</vt:lpstr>
      <vt:lpstr>Meeting Statistics</vt:lpstr>
      <vt:lpstr>Project Summary </vt:lpstr>
      <vt:lpstr>Dashboard</vt:lpstr>
      <vt:lpstr>Task status</vt:lpstr>
      <vt:lpstr>Demo</vt:lpstr>
      <vt:lpstr>Project Milestones (Mid-term) </vt:lpstr>
      <vt:lpstr>PowerPoint Presentation</vt:lpstr>
      <vt:lpstr>PowerPoint Presentation</vt:lpstr>
      <vt:lpstr>Learnings: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AVuser</dc:creator>
  <cp:lastModifiedBy>Kishoreganesh Sundararajan</cp:lastModifiedBy>
  <cp:revision>9</cp:revision>
  <dcterms:modified xsi:type="dcterms:W3CDTF">2023-04-10T02:39:28Z</dcterms:modified>
</cp:coreProperties>
</file>