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2"/>
          <p:cNvGrpSpPr/>
          <p:nvPr/>
        </p:nvGrpSpPr>
        <p:grpSpPr>
          <a:xfrm>
            <a:off x="0" y="-8467"/>
            <a:ext cx="12192000" cy="6866467"/>
            <a:chOff x="0" y="-8467"/>
            <a:chExt cx="12192000" cy="6866467"/>
          </a:xfrm>
        </p:grpSpPr>
        <p:cxnSp>
          <p:nvCxnSpPr>
            <p:cNvPr id="29" name="Google Shape;29;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7" name="Google Shape;37;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1" name="Google Shape;41;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5" name="Shape 95"/>
        <p:cNvGrpSpPr/>
        <p:nvPr/>
      </p:nvGrpSpPr>
      <p:grpSpPr>
        <a:xfrm>
          <a:off x="0" y="0"/>
          <a:ext cx="0" cy="0"/>
          <a:chOff x="0" y="0"/>
          <a:chExt cx="0" cy="0"/>
        </a:xfrm>
      </p:grpSpPr>
      <p:sp>
        <p:nvSpPr>
          <p:cNvPr id="96" name="Google Shape;96;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8" name="Google Shape;98;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1" name="Shape 101"/>
        <p:cNvGrpSpPr/>
        <p:nvPr/>
      </p:nvGrpSpPr>
      <p:grpSpPr>
        <a:xfrm>
          <a:off x="0" y="0"/>
          <a:ext cx="0" cy="0"/>
          <a:chOff x="0" y="0"/>
          <a:chExt cx="0" cy="0"/>
        </a:xfrm>
      </p:grpSpPr>
      <p:sp>
        <p:nvSpPr>
          <p:cNvPr id="102" name="Google Shape;102;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440"/>
              <a:buNone/>
              <a:defRPr/>
            </a:lvl2pPr>
            <a:lvl3pPr indent="-228600" lvl="2" marL="1371600" algn="l">
              <a:spcBef>
                <a:spcPts val="1000"/>
              </a:spcBef>
              <a:spcAft>
                <a:spcPts val="0"/>
              </a:spcAft>
              <a:buSzPts val="1440"/>
              <a:buNone/>
              <a:defRPr/>
            </a:lvl3pPr>
            <a:lvl4pPr indent="-228600" lvl="3" marL="1828800" algn="l">
              <a:spcBef>
                <a:spcPts val="1000"/>
              </a:spcBef>
              <a:spcAft>
                <a:spcPts val="0"/>
              </a:spcAft>
              <a:buSzPts val="1440"/>
              <a:buNone/>
              <a:defRPr/>
            </a:lvl4pPr>
            <a:lvl5pPr indent="-228600" lvl="4" marL="2286000" algn="l">
              <a:spcBef>
                <a:spcPts val="1000"/>
              </a:spcBef>
              <a:spcAft>
                <a:spcPts val="0"/>
              </a:spcAft>
              <a:buSzPts val="1440"/>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5" name="Google Shape;105;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9" name="Google Shape;109;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0" name="Shape 110"/>
        <p:cNvGrpSpPr/>
        <p:nvPr/>
      </p:nvGrpSpPr>
      <p:grpSpPr>
        <a:xfrm>
          <a:off x="0" y="0"/>
          <a:ext cx="0" cy="0"/>
          <a:chOff x="0" y="0"/>
          <a:chExt cx="0" cy="0"/>
        </a:xfrm>
      </p:grpSpPr>
      <p:sp>
        <p:nvSpPr>
          <p:cNvPr id="111" name="Google Shape;111;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3" name="Google Shape;113;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6" name="Shape 116"/>
        <p:cNvGrpSpPr/>
        <p:nvPr/>
      </p:nvGrpSpPr>
      <p:grpSpPr>
        <a:xfrm>
          <a:off x="0" y="0"/>
          <a:ext cx="0" cy="0"/>
          <a:chOff x="0" y="0"/>
          <a:chExt cx="0" cy="0"/>
        </a:xfrm>
      </p:grpSpPr>
      <p:sp>
        <p:nvSpPr>
          <p:cNvPr id="117" name="Google Shape;117;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440"/>
              <a:buNone/>
              <a:defRPr/>
            </a:lvl2pPr>
            <a:lvl3pPr indent="-228600" lvl="2" marL="1371600" algn="l">
              <a:spcBef>
                <a:spcPts val="1000"/>
              </a:spcBef>
              <a:spcAft>
                <a:spcPts val="0"/>
              </a:spcAft>
              <a:buSzPts val="1440"/>
              <a:buNone/>
              <a:defRPr/>
            </a:lvl3pPr>
            <a:lvl4pPr indent="-228600" lvl="3" marL="1828800" algn="l">
              <a:spcBef>
                <a:spcPts val="1000"/>
              </a:spcBef>
              <a:spcAft>
                <a:spcPts val="0"/>
              </a:spcAft>
              <a:buSzPts val="1440"/>
              <a:buNone/>
              <a:defRPr/>
            </a:lvl4pPr>
            <a:lvl5pPr indent="-228600" lvl="4" marL="2286000" algn="l">
              <a:spcBef>
                <a:spcPts val="1000"/>
              </a:spcBef>
              <a:spcAft>
                <a:spcPts val="0"/>
              </a:spcAft>
              <a:buSzPts val="1440"/>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9" name="Google Shape;119;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0" name="Google Shape;120;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24" name="Google Shape;124;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440"/>
              <a:buNone/>
              <a:defRPr/>
            </a:lvl2pPr>
            <a:lvl3pPr indent="-228600" lvl="2" marL="1371600" algn="l">
              <a:spcBef>
                <a:spcPts val="1000"/>
              </a:spcBef>
              <a:spcAft>
                <a:spcPts val="0"/>
              </a:spcAft>
              <a:buSzPts val="1440"/>
              <a:buNone/>
              <a:defRPr/>
            </a:lvl3pPr>
            <a:lvl4pPr indent="-228600" lvl="3" marL="1828800" algn="l">
              <a:spcBef>
                <a:spcPts val="1000"/>
              </a:spcBef>
              <a:spcAft>
                <a:spcPts val="0"/>
              </a:spcAft>
              <a:buSzPts val="1440"/>
              <a:buNone/>
              <a:defRPr/>
            </a:lvl4pPr>
            <a:lvl5pPr indent="-228600" lvl="4" marL="2286000" algn="l">
              <a:spcBef>
                <a:spcPts val="1000"/>
              </a:spcBef>
              <a:spcAft>
                <a:spcPts val="0"/>
              </a:spcAft>
              <a:buSzPts val="1440"/>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9" name="Google Shape;129;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5" name="Google Shape;135;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1" name="Google Shape;141;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7" name="Google Shape;47;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8" name="Google Shape;58;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3" name="Google Shape;73;p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4" name="Google Shape;74;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4" name="Google Shape;84;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5" name="Google Shape;85;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8" name="Shape 88"/>
        <p:cNvGrpSpPr/>
        <p:nvPr/>
      </p:nvGrpSpPr>
      <p:grpSpPr>
        <a:xfrm>
          <a:off x="0" y="0"/>
          <a:ext cx="0" cy="0"/>
          <a:chOff x="0" y="0"/>
          <a:chExt cx="0" cy="0"/>
        </a:xfrm>
      </p:grpSpPr>
      <p:sp>
        <p:nvSpPr>
          <p:cNvPr id="89" name="Google Shape;89;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0"/>
          <p:cNvSpPr/>
          <p:nvPr>
            <p:ph idx="2" type="pic"/>
          </p:nvPr>
        </p:nvSpPr>
        <p:spPr>
          <a:xfrm>
            <a:off x="677334" y="609600"/>
            <a:ext cx="8596668" cy="3845718"/>
          </a:xfrm>
          <a:prstGeom prst="rect">
            <a:avLst/>
          </a:prstGeom>
          <a:noFill/>
          <a:ln>
            <a:noFill/>
          </a:ln>
        </p:spPr>
      </p:sp>
      <p:sp>
        <p:nvSpPr>
          <p:cNvPr id="91" name="Google Shape;91;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2" name="Google Shape;92;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descr="Logo  Description automatically generated" id="26" name="Google Shape;26;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ctrTitle"/>
          </p:nvPr>
        </p:nvSpPr>
        <p:spPr>
          <a:xfrm>
            <a:off x="1461542" y="200376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Project on phishing URL detector</a:t>
            </a:r>
            <a:endParaRPr b="1">
              <a:solidFill>
                <a:schemeClr val="accent1"/>
              </a:solidFill>
              <a:latin typeface="Arial"/>
              <a:ea typeface="Arial"/>
              <a:cs typeface="Arial"/>
              <a:sym typeface="Arial"/>
            </a:endParaRPr>
          </a:p>
        </p:txBody>
      </p:sp>
      <p:sp>
        <p:nvSpPr>
          <p:cNvPr id="150" name="Google Shape;150;p18"/>
          <p:cNvSpPr txBox="1"/>
          <p:nvPr/>
        </p:nvSpPr>
        <p:spPr>
          <a:xfrm>
            <a:off x="-329782" y="473133"/>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6C911C"/>
                </a:solidFill>
                <a:latin typeface="Arial"/>
                <a:ea typeface="Arial"/>
                <a:cs typeface="Arial"/>
                <a:sym typeface="Arial"/>
              </a:rPr>
              <a:t>NAAN MUDHALVAN PROJECT</a:t>
            </a:r>
            <a:endParaRPr/>
          </a:p>
        </p:txBody>
      </p:sp>
      <p:sp>
        <p:nvSpPr>
          <p:cNvPr id="151" name="Google Shape;151;p18"/>
          <p:cNvSpPr txBox="1"/>
          <p:nvPr/>
        </p:nvSpPr>
        <p:spPr>
          <a:xfrm>
            <a:off x="2072671" y="3349256"/>
            <a:ext cx="80466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000" u="none" cap="none" strike="noStrike">
                <a:solidFill>
                  <a:srgbClr val="6C911C"/>
                </a:solidFill>
                <a:latin typeface="Arial"/>
                <a:ea typeface="Arial"/>
                <a:cs typeface="Arial"/>
                <a:sym typeface="Arial"/>
              </a:rPr>
              <a:t>Presented By:</a:t>
            </a:r>
            <a:endParaRPr/>
          </a:p>
          <a:p>
            <a:pPr indent="0" lvl="0" marL="0" marR="0" rtl="0" algn="l">
              <a:spcBef>
                <a:spcPts val="0"/>
              </a:spcBef>
              <a:spcAft>
                <a:spcPts val="0"/>
              </a:spcAft>
              <a:buNone/>
            </a:pPr>
            <a:r>
              <a:t/>
            </a:r>
            <a:endParaRPr b="1" sz="3000">
              <a:solidFill>
                <a:srgbClr val="6C911C"/>
              </a:solidFill>
              <a:latin typeface="Arial"/>
              <a:ea typeface="Arial"/>
              <a:cs typeface="Arial"/>
              <a:sym typeface="Arial"/>
            </a:endParaRPr>
          </a:p>
          <a:p>
            <a:pPr indent="0" lvl="0" marL="0" marR="0" rtl="0" algn="l">
              <a:spcBef>
                <a:spcPts val="0"/>
              </a:spcBef>
              <a:spcAft>
                <a:spcPts val="0"/>
              </a:spcAft>
              <a:buNone/>
            </a:pPr>
            <a:r>
              <a:rPr b="1" lang="en-US" sz="2500">
                <a:solidFill>
                  <a:srgbClr val="6D91A0"/>
                </a:solidFill>
                <a:latin typeface="Arial"/>
                <a:ea typeface="Arial"/>
                <a:cs typeface="Arial"/>
                <a:sym typeface="Arial"/>
              </a:rPr>
              <a:t>Name: </a:t>
            </a:r>
            <a:r>
              <a:rPr b="1" lang="en-US" sz="2500">
                <a:solidFill>
                  <a:srgbClr val="6D91A0"/>
                </a:solidFill>
              </a:rPr>
              <a:t>KISHORE S</a:t>
            </a:r>
            <a:endParaRPr sz="18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b="1" lang="en-US" sz="2500">
                <a:solidFill>
                  <a:srgbClr val="6D91A0"/>
                </a:solidFill>
                <a:latin typeface="Arial"/>
                <a:ea typeface="Arial"/>
                <a:cs typeface="Arial"/>
                <a:sym typeface="Arial"/>
              </a:rPr>
              <a:t>College Name: Aalim Muhammed Salegh College of Engineering</a:t>
            </a:r>
            <a:endParaRPr/>
          </a:p>
          <a:p>
            <a:pPr indent="0" lvl="0" marL="0" marR="0" rtl="0" algn="l">
              <a:spcBef>
                <a:spcPts val="0"/>
              </a:spcBef>
              <a:spcAft>
                <a:spcPts val="0"/>
              </a:spcAft>
              <a:buNone/>
            </a:pPr>
            <a:r>
              <a:rPr b="1" lang="en-US" sz="2500">
                <a:solidFill>
                  <a:srgbClr val="6D91A0"/>
                </a:solidFill>
                <a:latin typeface="Arial"/>
                <a:ea typeface="Arial"/>
                <a:cs typeface="Arial"/>
                <a:sym typeface="Arial"/>
              </a:rPr>
              <a:t>Department: Information Technology (B.Tech – 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idx="1" type="body"/>
          </p:nvPr>
        </p:nvSpPr>
        <p:spPr>
          <a:xfrm>
            <a:off x="581192" y="1696132"/>
            <a:ext cx="8596668" cy="388077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600"/>
              <a:buNone/>
            </a:pPr>
            <a:r>
              <a:t/>
            </a:r>
            <a:endParaRPr b="1" sz="2000"/>
          </a:p>
          <a:p>
            <a:pPr indent="0" lvl="0" marL="0" rtl="0" algn="l">
              <a:spcBef>
                <a:spcPts val="1000"/>
              </a:spcBef>
              <a:spcAft>
                <a:spcPts val="0"/>
              </a:spcAft>
              <a:buSzPts val="2000"/>
              <a:buNone/>
            </a:pPr>
            <a:r>
              <a:rPr lang="en-US" sz="2500">
                <a:latin typeface="Arial"/>
                <a:ea typeface="Arial"/>
                <a:cs typeface="Arial"/>
                <a:sym typeface="Arial"/>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sz="2500">
              <a:latin typeface="Arial"/>
              <a:ea typeface="Arial"/>
              <a:cs typeface="Arial"/>
              <a:sym typeface="Arial"/>
            </a:endParaRPr>
          </a:p>
        </p:txBody>
      </p:sp>
      <p:sp>
        <p:nvSpPr>
          <p:cNvPr id="216" name="Google Shape;216;p27"/>
          <p:cNvSpPr txBox="1"/>
          <p:nvPr/>
        </p:nvSpPr>
        <p:spPr>
          <a:xfrm>
            <a:off x="581192" y="816638"/>
            <a:ext cx="11029616" cy="530296"/>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4400"/>
              <a:buFont typeface="Arial"/>
              <a:buNone/>
            </a:pPr>
            <a:r>
              <a:rPr b="1" lang="en-US" sz="4400" cap="none">
                <a:solidFill>
                  <a:schemeClr val="accent1"/>
                </a:solidFill>
                <a:latin typeface="Arial"/>
                <a:ea typeface="Arial"/>
                <a:cs typeface="Arial"/>
                <a:sym typeface="Arial"/>
              </a:rPr>
              <a:t>FUTURE SCOPE</a:t>
            </a:r>
            <a:endParaRPr/>
          </a:p>
        </p:txBody>
      </p:sp>
      <p:sp>
        <p:nvSpPr>
          <p:cNvPr id="217" name="Google Shape;217;p27"/>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27604" y="598909"/>
            <a:ext cx="11029616" cy="5302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REFERENCES</a:t>
            </a:r>
            <a:endParaRPr sz="3300"/>
          </a:p>
        </p:txBody>
      </p:sp>
      <p:sp>
        <p:nvSpPr>
          <p:cNvPr id="223" name="Google Shape;223;p28"/>
          <p:cNvSpPr txBox="1"/>
          <p:nvPr>
            <p:ph idx="1" type="body"/>
          </p:nvPr>
        </p:nvSpPr>
        <p:spPr>
          <a:xfrm>
            <a:off x="581192" y="1854919"/>
            <a:ext cx="11029615" cy="4673324"/>
          </a:xfrm>
          <a:prstGeom prst="rect">
            <a:avLst/>
          </a:prstGeom>
          <a:noFill/>
          <a:ln>
            <a:noFill/>
          </a:ln>
        </p:spPr>
        <p:txBody>
          <a:bodyPr anchorCtr="0" anchor="t" bIns="45700" lIns="91425" spcFirstLastPara="1" rIns="91425" wrap="square" tIns="45700">
            <a:normAutofit/>
          </a:bodyPr>
          <a:lstStyle/>
          <a:p>
            <a:pPr indent="-305435" lvl="0" marL="305435" rtl="0" algn="l">
              <a:spcBef>
                <a:spcPts val="0"/>
              </a:spcBef>
              <a:spcAft>
                <a:spcPts val="0"/>
              </a:spcAft>
              <a:buSzPts val="2000"/>
              <a:buChar char="►"/>
            </a:pPr>
            <a:r>
              <a:rPr lang="en-US" sz="2500">
                <a:solidFill>
                  <a:srgbClr val="0F0F0F"/>
                </a:solidFill>
                <a:latin typeface="Arial"/>
                <a:ea typeface="Arial"/>
                <a:cs typeface="Arial"/>
                <a:sym typeface="Arial"/>
              </a:rPr>
              <a:t>Safa Alrefaai; Ghina Özdemir; Afnan Mohamed (2022). "Detecting Phishing Websites Using Machine Learning." IEEE Human-Computer Interaction, Optimization and Robotic Applications (HORA)</a:t>
            </a:r>
            <a:endParaRPr/>
          </a:p>
          <a:p>
            <a:pPr indent="-305435" lvl="0" marL="305435" rtl="0" algn="l">
              <a:spcBef>
                <a:spcPts val="1000"/>
              </a:spcBef>
              <a:spcAft>
                <a:spcPts val="0"/>
              </a:spcAft>
              <a:buSzPts val="2000"/>
              <a:buChar char="►"/>
            </a:pPr>
            <a:r>
              <a:rPr lang="en-US" sz="2500">
                <a:solidFill>
                  <a:srgbClr val="0F0F0F"/>
                </a:solidFill>
                <a:latin typeface="Arial"/>
                <a:ea typeface="Arial"/>
                <a:cs typeface="Arial"/>
                <a:sym typeface="Arial"/>
              </a:rPr>
              <a:t>C. Rajeswary;  M. Thirumaran  "Comprehensive Survey of Automated Website Phishing Detection Techniques." IEEE Sustainable Computing and Data Communication Systems (ICSCDS)</a:t>
            </a:r>
            <a:endParaRPr/>
          </a:p>
          <a:p>
            <a:pPr indent="-305435" lvl="0" marL="305435" rtl="0" algn="l">
              <a:spcBef>
                <a:spcPts val="1000"/>
              </a:spcBef>
              <a:spcAft>
                <a:spcPts val="0"/>
              </a:spcAft>
              <a:buSzPts val="2000"/>
              <a:buChar char="►"/>
            </a:pPr>
            <a:r>
              <a:rPr lang="en-US" sz="2500">
                <a:solidFill>
                  <a:srgbClr val="0F0F0F"/>
                </a:solidFill>
                <a:latin typeface="Arial"/>
                <a:ea typeface="Arial"/>
                <a:cs typeface="Arial"/>
                <a:sym typeface="Arial"/>
              </a:rPr>
              <a:t>Python Software Foundation , Python Programming Language. Retrieved from https://www.python.org/</a:t>
            </a:r>
            <a:endParaRPr sz="2500">
              <a:solidFill>
                <a:srgbClr val="0F0F0F"/>
              </a:solidFill>
              <a:latin typeface="Arial"/>
              <a:ea typeface="Arial"/>
              <a:cs typeface="Arial"/>
              <a:sym typeface="Arial"/>
            </a:endParaRPr>
          </a:p>
        </p:txBody>
      </p:sp>
      <p:sp>
        <p:nvSpPr>
          <p:cNvPr id="224" name="Google Shape;224;p28"/>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207859" y="2766218"/>
            <a:ext cx="9298744" cy="13255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2060"/>
              </a:buClr>
              <a:buSzPts val="5000"/>
              <a:buFont typeface="Arial"/>
              <a:buNone/>
            </a:pPr>
            <a:r>
              <a:rPr b="1" lang="en-US" sz="5000">
                <a:solidFill>
                  <a:srgbClr val="002060"/>
                </a:solidFill>
                <a:latin typeface="Arial"/>
                <a:ea typeface="Arial"/>
                <a:cs typeface="Arial"/>
                <a:sym typeface="Arial"/>
              </a:rPr>
              <a:t>THANK YOU!!</a:t>
            </a:r>
            <a:endParaRPr/>
          </a:p>
        </p:txBody>
      </p:sp>
      <p:sp>
        <p:nvSpPr>
          <p:cNvPr id="230" name="Google Shape;230;p29"/>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849573" y="558468"/>
            <a:ext cx="10515600" cy="1325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2060"/>
              </a:buClr>
              <a:buSzPts val="3300"/>
              <a:buFont typeface="Arial"/>
              <a:buNone/>
            </a:pPr>
            <a:r>
              <a:rPr b="1" lang="en-US" sz="3300">
                <a:solidFill>
                  <a:srgbClr val="002060"/>
                </a:solidFill>
                <a:latin typeface="Arial"/>
                <a:ea typeface="Arial"/>
                <a:cs typeface="Arial"/>
                <a:sym typeface="Arial"/>
              </a:rPr>
              <a:t>OUTLINE</a:t>
            </a:r>
            <a:endParaRPr/>
          </a:p>
        </p:txBody>
      </p:sp>
      <p:sp>
        <p:nvSpPr>
          <p:cNvPr id="157" name="Google Shape;157;p19"/>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Problem Statement </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Proposed Solution</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System Development Approach</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Algorithm &amp; Deployment  </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Result </a:t>
            </a:r>
            <a:endParaRPr/>
          </a:p>
          <a:p>
            <a:pPr indent="-305435" lvl="0" marL="305435" rtl="0" algn="l">
              <a:spcBef>
                <a:spcPts val="1000"/>
              </a:spcBef>
              <a:spcAft>
                <a:spcPts val="0"/>
              </a:spcAft>
              <a:buSzPts val="2000"/>
              <a:buChar char="►"/>
            </a:pPr>
            <a:r>
              <a:rPr b="1" lang="en-US" sz="2500">
                <a:latin typeface="Arial"/>
                <a:ea typeface="Arial"/>
                <a:cs typeface="Arial"/>
                <a:sym typeface="Arial"/>
              </a:rPr>
              <a:t>Conclusion</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Future Scope</a:t>
            </a:r>
            <a:endParaRPr/>
          </a:p>
          <a:p>
            <a:pPr indent="-305435" lvl="0" marL="305435" rtl="0" algn="l">
              <a:spcBef>
                <a:spcPts val="1000"/>
              </a:spcBef>
              <a:spcAft>
                <a:spcPts val="0"/>
              </a:spcAft>
              <a:buSzPts val="2000"/>
              <a:buChar char="►"/>
            </a:pPr>
            <a:r>
              <a:rPr b="1" lang="en-US" sz="2500">
                <a:latin typeface="Arial"/>
                <a:ea typeface="Arial"/>
                <a:cs typeface="Arial"/>
                <a:sym typeface="Arial"/>
              </a:rPr>
              <a:t>References</a:t>
            </a:r>
            <a:endParaRPr sz="2500">
              <a:latin typeface="Arial"/>
              <a:ea typeface="Arial"/>
              <a:cs typeface="Arial"/>
              <a:sym typeface="Arial"/>
            </a:endParaRPr>
          </a:p>
          <a:p>
            <a:pPr indent="-213994" lvl="0" marL="305435" rtl="0" algn="l">
              <a:spcBef>
                <a:spcPts val="1000"/>
              </a:spcBef>
              <a:spcAft>
                <a:spcPts val="0"/>
              </a:spcAft>
              <a:buSzPts val="1440"/>
              <a:buNone/>
            </a:pPr>
            <a:r>
              <a:t/>
            </a:r>
            <a:endParaRPr>
              <a:latin typeface="Arial"/>
              <a:ea typeface="Arial"/>
              <a:cs typeface="Arial"/>
              <a:sym typeface="Arial"/>
            </a:endParaRPr>
          </a:p>
        </p:txBody>
      </p:sp>
      <p:sp>
        <p:nvSpPr>
          <p:cNvPr id="158" name="Google Shape;158;p19"/>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581193" y="743844"/>
            <a:ext cx="11029616" cy="5302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latin typeface="Arial"/>
                <a:ea typeface="Arial"/>
                <a:cs typeface="Arial"/>
                <a:sym typeface="Arial"/>
              </a:rPr>
              <a:t>PROBLEM</a:t>
            </a:r>
            <a:r>
              <a:rPr b="1" lang="en-US" sz="3300">
                <a:solidFill>
                  <a:schemeClr val="accent1"/>
                </a:solidFill>
                <a:latin typeface="Arial"/>
                <a:ea typeface="Arial"/>
                <a:cs typeface="Arial"/>
                <a:sym typeface="Arial"/>
              </a:rPr>
              <a:t> STATEMENT</a:t>
            </a:r>
            <a:endParaRPr sz="3300"/>
          </a:p>
        </p:txBody>
      </p:sp>
      <p:sp>
        <p:nvSpPr>
          <p:cNvPr id="164" name="Google Shape;164;p20"/>
          <p:cNvSpPr txBox="1"/>
          <p:nvPr>
            <p:ph idx="1" type="body"/>
          </p:nvPr>
        </p:nvSpPr>
        <p:spPr>
          <a:xfrm>
            <a:off x="581193" y="2043397"/>
            <a:ext cx="11029615" cy="467332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sz="2500">
              <a:latin typeface="Arial"/>
              <a:ea typeface="Arial"/>
              <a:cs typeface="Arial"/>
              <a:sym typeface="Arial"/>
            </a:endParaRPr>
          </a:p>
        </p:txBody>
      </p:sp>
      <p:sp>
        <p:nvSpPr>
          <p:cNvPr id="165" name="Google Shape;165;p20"/>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581192" y="574903"/>
            <a:ext cx="11029616" cy="5302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PROPOSED SOLUTION</a:t>
            </a:r>
            <a:endParaRPr sz="3300"/>
          </a:p>
        </p:txBody>
      </p:sp>
      <p:sp>
        <p:nvSpPr>
          <p:cNvPr id="171" name="Google Shape;171;p21"/>
          <p:cNvSpPr txBox="1"/>
          <p:nvPr>
            <p:ph idx="1" type="body"/>
          </p:nvPr>
        </p:nvSpPr>
        <p:spPr>
          <a:xfrm>
            <a:off x="581192" y="1254980"/>
            <a:ext cx="11169137" cy="4609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2000"/>
              <a:buNone/>
            </a:pPr>
            <a:r>
              <a:rPr lang="en-US" sz="2500">
                <a:latin typeface="Arial"/>
                <a:ea typeface="Arial"/>
                <a:cs typeface="Arial"/>
                <a:sym typeface="Arial"/>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sz="2500">
              <a:latin typeface="Arial"/>
              <a:ea typeface="Arial"/>
              <a:cs typeface="Arial"/>
              <a:sym typeface="Arial"/>
            </a:endParaRPr>
          </a:p>
          <a:p>
            <a:pPr indent="0" lvl="0" marL="0" rtl="0" algn="l">
              <a:spcBef>
                <a:spcPts val="1000"/>
              </a:spcBef>
              <a:spcAft>
                <a:spcPts val="0"/>
              </a:spcAft>
              <a:buSzPts val="1440"/>
              <a:buNone/>
            </a:pPr>
            <a:r>
              <a:t/>
            </a:r>
            <a:endParaRPr/>
          </a:p>
        </p:txBody>
      </p:sp>
      <p:sp>
        <p:nvSpPr>
          <p:cNvPr id="172" name="Google Shape;172;p21"/>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581192" y="618277"/>
            <a:ext cx="11029616" cy="5302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S</a:t>
            </a:r>
            <a:r>
              <a:rPr b="1" lang="en-US" sz="3300">
                <a:latin typeface="Arial"/>
                <a:ea typeface="Arial"/>
                <a:cs typeface="Arial"/>
                <a:sym typeface="Arial"/>
              </a:rPr>
              <a:t>YSTEM</a:t>
            </a:r>
            <a:r>
              <a:rPr b="1" lang="en-US" sz="3300">
                <a:solidFill>
                  <a:schemeClr val="accent1"/>
                </a:solidFill>
                <a:latin typeface="Arial"/>
                <a:ea typeface="Arial"/>
                <a:cs typeface="Arial"/>
                <a:sym typeface="Arial"/>
              </a:rPr>
              <a:t>  APPROACH</a:t>
            </a:r>
            <a:endParaRPr sz="3300">
              <a:solidFill>
                <a:schemeClr val="accent1"/>
              </a:solidFill>
              <a:latin typeface="Calibri"/>
              <a:ea typeface="Calibri"/>
              <a:cs typeface="Calibri"/>
              <a:sym typeface="Calibri"/>
            </a:endParaRPr>
          </a:p>
        </p:txBody>
      </p:sp>
      <p:sp>
        <p:nvSpPr>
          <p:cNvPr id="178" name="Google Shape;178;p22"/>
          <p:cNvSpPr txBox="1"/>
          <p:nvPr>
            <p:ph idx="1" type="body"/>
          </p:nvPr>
        </p:nvSpPr>
        <p:spPr>
          <a:xfrm>
            <a:off x="581193" y="1961374"/>
            <a:ext cx="11029615" cy="467332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sz="2500">
              <a:solidFill>
                <a:srgbClr val="0F0F0F"/>
              </a:solidFill>
              <a:latin typeface="Arial"/>
              <a:ea typeface="Arial"/>
              <a:cs typeface="Arial"/>
              <a:sym typeface="Arial"/>
            </a:endParaRPr>
          </a:p>
        </p:txBody>
      </p:sp>
      <p:sp>
        <p:nvSpPr>
          <p:cNvPr id="179" name="Google Shape;179;p22"/>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827604" y="620171"/>
            <a:ext cx="11029616" cy="5302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ALGORITHM &amp; DEPLOYMENT</a:t>
            </a:r>
            <a:endParaRPr sz="3300"/>
          </a:p>
        </p:txBody>
      </p:sp>
      <p:sp>
        <p:nvSpPr>
          <p:cNvPr id="185" name="Google Shape;185;p23"/>
          <p:cNvSpPr txBox="1"/>
          <p:nvPr>
            <p:ph idx="1" type="body"/>
          </p:nvPr>
        </p:nvSpPr>
        <p:spPr>
          <a:xfrm>
            <a:off x="735391" y="1826760"/>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latin typeface="Arial"/>
                <a:ea typeface="Arial"/>
                <a:cs typeface="Arial"/>
                <a:sym typeface="Arial"/>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sz="2500">
              <a:latin typeface="Arial"/>
              <a:ea typeface="Arial"/>
              <a:cs typeface="Arial"/>
              <a:sym typeface="Arial"/>
            </a:endParaRPr>
          </a:p>
        </p:txBody>
      </p:sp>
      <p:sp>
        <p:nvSpPr>
          <p:cNvPr id="186" name="Google Shape;186;p23"/>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581188" y="648963"/>
            <a:ext cx="11029616" cy="5302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RESULT</a:t>
            </a:r>
            <a:endParaRPr sz="3300"/>
          </a:p>
        </p:txBody>
      </p:sp>
      <p:sp>
        <p:nvSpPr>
          <p:cNvPr id="192" name="Google Shape;192;p24"/>
          <p:cNvSpPr txBox="1"/>
          <p:nvPr>
            <p:ph idx="1" type="body"/>
          </p:nvPr>
        </p:nvSpPr>
        <p:spPr>
          <a:xfrm>
            <a:off x="581188" y="1861623"/>
            <a:ext cx="11029615" cy="467332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sz="2500">
              <a:latin typeface="Arial"/>
              <a:ea typeface="Arial"/>
              <a:cs typeface="Arial"/>
              <a:sym typeface="Arial"/>
            </a:endParaRPr>
          </a:p>
        </p:txBody>
      </p:sp>
      <p:sp>
        <p:nvSpPr>
          <p:cNvPr id="193" name="Google Shape;193;p24"/>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575872" y="726766"/>
            <a:ext cx="11029616" cy="5302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RESULT</a:t>
            </a:r>
            <a:endParaRPr sz="3300"/>
          </a:p>
        </p:txBody>
      </p:sp>
      <p:pic>
        <p:nvPicPr>
          <p:cNvPr id="199" name="Google Shape;199;p25"/>
          <p:cNvPicPr preferRelativeResize="0"/>
          <p:nvPr/>
        </p:nvPicPr>
        <p:blipFill rotWithShape="1">
          <a:blip r:embed="rId3">
            <a:alphaModFix/>
          </a:blip>
          <a:srcRect b="0" l="0" r="0" t="0"/>
          <a:stretch/>
        </p:blipFill>
        <p:spPr>
          <a:xfrm>
            <a:off x="2899360" y="2736357"/>
            <a:ext cx="6382641" cy="1095528"/>
          </a:xfrm>
          <a:prstGeom prst="rect">
            <a:avLst/>
          </a:prstGeom>
          <a:noFill/>
          <a:ln>
            <a:noFill/>
          </a:ln>
        </p:spPr>
      </p:pic>
      <p:pic>
        <p:nvPicPr>
          <p:cNvPr id="200" name="Google Shape;200;p25"/>
          <p:cNvPicPr preferRelativeResize="0"/>
          <p:nvPr/>
        </p:nvPicPr>
        <p:blipFill rotWithShape="1">
          <a:blip r:embed="rId4">
            <a:alphaModFix/>
          </a:blip>
          <a:srcRect b="0" l="0" r="0" t="0"/>
          <a:stretch/>
        </p:blipFill>
        <p:spPr>
          <a:xfrm>
            <a:off x="2899360" y="4884874"/>
            <a:ext cx="6382641" cy="981212"/>
          </a:xfrm>
          <a:prstGeom prst="rect">
            <a:avLst/>
          </a:prstGeom>
          <a:noFill/>
          <a:ln>
            <a:noFill/>
          </a:ln>
        </p:spPr>
      </p:pic>
      <p:sp>
        <p:nvSpPr>
          <p:cNvPr id="201" name="Google Shape;201;p25"/>
          <p:cNvSpPr txBox="1"/>
          <p:nvPr/>
        </p:nvSpPr>
        <p:spPr>
          <a:xfrm>
            <a:off x="940982" y="1991153"/>
            <a:ext cx="609245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dk1"/>
                </a:solidFill>
                <a:latin typeface="Arial"/>
                <a:ea typeface="Arial"/>
                <a:cs typeface="Arial"/>
                <a:sym typeface="Arial"/>
              </a:rPr>
              <a:t>Output for Legitimate URL:</a:t>
            </a:r>
            <a:endParaRPr sz="1800">
              <a:solidFill>
                <a:schemeClr val="dk1"/>
              </a:solidFill>
              <a:latin typeface="Trebuchet MS"/>
              <a:ea typeface="Trebuchet MS"/>
              <a:cs typeface="Trebuchet MS"/>
              <a:sym typeface="Trebuchet MS"/>
            </a:endParaRPr>
          </a:p>
        </p:txBody>
      </p:sp>
      <p:sp>
        <p:nvSpPr>
          <p:cNvPr id="202" name="Google Shape;202;p25"/>
          <p:cNvSpPr txBox="1"/>
          <p:nvPr/>
        </p:nvSpPr>
        <p:spPr>
          <a:xfrm>
            <a:off x="940982" y="4158919"/>
            <a:ext cx="609245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dk1"/>
                </a:solidFill>
                <a:latin typeface="Arial"/>
                <a:ea typeface="Arial"/>
                <a:cs typeface="Arial"/>
                <a:sym typeface="Arial"/>
              </a:rPr>
              <a:t>Output for Phishing URL:</a:t>
            </a:r>
            <a:endParaRPr sz="1800">
              <a:solidFill>
                <a:schemeClr val="dk1"/>
              </a:solidFill>
              <a:latin typeface="Trebuchet MS"/>
              <a:ea typeface="Trebuchet MS"/>
              <a:cs typeface="Trebuchet MS"/>
              <a:sym typeface="Trebuchet MS"/>
            </a:endParaRPr>
          </a:p>
        </p:txBody>
      </p:sp>
      <p:sp>
        <p:nvSpPr>
          <p:cNvPr id="203" name="Google Shape;203;p25"/>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581192" y="663398"/>
            <a:ext cx="11029616" cy="5302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latin typeface="Arial"/>
                <a:ea typeface="Arial"/>
                <a:cs typeface="Arial"/>
                <a:sym typeface="Arial"/>
              </a:rPr>
              <a:t>CONCLUSION</a:t>
            </a:r>
            <a:endParaRPr b="1" sz="3300">
              <a:latin typeface="Arial"/>
              <a:ea typeface="Arial"/>
              <a:cs typeface="Arial"/>
              <a:sym typeface="Arial"/>
            </a:endParaRPr>
          </a:p>
        </p:txBody>
      </p:sp>
      <p:sp>
        <p:nvSpPr>
          <p:cNvPr id="209" name="Google Shape;209;p26"/>
          <p:cNvSpPr txBox="1"/>
          <p:nvPr>
            <p:ph idx="1" type="body"/>
          </p:nvPr>
        </p:nvSpPr>
        <p:spPr>
          <a:xfrm>
            <a:off x="581192" y="1879706"/>
            <a:ext cx="11029615" cy="467332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sz="2500">
              <a:latin typeface="Arial"/>
              <a:ea typeface="Arial"/>
              <a:cs typeface="Arial"/>
              <a:sym typeface="Arial"/>
            </a:endParaRPr>
          </a:p>
        </p:txBody>
      </p:sp>
      <p:sp>
        <p:nvSpPr>
          <p:cNvPr id="210" name="Google Shape;210;p26"/>
          <p:cNvSpPr/>
          <p:nvPr/>
        </p:nvSpPr>
        <p:spPr>
          <a:xfrm>
            <a:off x="10218057" y="6357257"/>
            <a:ext cx="1639163" cy="5007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