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61" r:id="rId2"/>
    <p:sldId id="264" r:id="rId3"/>
    <p:sldId id="265" r:id="rId4"/>
    <p:sldId id="266" r:id="rId5"/>
    <p:sldId id="271" r:id="rId6"/>
    <p:sldId id="309" r:id="rId7"/>
    <p:sldId id="267" r:id="rId8"/>
    <p:sldId id="270" r:id="rId9"/>
    <p:sldId id="269" r:id="rId10"/>
    <p:sldId id="263" r:id="rId11"/>
    <p:sldId id="257" r:id="rId12"/>
    <p:sldId id="298" r:id="rId13"/>
    <p:sldId id="293" r:id="rId14"/>
    <p:sldId id="295" r:id="rId15"/>
    <p:sldId id="294" r:id="rId16"/>
    <p:sldId id="310" r:id="rId17"/>
    <p:sldId id="297" r:id="rId18"/>
    <p:sldId id="296" r:id="rId19"/>
    <p:sldId id="301" r:id="rId20"/>
    <p:sldId id="302" r:id="rId21"/>
    <p:sldId id="300" r:id="rId22"/>
    <p:sldId id="299" r:id="rId23"/>
    <p:sldId id="303" r:id="rId24"/>
    <p:sldId id="275" r:id="rId25"/>
    <p:sldId id="274" r:id="rId26"/>
    <p:sldId id="315" r:id="rId27"/>
    <p:sldId id="276" r:id="rId28"/>
    <p:sldId id="304" r:id="rId29"/>
    <p:sldId id="277" r:id="rId30"/>
    <p:sldId id="316" r:id="rId31"/>
    <p:sldId id="311" r:id="rId32"/>
    <p:sldId id="312" r:id="rId33"/>
    <p:sldId id="313" r:id="rId34"/>
    <p:sldId id="314" r:id="rId35"/>
    <p:sldId id="317" r:id="rId36"/>
    <p:sldId id="318" r:id="rId37"/>
    <p:sldId id="319" r:id="rId38"/>
    <p:sldId id="320" r:id="rId39"/>
    <p:sldId id="321" r:id="rId40"/>
    <p:sldId id="322" r:id="rId41"/>
    <p:sldId id="30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870D9-E720-49FE-B1F5-5F2396E99A42}" v="550" dt="2023-06-07T06:37:40.420"/>
    <p1510:client id="{1E0FD756-494D-4432-B29F-9A1A3F0BDC91}" v="4" dt="2023-06-01T05:02:43.004"/>
    <p1510:client id="{33E5E447-67FC-456E-9CF7-57D87231C835}" v="4" dt="2023-06-04T09:46:44.210"/>
    <p1510:client id="{6776EAC8-7865-4299-958D-3D91BEA755A1}" v="907" dt="2023-05-13T05:06:11.473"/>
    <p1510:client id="{A420CCAF-AE6C-4B84-AEA3-7EB0E58F4713}" v="1224" dt="2023-05-13T09:27:07.626"/>
    <p1510:client id="{A5DFC3FE-A0A3-4502-B382-52BD8603BFF4}" v="2550" dt="2023-06-08T05:55:26.408"/>
    <p1510:client id="{BB70DDB9-0E24-46FA-9247-F07C6F69F075}" v="734" dt="2023-06-06T05:13:53.291"/>
    <p1510:client id="{D440F3F9-A4D2-47D9-9779-6C3F1E9EEA6C}" v="4" dt="2023-05-13T10:30:15.993"/>
    <p1510:client id="{E4EB4523-3965-40CB-8E4A-1B185DF15FD0}" v="657" dt="2023-06-06T07:12:04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 M" userId="6Axh0FAVU1ZzfRd4OLT/Uyozl0txrKUvZCFXFcBDwDY=" providerId="None" clId="Web-{BB70DDB9-0E24-46FA-9247-F07C6F69F075}"/>
    <pc:docChg chg="addSld delSld modSld">
      <pc:chgData name="Kishore M" userId="6Axh0FAVU1ZzfRd4OLT/Uyozl0txrKUvZCFXFcBDwDY=" providerId="None" clId="Web-{BB70DDB9-0E24-46FA-9247-F07C6F69F075}" dt="2023-06-06T04:32:43.802" v="609"/>
      <pc:docMkLst>
        <pc:docMk/>
      </pc:docMkLst>
      <pc:sldChg chg="addSp delSp modSp">
        <pc:chgData name="Kishore M" userId="6Axh0FAVU1ZzfRd4OLT/Uyozl0txrKUvZCFXFcBDwDY=" providerId="None" clId="Web-{BB70DDB9-0E24-46FA-9247-F07C6F69F075}" dt="2023-06-06T04:16:42.135" v="75" actId="1076"/>
        <pc:sldMkLst>
          <pc:docMk/>
          <pc:sldMk cId="3631813699" sldId="266"/>
        </pc:sldMkLst>
        <pc:spChg chg="mod">
          <ac:chgData name="Kishore M" userId="6Axh0FAVU1ZzfRd4OLT/Uyozl0txrKUvZCFXFcBDwDY=" providerId="None" clId="Web-{BB70DDB9-0E24-46FA-9247-F07C6F69F075}" dt="2023-06-06T04:15:49.774" v="63" actId="20577"/>
          <ac:spMkLst>
            <pc:docMk/>
            <pc:sldMk cId="3631813699" sldId="266"/>
            <ac:spMk id="3" creationId="{D0510EFA-AC97-DC0C-6C7A-84A0C276D137}"/>
          </ac:spMkLst>
        </pc:spChg>
        <pc:spChg chg="add mod">
          <ac:chgData name="Kishore M" userId="6Axh0FAVU1ZzfRd4OLT/Uyozl0txrKUvZCFXFcBDwDY=" providerId="None" clId="Web-{BB70DDB9-0E24-46FA-9247-F07C6F69F075}" dt="2023-06-06T04:14:34.225" v="45" actId="1076"/>
          <ac:spMkLst>
            <pc:docMk/>
            <pc:sldMk cId="3631813699" sldId="266"/>
            <ac:spMk id="4" creationId="{CABD82E4-3CC8-C8D1-B8CF-16575962F1F8}"/>
          </ac:spMkLst>
        </pc:spChg>
        <pc:spChg chg="add mod">
          <ac:chgData name="Kishore M" userId="6Axh0FAVU1ZzfRd4OLT/Uyozl0txrKUvZCFXFcBDwDY=" providerId="None" clId="Web-{BB70DDB9-0E24-46FA-9247-F07C6F69F075}" dt="2023-06-06T04:16:38.322" v="74" actId="1076"/>
          <ac:spMkLst>
            <pc:docMk/>
            <pc:sldMk cId="3631813699" sldId="266"/>
            <ac:spMk id="5" creationId="{72349734-26B4-0ABE-E5EF-A6CAC082DDF5}"/>
          </ac:spMkLst>
        </pc:spChg>
        <pc:spChg chg="add del">
          <ac:chgData name="Kishore M" userId="6Axh0FAVU1ZzfRd4OLT/Uyozl0txrKUvZCFXFcBDwDY=" providerId="None" clId="Web-{BB70DDB9-0E24-46FA-9247-F07C6F69F075}" dt="2023-06-06T04:12:07.565" v="11"/>
          <ac:spMkLst>
            <pc:docMk/>
            <pc:sldMk cId="3631813699" sldId="266"/>
            <ac:spMk id="6" creationId="{21474E73-099D-DA09-9BEE-59C2A2B257A7}"/>
          </ac:spMkLst>
        </pc:spChg>
        <pc:spChg chg="add del">
          <ac:chgData name="Kishore M" userId="6Axh0FAVU1ZzfRd4OLT/Uyozl0txrKUvZCFXFcBDwDY=" providerId="None" clId="Web-{BB70DDB9-0E24-46FA-9247-F07C6F69F075}" dt="2023-06-06T04:12:00.877" v="10"/>
          <ac:spMkLst>
            <pc:docMk/>
            <pc:sldMk cId="3631813699" sldId="266"/>
            <ac:spMk id="7" creationId="{2998F472-28BF-AF2D-4215-E56D0FD7CDB1}"/>
          </ac:spMkLst>
        </pc:spChg>
        <pc:spChg chg="add mod">
          <ac:chgData name="Kishore M" userId="6Axh0FAVU1ZzfRd4OLT/Uyozl0txrKUvZCFXFcBDwDY=" providerId="None" clId="Web-{BB70DDB9-0E24-46FA-9247-F07C6F69F075}" dt="2023-06-06T04:16:29.134" v="72" actId="1076"/>
          <ac:spMkLst>
            <pc:docMk/>
            <pc:sldMk cId="3631813699" sldId="266"/>
            <ac:spMk id="8" creationId="{AC4B940C-5DCF-BBA1-9807-3B04A422FD2A}"/>
          </ac:spMkLst>
        </pc:spChg>
        <pc:spChg chg="add mod">
          <ac:chgData name="Kishore M" userId="6Axh0FAVU1ZzfRd4OLT/Uyozl0txrKUvZCFXFcBDwDY=" providerId="None" clId="Web-{BB70DDB9-0E24-46FA-9247-F07C6F69F075}" dt="2023-06-06T04:16:14.743" v="69" actId="1076"/>
          <ac:spMkLst>
            <pc:docMk/>
            <pc:sldMk cId="3631813699" sldId="266"/>
            <ac:spMk id="9" creationId="{5EF80875-D20E-0162-91ED-A7CE6AC5E731}"/>
          </ac:spMkLst>
        </pc:spChg>
        <pc:spChg chg="add mod">
          <ac:chgData name="Kishore M" userId="6Axh0FAVU1ZzfRd4OLT/Uyozl0txrKUvZCFXFcBDwDY=" providerId="None" clId="Web-{BB70DDB9-0E24-46FA-9247-F07C6F69F075}" dt="2023-06-06T04:16:08.899" v="67" actId="1076"/>
          <ac:spMkLst>
            <pc:docMk/>
            <pc:sldMk cId="3631813699" sldId="266"/>
            <ac:spMk id="10" creationId="{98E3A3AD-D258-FE42-D95B-D4EA7071081C}"/>
          </ac:spMkLst>
        </pc:spChg>
        <pc:spChg chg="add mod">
          <ac:chgData name="Kishore M" userId="6Axh0FAVU1ZzfRd4OLT/Uyozl0txrKUvZCFXFcBDwDY=" providerId="None" clId="Web-{BB70DDB9-0E24-46FA-9247-F07C6F69F075}" dt="2023-06-06T04:16:06.399" v="66" actId="1076"/>
          <ac:spMkLst>
            <pc:docMk/>
            <pc:sldMk cId="3631813699" sldId="266"/>
            <ac:spMk id="11" creationId="{87492BF4-89BD-1A94-4C1E-CDCB85A9B940}"/>
          </ac:spMkLst>
        </pc:spChg>
        <pc:spChg chg="add mod">
          <ac:chgData name="Kishore M" userId="6Axh0FAVU1ZzfRd4OLT/Uyozl0txrKUvZCFXFcBDwDY=" providerId="None" clId="Web-{BB70DDB9-0E24-46FA-9247-F07C6F69F075}" dt="2023-06-06T04:14:51.194" v="52" actId="1076"/>
          <ac:spMkLst>
            <pc:docMk/>
            <pc:sldMk cId="3631813699" sldId="266"/>
            <ac:spMk id="14" creationId="{661635B3-D5FA-A56B-1C4A-C3C70A70694E}"/>
          </ac:spMkLst>
        </pc:spChg>
        <pc:spChg chg="add mod">
          <ac:chgData name="Kishore M" userId="6Axh0FAVU1ZzfRd4OLT/Uyozl0txrKUvZCFXFcBDwDY=" providerId="None" clId="Web-{BB70DDB9-0E24-46FA-9247-F07C6F69F075}" dt="2023-06-06T04:16:42.135" v="75" actId="1076"/>
          <ac:spMkLst>
            <pc:docMk/>
            <pc:sldMk cId="3631813699" sldId="266"/>
            <ac:spMk id="15" creationId="{4A9B031C-2533-D986-5CEF-5B1725D7F4A1}"/>
          </ac:spMkLst>
        </pc:spChg>
        <pc:spChg chg="add mod">
          <ac:chgData name="Kishore M" userId="6Axh0FAVU1ZzfRd4OLT/Uyozl0txrKUvZCFXFcBDwDY=" providerId="None" clId="Web-{BB70DDB9-0E24-46FA-9247-F07C6F69F075}" dt="2023-06-06T04:16:35.275" v="73" actId="1076"/>
          <ac:spMkLst>
            <pc:docMk/>
            <pc:sldMk cId="3631813699" sldId="266"/>
            <ac:spMk id="16" creationId="{603DE276-C04F-A167-C2C1-BF479BE750CD}"/>
          </ac:spMkLst>
        </pc:spChg>
        <pc:spChg chg="add mod">
          <ac:chgData name="Kishore M" userId="6Axh0FAVU1ZzfRd4OLT/Uyozl0txrKUvZCFXFcBDwDY=" providerId="None" clId="Web-{BB70DDB9-0E24-46FA-9247-F07C6F69F075}" dt="2023-06-06T04:16:17.743" v="70" actId="1076"/>
          <ac:spMkLst>
            <pc:docMk/>
            <pc:sldMk cId="3631813699" sldId="266"/>
            <ac:spMk id="17" creationId="{0B1237FF-6079-DE0B-EEBC-7849A990B87E}"/>
          </ac:spMkLst>
        </pc:spChg>
        <pc:spChg chg="add mod">
          <ac:chgData name="Kishore M" userId="6Axh0FAVU1ZzfRd4OLT/Uyozl0txrKUvZCFXFcBDwDY=" providerId="None" clId="Web-{BB70DDB9-0E24-46FA-9247-F07C6F69F075}" dt="2023-06-06T04:16:01.587" v="65" actId="1076"/>
          <ac:spMkLst>
            <pc:docMk/>
            <pc:sldMk cId="3631813699" sldId="266"/>
            <ac:spMk id="18" creationId="{19CB2B1E-BB9D-042E-63E2-60C973AFE006}"/>
          </ac:spMkLst>
        </pc:spChg>
        <pc:spChg chg="add mod">
          <ac:chgData name="Kishore M" userId="6Axh0FAVU1ZzfRd4OLT/Uyozl0txrKUvZCFXFcBDwDY=" providerId="None" clId="Web-{BB70DDB9-0E24-46FA-9247-F07C6F69F075}" dt="2023-06-06T04:16:11.009" v="68" actId="1076"/>
          <ac:spMkLst>
            <pc:docMk/>
            <pc:sldMk cId="3631813699" sldId="266"/>
            <ac:spMk id="19" creationId="{3BAF23FF-ED7C-63CF-4566-95812EC84251}"/>
          </ac:spMkLst>
        </pc:spChg>
        <pc:cxnChg chg="add del mod">
          <ac:chgData name="Kishore M" userId="6Axh0FAVU1ZzfRd4OLT/Uyozl0txrKUvZCFXFcBDwDY=" providerId="None" clId="Web-{BB70DDB9-0E24-46FA-9247-F07C6F69F075}" dt="2023-06-06T04:13:38.989" v="33"/>
          <ac:cxnSpMkLst>
            <pc:docMk/>
            <pc:sldMk cId="3631813699" sldId="266"/>
            <ac:cxnSpMk id="12" creationId="{1AA5F61E-B0A6-C39B-8300-8A5C97871AE0}"/>
          </ac:cxnSpMkLst>
        </pc:cxnChg>
        <pc:cxnChg chg="add del mod">
          <ac:chgData name="Kishore M" userId="6Axh0FAVU1ZzfRd4OLT/Uyozl0txrKUvZCFXFcBDwDY=" providerId="None" clId="Web-{BB70DDB9-0E24-46FA-9247-F07C6F69F075}" dt="2023-06-06T04:14:08.552" v="38"/>
          <ac:cxnSpMkLst>
            <pc:docMk/>
            <pc:sldMk cId="3631813699" sldId="266"/>
            <ac:cxnSpMk id="13" creationId="{91AA7723-7C7E-FA6D-2BCF-BC1E4997322D}"/>
          </ac:cxnSpMkLst>
        </pc:cxnChg>
      </pc:sldChg>
      <pc:sldChg chg="addSp delSp modSp">
        <pc:chgData name="Kishore M" userId="6Axh0FAVU1ZzfRd4OLT/Uyozl0txrKUvZCFXFcBDwDY=" providerId="None" clId="Web-{BB70DDB9-0E24-46FA-9247-F07C6F69F075}" dt="2023-06-06T04:32:04.644" v="608"/>
        <pc:sldMkLst>
          <pc:docMk/>
          <pc:sldMk cId="1651411492" sldId="267"/>
        </pc:sldMkLst>
        <pc:spChg chg="mod">
          <ac:chgData name="Kishore M" userId="6Axh0FAVU1ZzfRd4OLT/Uyozl0txrKUvZCFXFcBDwDY=" providerId="None" clId="Web-{BB70DDB9-0E24-46FA-9247-F07C6F69F075}" dt="2023-06-06T04:19:02.420" v="224" actId="20577"/>
          <ac:spMkLst>
            <pc:docMk/>
            <pc:sldMk cId="1651411492" sldId="267"/>
            <ac:spMk id="2" creationId="{987DABAF-5529-299A-00D9-48C8BDB320F1}"/>
          </ac:spMkLst>
        </pc:spChg>
        <pc:spChg chg="del mod">
          <ac:chgData name="Kishore M" userId="6Axh0FAVU1ZzfRd4OLT/Uyozl0txrKUvZCFXFcBDwDY=" providerId="None" clId="Web-{BB70DDB9-0E24-46FA-9247-F07C6F69F075}" dt="2023-06-06T04:24:50.320" v="226"/>
          <ac:spMkLst>
            <pc:docMk/>
            <pc:sldMk cId="1651411492" sldId="267"/>
            <ac:spMk id="3" creationId="{D0510EFA-AC97-DC0C-6C7A-84A0C276D137}"/>
          </ac:spMkLst>
        </pc:spChg>
        <pc:graphicFrameChg chg="add mod ord modGraphic">
          <ac:chgData name="Kishore M" userId="6Axh0FAVU1ZzfRd4OLT/Uyozl0txrKUvZCFXFcBDwDY=" providerId="None" clId="Web-{BB70DDB9-0E24-46FA-9247-F07C6F69F075}" dt="2023-06-06T04:32:04.644" v="608"/>
          <ac:graphicFrameMkLst>
            <pc:docMk/>
            <pc:sldMk cId="1651411492" sldId="267"/>
            <ac:graphicFrameMk id="4" creationId="{DBCA9A37-BD84-D1A4-26BB-079DE468039A}"/>
          </ac:graphicFrameMkLst>
        </pc:graphicFrameChg>
      </pc:sldChg>
      <pc:sldChg chg="del">
        <pc:chgData name="Kishore M" userId="6Axh0FAVU1ZzfRd4OLT/Uyozl0txrKUvZCFXFcBDwDY=" providerId="None" clId="Web-{BB70DDB9-0E24-46FA-9247-F07C6F69F075}" dt="2023-06-06T04:32:43.802" v="609"/>
        <pc:sldMkLst>
          <pc:docMk/>
          <pc:sldMk cId="1934099074" sldId="268"/>
        </pc:sldMkLst>
      </pc:sldChg>
      <pc:sldChg chg="modSp new">
        <pc:chgData name="Kishore M" userId="6Axh0FAVU1ZzfRd4OLT/Uyozl0txrKUvZCFXFcBDwDY=" providerId="None" clId="Web-{BB70DDB9-0E24-46FA-9247-F07C6F69F075}" dt="2023-06-06T04:18:53.107" v="211" actId="20577"/>
        <pc:sldMkLst>
          <pc:docMk/>
          <pc:sldMk cId="2779324482" sldId="309"/>
        </pc:sldMkLst>
        <pc:spChg chg="mod">
          <ac:chgData name="Kishore M" userId="6Axh0FAVU1ZzfRd4OLT/Uyozl0txrKUvZCFXFcBDwDY=" providerId="None" clId="Web-{BB70DDB9-0E24-46FA-9247-F07C6F69F075}" dt="2023-06-06T04:17:42.074" v="102" actId="20577"/>
          <ac:spMkLst>
            <pc:docMk/>
            <pc:sldMk cId="2779324482" sldId="309"/>
            <ac:spMk id="2" creationId="{A639D835-9188-D80E-789D-A6B7E9575492}"/>
          </ac:spMkLst>
        </pc:spChg>
        <pc:spChg chg="mod">
          <ac:chgData name="Kishore M" userId="6Axh0FAVU1ZzfRd4OLT/Uyozl0txrKUvZCFXFcBDwDY=" providerId="None" clId="Web-{BB70DDB9-0E24-46FA-9247-F07C6F69F075}" dt="2023-06-06T04:18:53.107" v="211" actId="20577"/>
          <ac:spMkLst>
            <pc:docMk/>
            <pc:sldMk cId="2779324482" sldId="309"/>
            <ac:spMk id="3" creationId="{7F4DFA4A-8520-82EE-D9AD-814857E9B05E}"/>
          </ac:spMkLst>
        </pc:spChg>
      </pc:sldChg>
    </pc:docChg>
  </pc:docChgLst>
  <pc:docChgLst>
    <pc:chgData name="Kishore M" clId="Web-{E4EB4523-3965-40CB-8E4A-1B185DF15FD0}"/>
    <pc:docChg chg="addSld delSld modSld">
      <pc:chgData name="Kishore M" userId="" providerId="" clId="Web-{E4EB4523-3965-40CB-8E4A-1B185DF15FD0}" dt="2023-06-06T07:12:04.749" v="651" actId="20577"/>
      <pc:docMkLst>
        <pc:docMk/>
      </pc:docMkLst>
      <pc:sldChg chg="addSp delSp modSp">
        <pc:chgData name="Kishore M" userId="" providerId="" clId="Web-{E4EB4523-3965-40CB-8E4A-1B185DF15FD0}" dt="2023-06-06T06:02:12.598" v="364" actId="1076"/>
        <pc:sldMkLst>
          <pc:docMk/>
          <pc:sldMk cId="1499916042" sldId="275"/>
        </pc:sldMkLst>
        <pc:spChg chg="mod">
          <ac:chgData name="Kishore M" userId="" providerId="" clId="Web-{E4EB4523-3965-40CB-8E4A-1B185DF15FD0}" dt="2023-06-06T06:01:34.784" v="357" actId="20577"/>
          <ac:spMkLst>
            <pc:docMk/>
            <pc:sldMk cId="1499916042" sldId="275"/>
            <ac:spMk id="3" creationId="{602F2F12-8285-E5A1-8265-AAA3D6ADAEFC}"/>
          </ac:spMkLst>
        </pc:spChg>
        <pc:picChg chg="add del mod">
          <ac:chgData name="Kishore M" userId="" providerId="" clId="Web-{E4EB4523-3965-40CB-8E4A-1B185DF15FD0}" dt="2023-06-06T06:01:36.644" v="359"/>
          <ac:picMkLst>
            <pc:docMk/>
            <pc:sldMk cId="1499916042" sldId="275"/>
            <ac:picMk id="4" creationId="{6132590E-76E8-1353-D86F-B47C2F52A042}"/>
          </ac:picMkLst>
        </pc:picChg>
        <pc:picChg chg="add mod">
          <ac:chgData name="Kishore M" userId="" providerId="" clId="Web-{E4EB4523-3965-40CB-8E4A-1B185DF15FD0}" dt="2023-06-06T06:02:12.598" v="364" actId="1076"/>
          <ac:picMkLst>
            <pc:docMk/>
            <pc:sldMk cId="1499916042" sldId="275"/>
            <ac:picMk id="5" creationId="{DEF061CA-E877-B748-C641-AEF656083B38}"/>
          </ac:picMkLst>
        </pc:picChg>
      </pc:sldChg>
      <pc:sldChg chg="modSp">
        <pc:chgData name="Kishore M" userId="" providerId="" clId="Web-{E4EB4523-3965-40CB-8E4A-1B185DF15FD0}" dt="2023-06-06T06:07:14.591" v="388" actId="20577"/>
        <pc:sldMkLst>
          <pc:docMk/>
          <pc:sldMk cId="1028036312" sldId="276"/>
        </pc:sldMkLst>
        <pc:spChg chg="mod">
          <ac:chgData name="Kishore M" userId="" providerId="" clId="Web-{E4EB4523-3965-40CB-8E4A-1B185DF15FD0}" dt="2023-06-06T06:07:14.591" v="388" actId="20577"/>
          <ac:spMkLst>
            <pc:docMk/>
            <pc:sldMk cId="1028036312" sldId="276"/>
            <ac:spMk id="4" creationId="{78F93563-60C0-A044-ACC8-1CDB62839577}"/>
          </ac:spMkLst>
        </pc:spChg>
      </pc:sldChg>
      <pc:sldChg chg="del">
        <pc:chgData name="Kishore M" userId="" providerId="" clId="Web-{E4EB4523-3965-40CB-8E4A-1B185DF15FD0}" dt="2023-06-06T06:08:16.031" v="394"/>
        <pc:sldMkLst>
          <pc:docMk/>
          <pc:sldMk cId="3935261254" sldId="278"/>
        </pc:sldMkLst>
      </pc:sldChg>
      <pc:sldChg chg="del">
        <pc:chgData name="Kishore M" userId="" providerId="" clId="Web-{E4EB4523-3965-40CB-8E4A-1B185DF15FD0}" dt="2023-06-06T06:08:00.764" v="389"/>
        <pc:sldMkLst>
          <pc:docMk/>
          <pc:sldMk cId="764207762" sldId="279"/>
        </pc:sldMkLst>
      </pc:sldChg>
      <pc:sldChg chg="del">
        <pc:chgData name="Kishore M" userId="" providerId="" clId="Web-{E4EB4523-3965-40CB-8E4A-1B185DF15FD0}" dt="2023-06-06T06:08:16.031" v="393"/>
        <pc:sldMkLst>
          <pc:docMk/>
          <pc:sldMk cId="653704207" sldId="280"/>
        </pc:sldMkLst>
      </pc:sldChg>
      <pc:sldChg chg="addSp delSp modSp">
        <pc:chgData name="Kishore M" userId="" providerId="" clId="Web-{E4EB4523-3965-40CB-8E4A-1B185DF15FD0}" dt="2023-06-06T05:49:52.420" v="44" actId="20577"/>
        <pc:sldMkLst>
          <pc:docMk/>
          <pc:sldMk cId="2093078423" sldId="294"/>
        </pc:sldMkLst>
        <pc:spChg chg="mod">
          <ac:chgData name="Kishore M" userId="" providerId="" clId="Web-{E4EB4523-3965-40CB-8E4A-1B185DF15FD0}" dt="2023-06-06T05:49:52.420" v="44" actId="20577"/>
          <ac:spMkLst>
            <pc:docMk/>
            <pc:sldMk cId="2093078423" sldId="294"/>
            <ac:spMk id="3" creationId="{93C40009-4D0D-ACE6-3C35-1761C82AA71A}"/>
          </ac:spMkLst>
        </pc:spChg>
        <pc:picChg chg="add del mod">
          <ac:chgData name="Kishore M" userId="" providerId="" clId="Web-{E4EB4523-3965-40CB-8E4A-1B185DF15FD0}" dt="2023-06-06T05:49:33.107" v="26"/>
          <ac:picMkLst>
            <pc:docMk/>
            <pc:sldMk cId="2093078423" sldId="294"/>
            <ac:picMk id="8" creationId="{74CF2AAE-35F5-5904-A64C-3A26772D2572}"/>
          </ac:picMkLst>
        </pc:picChg>
        <pc:picChg chg="add mod">
          <ac:chgData name="Kishore M" userId="" providerId="" clId="Web-{E4EB4523-3965-40CB-8E4A-1B185DF15FD0}" dt="2023-06-06T05:49:39.357" v="29" actId="1076"/>
          <ac:picMkLst>
            <pc:docMk/>
            <pc:sldMk cId="2093078423" sldId="294"/>
            <ac:picMk id="9" creationId="{A9762E2C-2378-F91E-FAF6-645E6DB86399}"/>
          </ac:picMkLst>
        </pc:picChg>
      </pc:sldChg>
      <pc:sldChg chg="modSp">
        <pc:chgData name="Kishore M" userId="" providerId="" clId="Web-{E4EB4523-3965-40CB-8E4A-1B185DF15FD0}" dt="2023-06-06T06:00:50.080" v="323" actId="20577"/>
        <pc:sldMkLst>
          <pc:docMk/>
          <pc:sldMk cId="525089346" sldId="303"/>
        </pc:sldMkLst>
        <pc:spChg chg="mod">
          <ac:chgData name="Kishore M" userId="" providerId="" clId="Web-{E4EB4523-3965-40CB-8E4A-1B185DF15FD0}" dt="2023-06-06T05:58:28.623" v="236" actId="20577"/>
          <ac:spMkLst>
            <pc:docMk/>
            <pc:sldMk cId="525089346" sldId="303"/>
            <ac:spMk id="2" creationId="{AA75CF2E-FAB7-7CE3-5FDF-F45E3C8989E2}"/>
          </ac:spMkLst>
        </pc:spChg>
        <pc:spChg chg="mod">
          <ac:chgData name="Kishore M" userId="" providerId="" clId="Web-{E4EB4523-3965-40CB-8E4A-1B185DF15FD0}" dt="2023-06-06T06:00:50.080" v="323" actId="20577"/>
          <ac:spMkLst>
            <pc:docMk/>
            <pc:sldMk cId="525089346" sldId="303"/>
            <ac:spMk id="3" creationId="{EBB94225-951E-DBDC-1387-D489C0D60F64}"/>
          </ac:spMkLst>
        </pc:spChg>
      </pc:sldChg>
      <pc:sldChg chg="del">
        <pc:chgData name="Kishore M" userId="" providerId="" clId="Web-{E4EB4523-3965-40CB-8E4A-1B185DF15FD0}" dt="2023-06-06T06:08:00.764" v="390"/>
        <pc:sldMkLst>
          <pc:docMk/>
          <pc:sldMk cId="1350897714" sldId="305"/>
        </pc:sldMkLst>
      </pc:sldChg>
      <pc:sldChg chg="del">
        <pc:chgData name="Kishore M" userId="" providerId="" clId="Web-{E4EB4523-3965-40CB-8E4A-1B185DF15FD0}" dt="2023-06-06T06:08:00.780" v="392"/>
        <pc:sldMkLst>
          <pc:docMk/>
          <pc:sldMk cId="401770559" sldId="306"/>
        </pc:sldMkLst>
      </pc:sldChg>
      <pc:sldChg chg="del">
        <pc:chgData name="Kishore M" userId="" providerId="" clId="Web-{E4EB4523-3965-40CB-8E4A-1B185DF15FD0}" dt="2023-06-06T06:08:00.764" v="391"/>
        <pc:sldMkLst>
          <pc:docMk/>
          <pc:sldMk cId="3762600011" sldId="307"/>
        </pc:sldMkLst>
      </pc:sldChg>
      <pc:sldChg chg="addSp delSp modSp del">
        <pc:chgData name="Kishore M" userId="" providerId="" clId="Web-{E4EB4523-3965-40CB-8E4A-1B185DF15FD0}" dt="2023-06-06T05:50:08.077" v="45"/>
        <pc:sldMkLst>
          <pc:docMk/>
          <pc:sldMk cId="270989126" sldId="310"/>
        </pc:sldMkLst>
        <pc:spChg chg="mod">
          <ac:chgData name="Kishore M" userId="" providerId="" clId="Web-{E4EB4523-3965-40CB-8E4A-1B185DF15FD0}" dt="2023-06-06T05:49:09.059" v="11" actId="20577"/>
          <ac:spMkLst>
            <pc:docMk/>
            <pc:sldMk cId="270989126" sldId="310"/>
            <ac:spMk id="2" creationId="{CD17F741-CC74-3A31-B191-A64596B67483}"/>
          </ac:spMkLst>
        </pc:spChg>
        <pc:spChg chg="add mod">
          <ac:chgData name="Kishore M" userId="" providerId="" clId="Web-{E4EB4523-3965-40CB-8E4A-1B185DF15FD0}" dt="2023-06-06T05:47:10.665" v="1" actId="20577"/>
          <ac:spMkLst>
            <pc:docMk/>
            <pc:sldMk cId="270989126" sldId="310"/>
            <ac:spMk id="4" creationId="{239D207E-2708-67AF-B7E1-F6FAD7E77E52}"/>
          </ac:spMkLst>
        </pc:spChg>
        <pc:picChg chg="add del mod">
          <ac:chgData name="Kishore M" userId="" providerId="" clId="Web-{E4EB4523-3965-40CB-8E4A-1B185DF15FD0}" dt="2023-06-06T05:48:42.371" v="6"/>
          <ac:picMkLst>
            <pc:docMk/>
            <pc:sldMk cId="270989126" sldId="310"/>
            <ac:picMk id="5" creationId="{31D09AA7-B125-5FEC-DC39-180316B461FE}"/>
          </ac:picMkLst>
        </pc:picChg>
        <pc:picChg chg="del">
          <ac:chgData name="Kishore M" userId="" providerId="" clId="Web-{E4EB4523-3965-40CB-8E4A-1B185DF15FD0}" dt="2023-06-06T05:47:08.165" v="0"/>
          <ac:picMkLst>
            <pc:docMk/>
            <pc:sldMk cId="270989126" sldId="310"/>
            <ac:picMk id="6" creationId="{0DD74473-5B8D-23C8-2302-47CC439AEF94}"/>
          </ac:picMkLst>
        </pc:picChg>
        <pc:picChg chg="add del mod">
          <ac:chgData name="Kishore M" userId="" providerId="" clId="Web-{E4EB4523-3965-40CB-8E4A-1B185DF15FD0}" dt="2023-06-06T05:49:21.106" v="19"/>
          <ac:picMkLst>
            <pc:docMk/>
            <pc:sldMk cId="270989126" sldId="310"/>
            <ac:picMk id="7" creationId="{A99545C5-F132-2DE1-6F68-DB30A5F892F1}"/>
          </ac:picMkLst>
        </pc:picChg>
      </pc:sldChg>
      <pc:sldChg chg="addSp modSp new">
        <pc:chgData name="Kishore M" userId="" providerId="" clId="Web-{E4EB4523-3965-40CB-8E4A-1B185DF15FD0}" dt="2023-06-06T05:52:59.191" v="227" actId="20577"/>
        <pc:sldMkLst>
          <pc:docMk/>
          <pc:sldMk cId="3093040636" sldId="310"/>
        </pc:sldMkLst>
        <pc:spChg chg="mod">
          <ac:chgData name="Kishore M" userId="" providerId="" clId="Web-{E4EB4523-3965-40CB-8E4A-1B185DF15FD0}" dt="2023-06-06T05:50:37.890" v="79" actId="20577"/>
          <ac:spMkLst>
            <pc:docMk/>
            <pc:sldMk cId="3093040636" sldId="310"/>
            <ac:spMk id="2" creationId="{CBD33D6F-C818-639E-E81E-DE6DCB9A3EEA}"/>
          </ac:spMkLst>
        </pc:spChg>
        <pc:spChg chg="mod">
          <ac:chgData name="Kishore M" userId="" providerId="" clId="Web-{E4EB4523-3965-40CB-8E4A-1B185DF15FD0}" dt="2023-06-06T05:52:59.191" v="227" actId="20577"/>
          <ac:spMkLst>
            <pc:docMk/>
            <pc:sldMk cId="3093040636" sldId="310"/>
            <ac:spMk id="3" creationId="{FB91BC72-15D2-A0F2-A757-F8F574D35F39}"/>
          </ac:spMkLst>
        </pc:spChg>
        <pc:picChg chg="add mod">
          <ac:chgData name="Kishore M" userId="" providerId="" clId="Web-{E4EB4523-3965-40CB-8E4A-1B185DF15FD0}" dt="2023-06-06T05:52:06.721" v="177" actId="14100"/>
          <ac:picMkLst>
            <pc:docMk/>
            <pc:sldMk cId="3093040636" sldId="310"/>
            <ac:picMk id="4" creationId="{40BA1E6B-8359-9BBB-7FCC-3D3FF064638C}"/>
          </ac:picMkLst>
        </pc:picChg>
        <pc:picChg chg="add mod">
          <ac:chgData name="Kishore M" userId="" providerId="" clId="Web-{E4EB4523-3965-40CB-8E4A-1B185DF15FD0}" dt="2023-06-06T05:52:55.363" v="224" actId="1076"/>
          <ac:picMkLst>
            <pc:docMk/>
            <pc:sldMk cId="3093040636" sldId="310"/>
            <ac:picMk id="5" creationId="{8FAB727D-90B1-9DFE-2B2B-235F60B560A3}"/>
          </ac:picMkLst>
        </pc:picChg>
      </pc:sldChg>
      <pc:sldChg chg="modSp new">
        <pc:chgData name="Kishore M" userId="" providerId="" clId="Web-{E4EB4523-3965-40CB-8E4A-1B185DF15FD0}" dt="2023-06-06T07:12:04.749" v="651" actId="20577"/>
        <pc:sldMkLst>
          <pc:docMk/>
          <pc:sldMk cId="1258881456" sldId="311"/>
        </pc:sldMkLst>
        <pc:spChg chg="mod">
          <ac:chgData name="Kishore M" userId="" providerId="" clId="Web-{E4EB4523-3965-40CB-8E4A-1B185DF15FD0}" dt="2023-06-06T06:44:21.841" v="424" actId="20577"/>
          <ac:spMkLst>
            <pc:docMk/>
            <pc:sldMk cId="1258881456" sldId="311"/>
            <ac:spMk id="2" creationId="{4888111C-A6B1-CF2C-0573-D7A14A59638F}"/>
          </ac:spMkLst>
        </pc:spChg>
        <pc:spChg chg="mod">
          <ac:chgData name="Kishore M" userId="" providerId="" clId="Web-{E4EB4523-3965-40CB-8E4A-1B185DF15FD0}" dt="2023-06-06T07:12:04.749" v="651" actId="20577"/>
          <ac:spMkLst>
            <pc:docMk/>
            <pc:sldMk cId="1258881456" sldId="311"/>
            <ac:spMk id="3" creationId="{C84E9279-0A2A-0DA0-7398-D907EEB41A0C}"/>
          </ac:spMkLst>
        </pc:spChg>
      </pc:sldChg>
    </pc:docChg>
  </pc:docChgLst>
  <pc:docChgLst>
    <pc:chgData name="Kishore M" userId="6Axh0FAVU1ZzfRd4OLT/Uyozl0txrKUvZCFXFcBDwDY=" providerId="None" clId="Web-{6776EAC8-7865-4299-958D-3D91BEA755A1}"/>
    <pc:docChg chg="addSld delSld modSld sldOrd addMainMaster">
      <pc:chgData name="Kishore M" userId="6Axh0FAVU1ZzfRd4OLT/Uyozl0txrKUvZCFXFcBDwDY=" providerId="None" clId="Web-{6776EAC8-7865-4299-958D-3D91BEA755A1}" dt="2023-05-13T05:06:11.473" v="892"/>
      <pc:docMkLst>
        <pc:docMk/>
      </pc:docMkLst>
      <pc:sldChg chg="del">
        <pc:chgData name="Kishore M" userId="6Axh0FAVU1ZzfRd4OLT/Uyozl0txrKUvZCFXFcBDwDY=" providerId="None" clId="Web-{6776EAC8-7865-4299-958D-3D91BEA755A1}" dt="2023-05-13T04:34:25.882" v="5"/>
        <pc:sldMkLst>
          <pc:docMk/>
          <pc:sldMk cId="109857222" sldId="256"/>
        </pc:sldMkLst>
      </pc:sldChg>
      <pc:sldChg chg="add">
        <pc:chgData name="Kishore M" userId="6Axh0FAVU1ZzfRd4OLT/Uyozl0txrKUvZCFXFcBDwDY=" providerId="None" clId="Web-{6776EAC8-7865-4299-958D-3D91BEA755A1}" dt="2023-05-13T04:34:20.460" v="0"/>
        <pc:sldMkLst>
          <pc:docMk/>
          <pc:sldMk cId="1212059498" sldId="257"/>
        </pc:sldMkLst>
      </pc:sldChg>
      <pc:sldChg chg="add">
        <pc:chgData name="Kishore M" userId="6Axh0FAVU1ZzfRd4OLT/Uyozl0txrKUvZCFXFcBDwDY=" providerId="None" clId="Web-{6776EAC8-7865-4299-958D-3D91BEA755A1}" dt="2023-05-13T04:34:20.538" v="1"/>
        <pc:sldMkLst>
          <pc:docMk/>
          <pc:sldMk cId="734417188" sldId="258"/>
        </pc:sldMkLst>
      </pc:sldChg>
      <pc:sldChg chg="add">
        <pc:chgData name="Kishore M" userId="6Axh0FAVU1ZzfRd4OLT/Uyozl0txrKUvZCFXFcBDwDY=" providerId="None" clId="Web-{6776EAC8-7865-4299-958D-3D91BEA755A1}" dt="2023-05-13T04:34:20.585" v="2"/>
        <pc:sldMkLst>
          <pc:docMk/>
          <pc:sldMk cId="3101366028" sldId="259"/>
        </pc:sldMkLst>
      </pc:sldChg>
      <pc:sldChg chg="add">
        <pc:chgData name="Kishore M" userId="6Axh0FAVU1ZzfRd4OLT/Uyozl0txrKUvZCFXFcBDwDY=" providerId="None" clId="Web-{6776EAC8-7865-4299-958D-3D91BEA755A1}" dt="2023-05-13T04:34:20.647" v="3"/>
        <pc:sldMkLst>
          <pc:docMk/>
          <pc:sldMk cId="3037517320" sldId="260"/>
        </pc:sldMkLst>
      </pc:sldChg>
      <pc:sldChg chg="addSp delSp modSp add mod modClrScheme delDesignElem chgLayout">
        <pc:chgData name="Kishore M" userId="6Axh0FAVU1ZzfRd4OLT/Uyozl0txrKUvZCFXFcBDwDY=" providerId="None" clId="Web-{6776EAC8-7865-4299-958D-3D91BEA755A1}" dt="2023-05-13T04:42:20.709" v="243" actId="20577"/>
        <pc:sldMkLst>
          <pc:docMk/>
          <pc:sldMk cId="3481958795" sldId="261"/>
        </pc:sldMkLst>
        <pc:spChg chg="mod ord">
          <ac:chgData name="Kishore M" userId="6Axh0FAVU1ZzfRd4OLT/Uyozl0txrKUvZCFXFcBDwDY=" providerId="None" clId="Web-{6776EAC8-7865-4299-958D-3D91BEA755A1}" dt="2023-05-13T04:40:34.519" v="80" actId="20577"/>
          <ac:spMkLst>
            <pc:docMk/>
            <pc:sldMk cId="3481958795" sldId="261"/>
            <ac:spMk id="2" creationId="{00000000-0000-0000-0000-000000000000}"/>
          </ac:spMkLst>
        </pc:spChg>
        <pc:spChg chg="add del mod">
          <ac:chgData name="Kishore M" userId="6Axh0FAVU1ZzfRd4OLT/Uyozl0txrKUvZCFXFcBDwDY=" providerId="None" clId="Web-{6776EAC8-7865-4299-958D-3D91BEA755A1}" dt="2023-05-13T04:42:20.709" v="243" actId="20577"/>
          <ac:spMkLst>
            <pc:docMk/>
            <pc:sldMk cId="3481958795" sldId="261"/>
            <ac:spMk id="3" creationId="{00000000-0000-0000-0000-000000000000}"/>
          </ac:spMkLst>
        </pc:spChg>
        <pc:spChg chg="add del">
          <ac:chgData name="Kishore M" userId="6Axh0FAVU1ZzfRd4OLT/Uyozl0txrKUvZCFXFcBDwDY=" providerId="None" clId="Web-{6776EAC8-7865-4299-958D-3D91BEA755A1}" dt="2023-05-13T04:36:56.605" v="36"/>
          <ac:spMkLst>
            <pc:docMk/>
            <pc:sldMk cId="3481958795" sldId="261"/>
            <ac:spMk id="8" creationId="{497488EC-5775-4F6F-8D9A-2B5205142FD8}"/>
          </ac:spMkLst>
        </pc:spChg>
        <pc:spChg chg="add del">
          <ac:chgData name="Kishore M" userId="6Axh0FAVU1ZzfRd4OLT/Uyozl0txrKUvZCFXFcBDwDY=" providerId="None" clId="Web-{6776EAC8-7865-4299-958D-3D91BEA755A1}" dt="2023-05-13T04:36:56.605" v="36"/>
          <ac:spMkLst>
            <pc:docMk/>
            <pc:sldMk cId="3481958795" sldId="261"/>
            <ac:spMk id="10" creationId="{89A06A84-CF00-4A51-89FE-8847EB4E095F}"/>
          </ac:spMkLst>
        </pc:spChg>
        <pc:cxnChg chg="add del">
          <ac:chgData name="Kishore M" userId="6Axh0FAVU1ZzfRd4OLT/Uyozl0txrKUvZCFXFcBDwDY=" providerId="None" clId="Web-{6776EAC8-7865-4299-958D-3D91BEA755A1}" dt="2023-05-13T04:36:56.605" v="36"/>
          <ac:cxnSpMkLst>
            <pc:docMk/>
            <pc:sldMk cId="3481958795" sldId="261"/>
            <ac:cxnSpMk id="12" creationId="{CC71D368-C681-4310-A57F-5225D75A41E0}"/>
          </ac:cxnSpMkLst>
        </pc:cxnChg>
        <pc:cxnChg chg="add del">
          <ac:chgData name="Kishore M" userId="6Axh0FAVU1ZzfRd4OLT/Uyozl0txrKUvZCFXFcBDwDY=" providerId="None" clId="Web-{6776EAC8-7865-4299-958D-3D91BEA755A1}" dt="2023-05-13T04:36:56.605" v="36"/>
          <ac:cxnSpMkLst>
            <pc:docMk/>
            <pc:sldMk cId="3481958795" sldId="261"/>
            <ac:cxnSpMk id="14" creationId="{EFE45902-A963-4783-A661-72FF8A755455}"/>
          </ac:cxnSpMkLst>
        </pc:cxnChg>
      </pc:sldChg>
      <pc:sldChg chg="new del ord">
        <pc:chgData name="Kishore M" userId="6Axh0FAVU1ZzfRd4OLT/Uyozl0txrKUvZCFXFcBDwDY=" providerId="None" clId="Web-{6776EAC8-7865-4299-958D-3D91BEA755A1}" dt="2023-05-13T04:42:48.210" v="245"/>
        <pc:sldMkLst>
          <pc:docMk/>
          <pc:sldMk cId="2899087745" sldId="262"/>
        </pc:sldMkLst>
      </pc:sldChg>
      <pc:sldChg chg="add replId">
        <pc:chgData name="Kishore M" userId="6Axh0FAVU1ZzfRd4OLT/Uyozl0txrKUvZCFXFcBDwDY=" providerId="None" clId="Web-{6776EAC8-7865-4299-958D-3D91BEA755A1}" dt="2023-05-13T04:34:36.570" v="7"/>
        <pc:sldMkLst>
          <pc:docMk/>
          <pc:sldMk cId="1085749620" sldId="263"/>
        </pc:sldMkLst>
      </pc:sldChg>
      <pc:sldChg chg="modSp new">
        <pc:chgData name="Kishore M" userId="6Axh0FAVU1ZzfRd4OLT/Uyozl0txrKUvZCFXFcBDwDY=" providerId="None" clId="Web-{6776EAC8-7865-4299-958D-3D91BEA755A1}" dt="2023-05-13T04:43:39.946" v="285" actId="20577"/>
        <pc:sldMkLst>
          <pc:docMk/>
          <pc:sldMk cId="690408177" sldId="264"/>
        </pc:sldMkLst>
        <pc:spChg chg="mod">
          <ac:chgData name="Kishore M" userId="6Axh0FAVU1ZzfRd4OLT/Uyozl0txrKUvZCFXFcBDwDY=" providerId="None" clId="Web-{6776EAC8-7865-4299-958D-3D91BEA755A1}" dt="2023-05-13T04:43:27.040" v="273" actId="20577"/>
          <ac:spMkLst>
            <pc:docMk/>
            <pc:sldMk cId="690408177" sldId="264"/>
            <ac:spMk id="2" creationId="{38A652C4-7900-63E7-6EDC-F95BF10AF304}"/>
          </ac:spMkLst>
        </pc:spChg>
        <pc:spChg chg="mod">
          <ac:chgData name="Kishore M" userId="6Axh0FAVU1ZzfRd4OLT/Uyozl0txrKUvZCFXFcBDwDY=" providerId="None" clId="Web-{6776EAC8-7865-4299-958D-3D91BEA755A1}" dt="2023-05-13T04:43:39.946" v="285" actId="20577"/>
          <ac:spMkLst>
            <pc:docMk/>
            <pc:sldMk cId="690408177" sldId="264"/>
            <ac:spMk id="3" creationId="{3FA853C6-B703-BA3B-7EF6-C7FBB0831405}"/>
          </ac:spMkLst>
        </pc:spChg>
      </pc:sldChg>
      <pc:sldChg chg="modSp new">
        <pc:chgData name="Kishore M" userId="6Axh0FAVU1ZzfRd4OLT/Uyozl0txrKUvZCFXFcBDwDY=" providerId="None" clId="Web-{6776EAC8-7865-4299-958D-3D91BEA755A1}" dt="2023-05-13T04:57:44.020" v="685" actId="20577"/>
        <pc:sldMkLst>
          <pc:docMk/>
          <pc:sldMk cId="1413405185" sldId="265"/>
        </pc:sldMkLst>
        <pc:spChg chg="mod">
          <ac:chgData name="Kishore M" userId="6Axh0FAVU1ZzfRd4OLT/Uyozl0txrKUvZCFXFcBDwDY=" providerId="None" clId="Web-{6776EAC8-7865-4299-958D-3D91BEA755A1}" dt="2023-05-13T04:44:10.713" v="300" actId="20577"/>
          <ac:spMkLst>
            <pc:docMk/>
            <pc:sldMk cId="1413405185" sldId="265"/>
            <ac:spMk id="2" creationId="{987DABAF-5529-299A-00D9-48C8BDB320F1}"/>
          </ac:spMkLst>
        </pc:spChg>
        <pc:spChg chg="mod">
          <ac:chgData name="Kishore M" userId="6Axh0FAVU1ZzfRd4OLT/Uyozl0txrKUvZCFXFcBDwDY=" providerId="None" clId="Web-{6776EAC8-7865-4299-958D-3D91BEA755A1}" dt="2023-05-13T04:57:44.020" v="685" actId="20577"/>
          <ac:spMkLst>
            <pc:docMk/>
            <pc:sldMk cId="1413405185" sldId="265"/>
            <ac:spMk id="3" creationId="{D0510EFA-AC97-DC0C-6C7A-84A0C276D137}"/>
          </ac:spMkLst>
        </pc:spChg>
      </pc:sldChg>
      <pc:sldChg chg="modSp add replId">
        <pc:chgData name="Kishore M" userId="6Axh0FAVU1ZzfRd4OLT/Uyozl0txrKUvZCFXFcBDwDY=" providerId="None" clId="Web-{6776EAC8-7865-4299-958D-3D91BEA755A1}" dt="2023-05-13T04:56:42.752" v="659" actId="20577"/>
        <pc:sldMkLst>
          <pc:docMk/>
          <pc:sldMk cId="3631813699" sldId="266"/>
        </pc:sldMkLst>
        <pc:spChg chg="mod">
          <ac:chgData name="Kishore M" userId="6Axh0FAVU1ZzfRd4OLT/Uyozl0txrKUvZCFXFcBDwDY=" providerId="None" clId="Web-{6776EAC8-7865-4299-958D-3D91BEA755A1}" dt="2023-05-13T04:50:29.709" v="520" actId="20577"/>
          <ac:spMkLst>
            <pc:docMk/>
            <pc:sldMk cId="3631813699" sldId="266"/>
            <ac:spMk id="2" creationId="{987DABAF-5529-299A-00D9-48C8BDB320F1}"/>
          </ac:spMkLst>
        </pc:spChg>
        <pc:spChg chg="mod">
          <ac:chgData name="Kishore M" userId="6Axh0FAVU1ZzfRd4OLT/Uyozl0txrKUvZCFXFcBDwDY=" providerId="None" clId="Web-{6776EAC8-7865-4299-958D-3D91BEA755A1}" dt="2023-05-13T04:56:42.752" v="659" actId="20577"/>
          <ac:spMkLst>
            <pc:docMk/>
            <pc:sldMk cId="3631813699" sldId="266"/>
            <ac:spMk id="3" creationId="{D0510EFA-AC97-DC0C-6C7A-84A0C276D137}"/>
          </ac:spMkLst>
        </pc:spChg>
      </pc:sldChg>
      <pc:sldChg chg="modSp add replId">
        <pc:chgData name="Kishore M" userId="6Axh0FAVU1ZzfRd4OLT/Uyozl0txrKUvZCFXFcBDwDY=" providerId="None" clId="Web-{6776EAC8-7865-4299-958D-3D91BEA755A1}" dt="2023-05-13T05:00:22.806" v="797" actId="20577"/>
        <pc:sldMkLst>
          <pc:docMk/>
          <pc:sldMk cId="1651411492" sldId="267"/>
        </pc:sldMkLst>
        <pc:spChg chg="mod">
          <ac:chgData name="Kishore M" userId="6Axh0FAVU1ZzfRd4OLT/Uyozl0txrKUvZCFXFcBDwDY=" providerId="None" clId="Web-{6776EAC8-7865-4299-958D-3D91BEA755A1}" dt="2023-05-13T04:58:26.786" v="716" actId="20577"/>
          <ac:spMkLst>
            <pc:docMk/>
            <pc:sldMk cId="1651411492" sldId="267"/>
            <ac:spMk id="2" creationId="{987DABAF-5529-299A-00D9-48C8BDB320F1}"/>
          </ac:spMkLst>
        </pc:spChg>
        <pc:spChg chg="mod">
          <ac:chgData name="Kishore M" userId="6Axh0FAVU1ZzfRd4OLT/Uyozl0txrKUvZCFXFcBDwDY=" providerId="None" clId="Web-{6776EAC8-7865-4299-958D-3D91BEA755A1}" dt="2023-05-13T05:00:22.806" v="797" actId="20577"/>
          <ac:spMkLst>
            <pc:docMk/>
            <pc:sldMk cId="1651411492" sldId="267"/>
            <ac:spMk id="3" creationId="{D0510EFA-AC97-DC0C-6C7A-84A0C276D137}"/>
          </ac:spMkLst>
        </pc:spChg>
      </pc:sldChg>
      <pc:sldChg chg="modSp add replId">
        <pc:chgData name="Kishore M" userId="6Axh0FAVU1ZzfRd4OLT/Uyozl0txrKUvZCFXFcBDwDY=" providerId="None" clId="Web-{6776EAC8-7865-4299-958D-3D91BEA755A1}" dt="2023-05-13T05:05:12.534" v="891" actId="20577"/>
        <pc:sldMkLst>
          <pc:docMk/>
          <pc:sldMk cId="1934099074" sldId="268"/>
        </pc:sldMkLst>
        <pc:spChg chg="mod">
          <ac:chgData name="Kishore M" userId="6Axh0FAVU1ZzfRd4OLT/Uyozl0txrKUvZCFXFcBDwDY=" providerId="None" clId="Web-{6776EAC8-7865-4299-958D-3D91BEA755A1}" dt="2023-05-13T05:04:48.580" v="859" actId="20577"/>
          <ac:spMkLst>
            <pc:docMk/>
            <pc:sldMk cId="1934099074" sldId="268"/>
            <ac:spMk id="2" creationId="{987DABAF-5529-299A-00D9-48C8BDB320F1}"/>
          </ac:spMkLst>
        </pc:spChg>
        <pc:spChg chg="mod">
          <ac:chgData name="Kishore M" userId="6Axh0FAVU1ZzfRd4OLT/Uyozl0txrKUvZCFXFcBDwDY=" providerId="None" clId="Web-{6776EAC8-7865-4299-958D-3D91BEA755A1}" dt="2023-05-13T05:05:12.534" v="891" actId="20577"/>
          <ac:spMkLst>
            <pc:docMk/>
            <pc:sldMk cId="1934099074" sldId="268"/>
            <ac:spMk id="3" creationId="{D0510EFA-AC97-DC0C-6C7A-84A0C276D137}"/>
          </ac:spMkLst>
        </pc:spChg>
      </pc:sldChg>
      <pc:sldChg chg="add">
        <pc:chgData name="Kishore M" userId="6Axh0FAVU1ZzfRd4OLT/Uyozl0txrKUvZCFXFcBDwDY=" providerId="None" clId="Web-{6776EAC8-7865-4299-958D-3D91BEA755A1}" dt="2023-05-13T05:04:48.830" v="860"/>
        <pc:sldMkLst>
          <pc:docMk/>
          <pc:sldMk cId="1417272185" sldId="269"/>
        </pc:sldMkLst>
      </pc:sldChg>
      <pc:sldChg chg="add">
        <pc:chgData name="Kishore M" userId="6Axh0FAVU1ZzfRd4OLT/Uyozl0txrKUvZCFXFcBDwDY=" providerId="None" clId="Web-{6776EAC8-7865-4299-958D-3D91BEA755A1}" dt="2023-05-13T05:05:01.814" v="861"/>
        <pc:sldMkLst>
          <pc:docMk/>
          <pc:sldMk cId="3073526814" sldId="270"/>
        </pc:sldMkLst>
      </pc:sldChg>
      <pc:sldChg chg="new">
        <pc:chgData name="Kishore M" userId="6Axh0FAVU1ZzfRd4OLT/Uyozl0txrKUvZCFXFcBDwDY=" providerId="None" clId="Web-{6776EAC8-7865-4299-958D-3D91BEA755A1}" dt="2023-05-13T05:06:11.473" v="892"/>
        <pc:sldMkLst>
          <pc:docMk/>
          <pc:sldMk cId="1912185968" sldId="271"/>
        </pc:sldMkLst>
      </pc:sldChg>
      <pc:sldMasterChg chg="add addSldLayout">
        <pc:chgData name="Kishore M" userId="6Axh0FAVU1ZzfRd4OLT/Uyozl0txrKUvZCFXFcBDwDY=" providerId="None" clId="Web-{6776EAC8-7865-4299-958D-3D91BEA755A1}" dt="2023-05-13T04:34:20.460" v="0"/>
        <pc:sldMasterMkLst>
          <pc:docMk/>
          <pc:sldMasterMk cId="4187445783" sldId="2147483685"/>
        </pc:sldMasterMkLst>
        <pc:sldLayoutChg chg="add">
          <pc:chgData name="Kishore M" userId="6Axh0FAVU1ZzfRd4OLT/Uyozl0txrKUvZCFXFcBDwDY=" providerId="None" clId="Web-{6776EAC8-7865-4299-958D-3D91BEA755A1}" dt="2023-05-13T04:34:20.460" v="0"/>
          <pc:sldLayoutMkLst>
            <pc:docMk/>
            <pc:sldMasterMk cId="4187445783" sldId="2147483685"/>
            <pc:sldLayoutMk cId="4294654101" sldId="2147483680"/>
          </pc:sldLayoutMkLst>
        </pc:sldLayoutChg>
        <pc:sldLayoutChg chg="add">
          <pc:chgData name="Kishore M" userId="6Axh0FAVU1ZzfRd4OLT/Uyozl0txrKUvZCFXFcBDwDY=" providerId="None" clId="Web-{6776EAC8-7865-4299-958D-3D91BEA755A1}" dt="2023-05-13T04:34:20.460" v="0"/>
          <pc:sldLayoutMkLst>
            <pc:docMk/>
            <pc:sldMasterMk cId="4187445783" sldId="2147483685"/>
            <pc:sldLayoutMk cId="1053652924" sldId="2147483681"/>
          </pc:sldLayoutMkLst>
        </pc:sldLayoutChg>
      </pc:sldMasterChg>
    </pc:docChg>
  </pc:docChgLst>
  <pc:docChgLst>
    <pc:chgData name="Kishore M" userId="6Axh0FAVU1ZzfRd4OLT/Uyozl0txrKUvZCFXFcBDwDY=" providerId="None" clId="Web-{D440F3F9-A4D2-47D9-9779-6C3F1E9EEA6C}"/>
    <pc:docChg chg="modSld">
      <pc:chgData name="Kishore M" userId="6Axh0FAVU1ZzfRd4OLT/Uyozl0txrKUvZCFXFcBDwDY=" providerId="None" clId="Web-{D440F3F9-A4D2-47D9-9779-6C3F1E9EEA6C}" dt="2023-05-13T10:30:15.993" v="3" actId="20577"/>
      <pc:docMkLst>
        <pc:docMk/>
      </pc:docMkLst>
      <pc:sldChg chg="modSp">
        <pc:chgData name="Kishore M" userId="6Axh0FAVU1ZzfRd4OLT/Uyozl0txrKUvZCFXFcBDwDY=" providerId="None" clId="Web-{D440F3F9-A4D2-47D9-9779-6C3F1E9EEA6C}" dt="2023-05-13T10:30:15.993" v="3" actId="20577"/>
        <pc:sldMkLst>
          <pc:docMk/>
          <pc:sldMk cId="525089346" sldId="303"/>
        </pc:sldMkLst>
        <pc:spChg chg="mod">
          <ac:chgData name="Kishore M" userId="6Axh0FAVU1ZzfRd4OLT/Uyozl0txrKUvZCFXFcBDwDY=" providerId="None" clId="Web-{D440F3F9-A4D2-47D9-9779-6C3F1E9EEA6C}" dt="2023-05-13T10:30:15.993" v="3" actId="20577"/>
          <ac:spMkLst>
            <pc:docMk/>
            <pc:sldMk cId="525089346" sldId="303"/>
            <ac:spMk id="3" creationId="{EBB94225-951E-DBDC-1387-D489C0D60F64}"/>
          </ac:spMkLst>
        </pc:spChg>
      </pc:sldChg>
    </pc:docChg>
  </pc:docChgLst>
  <pc:docChgLst>
    <pc:chgData name="Kishore M" clId="Web-{BB70DDB9-0E24-46FA-9247-F07C6F69F075}"/>
    <pc:docChg chg="addSld modSld">
      <pc:chgData name="Kishore M" userId="" providerId="" clId="Web-{BB70DDB9-0E24-46FA-9247-F07C6F69F075}" dt="2023-06-06T05:13:51.932" v="68"/>
      <pc:docMkLst>
        <pc:docMk/>
      </pc:docMkLst>
      <pc:sldChg chg="modSp">
        <pc:chgData name="Kishore M" userId="" providerId="" clId="Web-{BB70DDB9-0E24-46FA-9247-F07C6F69F075}" dt="2023-06-06T05:04:39.198" v="12" actId="20577"/>
        <pc:sldMkLst>
          <pc:docMk/>
          <pc:sldMk cId="2093078423" sldId="294"/>
        </pc:sldMkLst>
        <pc:spChg chg="mod">
          <ac:chgData name="Kishore M" userId="" providerId="" clId="Web-{BB70DDB9-0E24-46FA-9247-F07C6F69F075}" dt="2023-06-06T05:04:35.229" v="9" actId="20577"/>
          <ac:spMkLst>
            <pc:docMk/>
            <pc:sldMk cId="2093078423" sldId="294"/>
            <ac:spMk id="2" creationId="{FE30B290-26BF-426F-F437-2C222D437184}"/>
          </ac:spMkLst>
        </pc:spChg>
        <pc:spChg chg="mod">
          <ac:chgData name="Kishore M" userId="" providerId="" clId="Web-{BB70DDB9-0E24-46FA-9247-F07C6F69F075}" dt="2023-06-06T05:04:39.198" v="12" actId="20577"/>
          <ac:spMkLst>
            <pc:docMk/>
            <pc:sldMk cId="2093078423" sldId="294"/>
            <ac:spMk id="3" creationId="{93C40009-4D0D-ACE6-3C35-1761C82AA71A}"/>
          </ac:spMkLst>
        </pc:spChg>
      </pc:sldChg>
      <pc:sldChg chg="addSp delSp modSp new">
        <pc:chgData name="Kishore M" userId="" providerId="" clId="Web-{BB70DDB9-0E24-46FA-9247-F07C6F69F075}" dt="2023-06-06T05:13:51.932" v="68"/>
        <pc:sldMkLst>
          <pc:docMk/>
          <pc:sldMk cId="270989126" sldId="310"/>
        </pc:sldMkLst>
        <pc:spChg chg="mod">
          <ac:chgData name="Kishore M" userId="" providerId="" clId="Web-{BB70DDB9-0E24-46FA-9247-F07C6F69F075}" dt="2023-06-06T05:09:36.958" v="67" actId="20577"/>
          <ac:spMkLst>
            <pc:docMk/>
            <pc:sldMk cId="270989126" sldId="310"/>
            <ac:spMk id="2" creationId="{CD17F741-CC74-3A31-B191-A64596B67483}"/>
          </ac:spMkLst>
        </pc:spChg>
        <pc:spChg chg="del">
          <ac:chgData name="Kishore M" userId="" providerId="" clId="Web-{BB70DDB9-0E24-46FA-9247-F07C6F69F075}" dt="2023-06-06T05:13:51.932" v="68"/>
          <ac:spMkLst>
            <pc:docMk/>
            <pc:sldMk cId="270989126" sldId="310"/>
            <ac:spMk id="3" creationId="{215F2953-23E1-E930-A9BA-09ED3361DFE6}"/>
          </ac:spMkLst>
        </pc:spChg>
        <pc:picChg chg="add del mod">
          <ac:chgData name="Kishore M" userId="" providerId="" clId="Web-{BB70DDB9-0E24-46FA-9247-F07C6F69F075}" dt="2023-06-06T05:09:18.176" v="42"/>
          <ac:picMkLst>
            <pc:docMk/>
            <pc:sldMk cId="270989126" sldId="310"/>
            <ac:picMk id="5" creationId="{B3FCD82C-42D0-7645-7825-C816A6C8CA37}"/>
          </ac:picMkLst>
        </pc:picChg>
        <pc:picChg chg="add mod ord">
          <ac:chgData name="Kishore M" userId="" providerId="" clId="Web-{BB70DDB9-0E24-46FA-9247-F07C6F69F075}" dt="2023-06-06T05:13:51.932" v="68"/>
          <ac:picMkLst>
            <pc:docMk/>
            <pc:sldMk cId="270989126" sldId="310"/>
            <ac:picMk id="6" creationId="{0DD74473-5B8D-23C8-2302-47CC439AEF94}"/>
          </ac:picMkLst>
        </pc:picChg>
      </pc:sldChg>
    </pc:docChg>
  </pc:docChgLst>
  <pc:docChgLst>
    <pc:chgData name="Kishore M" userId="6Axh0FAVU1ZzfRd4OLT/Uyozl0txrKUvZCFXFcBDwDY=" providerId="None" clId="Web-{1E0FD756-494D-4432-B29F-9A1A3F0BDC91}"/>
    <pc:docChg chg="modSld">
      <pc:chgData name="Kishore M" userId="6Axh0FAVU1ZzfRd4OLT/Uyozl0txrKUvZCFXFcBDwDY=" providerId="None" clId="Web-{1E0FD756-494D-4432-B29F-9A1A3F0BDC91}" dt="2023-06-01T05:02:43.004" v="2" actId="20577"/>
      <pc:docMkLst>
        <pc:docMk/>
      </pc:docMkLst>
      <pc:sldChg chg="modSp">
        <pc:chgData name="Kishore M" userId="6Axh0FAVU1ZzfRd4OLT/Uyozl0txrKUvZCFXFcBDwDY=" providerId="None" clId="Web-{1E0FD756-494D-4432-B29F-9A1A3F0BDC91}" dt="2023-06-01T04:51:30.309" v="1" actId="20577"/>
        <pc:sldMkLst>
          <pc:docMk/>
          <pc:sldMk cId="690408177" sldId="264"/>
        </pc:sldMkLst>
        <pc:spChg chg="mod">
          <ac:chgData name="Kishore M" userId="6Axh0FAVU1ZzfRd4OLT/Uyozl0txrKUvZCFXFcBDwDY=" providerId="None" clId="Web-{1E0FD756-494D-4432-B29F-9A1A3F0BDC91}" dt="2023-06-01T04:51:30.309" v="1" actId="20577"/>
          <ac:spMkLst>
            <pc:docMk/>
            <pc:sldMk cId="690408177" sldId="264"/>
            <ac:spMk id="3" creationId="{3FA853C6-B703-BA3B-7EF6-C7FBB0831405}"/>
          </ac:spMkLst>
        </pc:spChg>
      </pc:sldChg>
      <pc:sldChg chg="modSp">
        <pc:chgData name="Kishore M" userId="6Axh0FAVU1ZzfRd4OLT/Uyozl0txrKUvZCFXFcBDwDY=" providerId="None" clId="Web-{1E0FD756-494D-4432-B29F-9A1A3F0BDC91}" dt="2023-06-01T05:02:43.004" v="2" actId="20577"/>
        <pc:sldMkLst>
          <pc:docMk/>
          <pc:sldMk cId="1128993410" sldId="295"/>
        </pc:sldMkLst>
        <pc:spChg chg="mod">
          <ac:chgData name="Kishore M" userId="6Axh0FAVU1ZzfRd4OLT/Uyozl0txrKUvZCFXFcBDwDY=" providerId="None" clId="Web-{1E0FD756-494D-4432-B29F-9A1A3F0BDC91}" dt="2023-06-01T05:02:43.004" v="2" actId="20577"/>
          <ac:spMkLst>
            <pc:docMk/>
            <pc:sldMk cId="1128993410" sldId="295"/>
            <ac:spMk id="3" creationId="{71FF032B-6303-9924-8C0D-D26C1CEEB0EA}"/>
          </ac:spMkLst>
        </pc:spChg>
      </pc:sldChg>
    </pc:docChg>
  </pc:docChgLst>
  <pc:docChgLst>
    <pc:chgData name="Kishore M" userId="6Axh0FAVU1ZzfRd4OLT/Uyozl0txrKUvZCFXFcBDwDY=" providerId="None" clId="Web-{33E5E447-67FC-456E-9CF7-57D87231C835}"/>
    <pc:docChg chg="modSld">
      <pc:chgData name="Kishore M" userId="6Axh0FAVU1ZzfRd4OLT/Uyozl0txrKUvZCFXFcBDwDY=" providerId="None" clId="Web-{33E5E447-67FC-456E-9CF7-57D87231C835}" dt="2023-06-04T09:46:44.210" v="3" actId="20577"/>
      <pc:docMkLst>
        <pc:docMk/>
      </pc:docMkLst>
      <pc:sldChg chg="modSp">
        <pc:chgData name="Kishore M" userId="6Axh0FAVU1ZzfRd4OLT/Uyozl0txrKUvZCFXFcBDwDY=" providerId="None" clId="Web-{33E5E447-67FC-456E-9CF7-57D87231C835}" dt="2023-06-04T09:46:44.210" v="3" actId="20577"/>
        <pc:sldMkLst>
          <pc:docMk/>
          <pc:sldMk cId="690408177" sldId="264"/>
        </pc:sldMkLst>
        <pc:spChg chg="mod">
          <ac:chgData name="Kishore M" userId="6Axh0FAVU1ZzfRd4OLT/Uyozl0txrKUvZCFXFcBDwDY=" providerId="None" clId="Web-{33E5E447-67FC-456E-9CF7-57D87231C835}" dt="2023-06-04T09:46:44.210" v="3" actId="20577"/>
          <ac:spMkLst>
            <pc:docMk/>
            <pc:sldMk cId="690408177" sldId="264"/>
            <ac:spMk id="3" creationId="{3FA853C6-B703-BA3B-7EF6-C7FBB0831405}"/>
          </ac:spMkLst>
        </pc:spChg>
      </pc:sldChg>
    </pc:docChg>
  </pc:docChgLst>
  <pc:docChgLst>
    <pc:chgData name="Kishore M" clId="Web-{A420CCAF-AE6C-4B84-AEA3-7EB0E58F4713}"/>
    <pc:docChg chg="addSld delSld modSld sldOrd">
      <pc:chgData name="Kishore M" userId="" providerId="" clId="Web-{A420CCAF-AE6C-4B84-AEA3-7EB0E58F4713}" dt="2023-05-13T09:27:06.766" v="221" actId="20577"/>
      <pc:docMkLst>
        <pc:docMk/>
      </pc:docMkLst>
      <pc:sldChg chg="modSp">
        <pc:chgData name="Kishore M" userId="" providerId="" clId="Web-{A420CCAF-AE6C-4B84-AEA3-7EB0E58F4713}" dt="2023-05-13T08:59:57.038" v="107" actId="20577"/>
        <pc:sldMkLst>
          <pc:docMk/>
          <pc:sldMk cId="690408177" sldId="264"/>
        </pc:sldMkLst>
        <pc:spChg chg="mod">
          <ac:chgData name="Kishore M" userId="" providerId="" clId="Web-{A420CCAF-AE6C-4B84-AEA3-7EB0E58F4713}" dt="2023-05-13T08:59:57.038" v="107" actId="20577"/>
          <ac:spMkLst>
            <pc:docMk/>
            <pc:sldMk cId="690408177" sldId="264"/>
            <ac:spMk id="2" creationId="{38A652C4-7900-63E7-6EDC-F95BF10AF304}"/>
          </ac:spMkLst>
        </pc:spChg>
      </pc:sldChg>
      <pc:sldChg chg="modSp">
        <pc:chgData name="Kishore M" userId="" providerId="" clId="Web-{A420CCAF-AE6C-4B84-AEA3-7EB0E58F4713}" dt="2023-05-13T09:19:22.530" v="113" actId="20577"/>
        <pc:sldMkLst>
          <pc:docMk/>
          <pc:sldMk cId="1028036312" sldId="276"/>
        </pc:sldMkLst>
        <pc:spChg chg="mod">
          <ac:chgData name="Kishore M" userId="" providerId="" clId="Web-{A420CCAF-AE6C-4B84-AEA3-7EB0E58F4713}" dt="2023-05-13T09:19:22.530" v="113" actId="20577"/>
          <ac:spMkLst>
            <pc:docMk/>
            <pc:sldMk cId="1028036312" sldId="276"/>
            <ac:spMk id="4" creationId="{78F93563-60C0-A044-ACC8-1CDB62839577}"/>
          </ac:spMkLst>
        </pc:spChg>
      </pc:sldChg>
      <pc:sldChg chg="modSp">
        <pc:chgData name="Kishore M" userId="" providerId="" clId="Web-{A420CCAF-AE6C-4B84-AEA3-7EB0E58F4713}" dt="2023-05-13T08:51:44.646" v="34" actId="20577"/>
        <pc:sldMkLst>
          <pc:docMk/>
          <pc:sldMk cId="3935261254" sldId="278"/>
        </pc:sldMkLst>
        <pc:spChg chg="mod">
          <ac:chgData name="Kishore M" userId="" providerId="" clId="Web-{A420CCAF-AE6C-4B84-AEA3-7EB0E58F4713}" dt="2023-05-13T08:51:09.879" v="3" actId="20577"/>
          <ac:spMkLst>
            <pc:docMk/>
            <pc:sldMk cId="3935261254" sldId="278"/>
            <ac:spMk id="2" creationId="{9E4C1F54-8F07-BDB7-5E0D-B651A6309397}"/>
          </ac:spMkLst>
        </pc:spChg>
        <pc:spChg chg="mod">
          <ac:chgData name="Kishore M" userId="" providerId="" clId="Web-{A420CCAF-AE6C-4B84-AEA3-7EB0E58F4713}" dt="2023-05-13T08:51:44.646" v="34" actId="20577"/>
          <ac:spMkLst>
            <pc:docMk/>
            <pc:sldMk cId="3935261254" sldId="278"/>
            <ac:spMk id="3" creationId="{602F2F12-8285-E5A1-8265-AAA3D6ADAEFC}"/>
          </ac:spMkLst>
        </pc:spChg>
      </pc:sldChg>
      <pc:sldChg chg="ord">
        <pc:chgData name="Kishore M" userId="" providerId="" clId="Web-{A420CCAF-AE6C-4B84-AEA3-7EB0E58F4713}" dt="2023-05-13T08:47:11.824" v="0"/>
        <pc:sldMkLst>
          <pc:docMk/>
          <pc:sldMk cId="764207762" sldId="279"/>
        </pc:sldMkLst>
      </pc:sldChg>
      <pc:sldChg chg="modSp">
        <pc:chgData name="Kishore M" userId="" providerId="" clId="Web-{A420CCAF-AE6C-4B84-AEA3-7EB0E58F4713}" dt="2023-05-13T08:52:04.928" v="56" actId="20577"/>
        <pc:sldMkLst>
          <pc:docMk/>
          <pc:sldMk cId="653704207" sldId="280"/>
        </pc:sldMkLst>
        <pc:spChg chg="mod">
          <ac:chgData name="Kishore M" userId="" providerId="" clId="Web-{A420CCAF-AE6C-4B84-AEA3-7EB0E58F4713}" dt="2023-05-13T08:52:04.928" v="56" actId="20577"/>
          <ac:spMkLst>
            <pc:docMk/>
            <pc:sldMk cId="653704207" sldId="280"/>
            <ac:spMk id="2" creationId="{9E4C1F54-8F07-BDB7-5E0D-B651A6309397}"/>
          </ac:spMkLst>
        </pc:spChg>
      </pc:sldChg>
      <pc:sldChg chg="del">
        <pc:chgData name="Kishore M" userId="" providerId="" clId="Web-{A420CCAF-AE6C-4B84-AEA3-7EB0E58F4713}" dt="2023-05-13T09:25:10.310" v="152"/>
        <pc:sldMkLst>
          <pc:docMk/>
          <pc:sldMk cId="2285308463" sldId="281"/>
        </pc:sldMkLst>
      </pc:sldChg>
      <pc:sldChg chg="del">
        <pc:chgData name="Kishore M" userId="" providerId="" clId="Web-{A420CCAF-AE6C-4B84-AEA3-7EB0E58F4713}" dt="2023-05-13T09:25:10.310" v="151"/>
        <pc:sldMkLst>
          <pc:docMk/>
          <pc:sldMk cId="1080258011" sldId="282"/>
        </pc:sldMkLst>
      </pc:sldChg>
      <pc:sldChg chg="del">
        <pc:chgData name="Kishore M" userId="" providerId="" clId="Web-{A420CCAF-AE6C-4B84-AEA3-7EB0E58F4713}" dt="2023-05-13T09:25:10.310" v="150"/>
        <pc:sldMkLst>
          <pc:docMk/>
          <pc:sldMk cId="1912542627" sldId="283"/>
        </pc:sldMkLst>
      </pc:sldChg>
      <pc:sldChg chg="del">
        <pc:chgData name="Kishore M" userId="" providerId="" clId="Web-{A420CCAF-AE6C-4B84-AEA3-7EB0E58F4713}" dt="2023-05-13T09:25:10.310" v="149"/>
        <pc:sldMkLst>
          <pc:docMk/>
          <pc:sldMk cId="2894462594" sldId="284"/>
        </pc:sldMkLst>
      </pc:sldChg>
      <pc:sldChg chg="del">
        <pc:chgData name="Kishore M" userId="" providerId="" clId="Web-{A420CCAF-AE6C-4B84-AEA3-7EB0E58F4713}" dt="2023-05-13T09:25:10.310" v="148"/>
        <pc:sldMkLst>
          <pc:docMk/>
          <pc:sldMk cId="808195398" sldId="285"/>
        </pc:sldMkLst>
      </pc:sldChg>
      <pc:sldChg chg="del">
        <pc:chgData name="Kishore M" userId="" providerId="" clId="Web-{A420CCAF-AE6C-4B84-AEA3-7EB0E58F4713}" dt="2023-05-13T09:25:10.310" v="147"/>
        <pc:sldMkLst>
          <pc:docMk/>
          <pc:sldMk cId="2694969022" sldId="286"/>
        </pc:sldMkLst>
      </pc:sldChg>
      <pc:sldChg chg="del">
        <pc:chgData name="Kishore M" userId="" providerId="" clId="Web-{A420CCAF-AE6C-4B84-AEA3-7EB0E58F4713}" dt="2023-05-13T09:25:10.310" v="146"/>
        <pc:sldMkLst>
          <pc:docMk/>
          <pc:sldMk cId="861915893" sldId="287"/>
        </pc:sldMkLst>
      </pc:sldChg>
      <pc:sldChg chg="del">
        <pc:chgData name="Kishore M" userId="" providerId="" clId="Web-{A420CCAF-AE6C-4B84-AEA3-7EB0E58F4713}" dt="2023-05-13T09:25:10.294" v="145"/>
        <pc:sldMkLst>
          <pc:docMk/>
          <pc:sldMk cId="1919500418" sldId="288"/>
        </pc:sldMkLst>
      </pc:sldChg>
      <pc:sldChg chg="del">
        <pc:chgData name="Kishore M" userId="" providerId="" clId="Web-{A420CCAF-AE6C-4B84-AEA3-7EB0E58F4713}" dt="2023-05-13T09:25:10.294" v="144"/>
        <pc:sldMkLst>
          <pc:docMk/>
          <pc:sldMk cId="1741003819" sldId="289"/>
        </pc:sldMkLst>
      </pc:sldChg>
      <pc:sldChg chg="del">
        <pc:chgData name="Kishore M" userId="" providerId="" clId="Web-{A420CCAF-AE6C-4B84-AEA3-7EB0E58F4713}" dt="2023-05-13T09:25:10.294" v="143"/>
        <pc:sldMkLst>
          <pc:docMk/>
          <pc:sldMk cId="73782519" sldId="290"/>
        </pc:sldMkLst>
      </pc:sldChg>
      <pc:sldChg chg="del">
        <pc:chgData name="Kishore M" userId="" providerId="" clId="Web-{A420CCAF-AE6C-4B84-AEA3-7EB0E58F4713}" dt="2023-05-13T09:25:10.294" v="142"/>
        <pc:sldMkLst>
          <pc:docMk/>
          <pc:sldMk cId="2552323362" sldId="291"/>
        </pc:sldMkLst>
      </pc:sldChg>
      <pc:sldChg chg="del">
        <pc:chgData name="Kishore M" userId="" providerId="" clId="Web-{A420CCAF-AE6C-4B84-AEA3-7EB0E58F4713}" dt="2023-05-13T09:25:10.294" v="141"/>
        <pc:sldMkLst>
          <pc:docMk/>
          <pc:sldMk cId="1257986153" sldId="292"/>
        </pc:sldMkLst>
      </pc:sldChg>
      <pc:sldChg chg="modSp">
        <pc:chgData name="Kishore M" userId="" providerId="" clId="Web-{A420CCAF-AE6C-4B84-AEA3-7EB0E58F4713}" dt="2023-05-13T08:59:00.005" v="104" actId="20577"/>
        <pc:sldMkLst>
          <pc:docMk/>
          <pc:sldMk cId="2725490491" sldId="293"/>
        </pc:sldMkLst>
        <pc:spChg chg="mod">
          <ac:chgData name="Kishore M" userId="" providerId="" clId="Web-{A420CCAF-AE6C-4B84-AEA3-7EB0E58F4713}" dt="2023-05-13T08:59:00.005" v="104" actId="20577"/>
          <ac:spMkLst>
            <pc:docMk/>
            <pc:sldMk cId="2725490491" sldId="293"/>
            <ac:spMk id="2" creationId="{837AF952-109C-9651-560E-00E1FF0B56D1}"/>
          </ac:spMkLst>
        </pc:spChg>
      </pc:sldChg>
      <pc:sldChg chg="modSp">
        <pc:chgData name="Kishore M" userId="" providerId="" clId="Web-{A420CCAF-AE6C-4B84-AEA3-7EB0E58F4713}" dt="2023-05-13T09:06:13.269" v="109" actId="20577"/>
        <pc:sldMkLst>
          <pc:docMk/>
          <pc:sldMk cId="1610538943" sldId="296"/>
        </pc:sldMkLst>
        <pc:spChg chg="mod">
          <ac:chgData name="Kishore M" userId="" providerId="" clId="Web-{A420CCAF-AE6C-4B84-AEA3-7EB0E58F4713}" dt="2023-05-13T09:06:13.269" v="109" actId="20577"/>
          <ac:spMkLst>
            <pc:docMk/>
            <pc:sldMk cId="1610538943" sldId="296"/>
            <ac:spMk id="2" creationId="{A922E97C-9FA8-C359-52FA-22E1091BB685}"/>
          </ac:spMkLst>
        </pc:spChg>
      </pc:sldChg>
      <pc:sldChg chg="modSp">
        <pc:chgData name="Kishore M" userId="" providerId="" clId="Web-{A420CCAF-AE6C-4B84-AEA3-7EB0E58F4713}" dt="2023-05-13T09:18:10.043" v="111" actId="20577"/>
        <pc:sldMkLst>
          <pc:docMk/>
          <pc:sldMk cId="525089346" sldId="303"/>
        </pc:sldMkLst>
        <pc:spChg chg="mod">
          <ac:chgData name="Kishore M" userId="" providerId="" clId="Web-{A420CCAF-AE6C-4B84-AEA3-7EB0E58F4713}" dt="2023-05-13T09:18:10.043" v="111" actId="20577"/>
          <ac:spMkLst>
            <pc:docMk/>
            <pc:sldMk cId="525089346" sldId="303"/>
            <ac:spMk id="3" creationId="{EBB94225-951E-DBDC-1387-D489C0D60F64}"/>
          </ac:spMkLst>
        </pc:spChg>
      </pc:sldChg>
      <pc:sldChg chg="modSp add">
        <pc:chgData name="Kishore M" userId="" providerId="" clId="Web-{A420CCAF-AE6C-4B84-AEA3-7EB0E58F4713}" dt="2023-05-13T09:24:11.995" v="140"/>
        <pc:sldMkLst>
          <pc:docMk/>
          <pc:sldMk cId="3762600011" sldId="307"/>
        </pc:sldMkLst>
        <pc:graphicFrameChg chg="mod modGraphic">
          <ac:chgData name="Kishore M" userId="" providerId="" clId="Web-{A420CCAF-AE6C-4B84-AEA3-7EB0E58F4713}" dt="2023-05-13T09:24:11.995" v="140"/>
          <ac:graphicFrameMkLst>
            <pc:docMk/>
            <pc:sldMk cId="3762600011" sldId="307"/>
            <ac:graphicFrameMk id="5" creationId="{5D104EA7-F872-B41D-1771-6E39CC4EDB51}"/>
          </ac:graphicFrameMkLst>
        </pc:graphicFrameChg>
      </pc:sldChg>
      <pc:sldChg chg="delSp modSp add replId">
        <pc:chgData name="Kishore M" userId="" providerId="" clId="Web-{A420CCAF-AE6C-4B84-AEA3-7EB0E58F4713}" dt="2023-05-13T09:27:06.766" v="221" actId="20577"/>
        <pc:sldMkLst>
          <pc:docMk/>
          <pc:sldMk cId="121819767" sldId="308"/>
        </pc:sldMkLst>
        <pc:spChg chg="mod">
          <ac:chgData name="Kishore M" userId="" providerId="" clId="Web-{A420CCAF-AE6C-4B84-AEA3-7EB0E58F4713}" dt="2023-05-13T09:27:06.766" v="221" actId="20577"/>
          <ac:spMkLst>
            <pc:docMk/>
            <pc:sldMk cId="121819767" sldId="308"/>
            <ac:spMk id="2" creationId="{00000000-0000-0000-0000-000000000000}"/>
          </ac:spMkLst>
        </pc:spChg>
        <pc:spChg chg="del">
          <ac:chgData name="Kishore M" userId="" providerId="" clId="Web-{A420CCAF-AE6C-4B84-AEA3-7EB0E58F4713}" dt="2023-05-13T09:26:13.062" v="198"/>
          <ac:spMkLst>
            <pc:docMk/>
            <pc:sldMk cId="121819767" sldId="308"/>
            <ac:spMk id="3" creationId="{00000000-0000-0000-0000-000000000000}"/>
          </ac:spMkLst>
        </pc:spChg>
      </pc:sldChg>
      <pc:sldChg chg="modSp new del">
        <pc:chgData name="Kishore M" userId="" providerId="" clId="Web-{A420CCAF-AE6C-4B84-AEA3-7EB0E58F4713}" dt="2023-05-13T09:25:31.357" v="162"/>
        <pc:sldMkLst>
          <pc:docMk/>
          <pc:sldMk cId="1134083264" sldId="308"/>
        </pc:sldMkLst>
        <pc:spChg chg="mod">
          <ac:chgData name="Kishore M" userId="" providerId="" clId="Web-{A420CCAF-AE6C-4B84-AEA3-7EB0E58F4713}" dt="2023-05-13T09:25:24.529" v="161" actId="20577"/>
          <ac:spMkLst>
            <pc:docMk/>
            <pc:sldMk cId="1134083264" sldId="308"/>
            <ac:spMk id="2" creationId="{0643BF3A-04A2-2903-A3B2-4AFEDDD664C4}"/>
          </ac:spMkLst>
        </pc:spChg>
      </pc:sldChg>
    </pc:docChg>
  </pc:docChgLst>
  <pc:docChgLst>
    <pc:chgData name="Kishore M" userId="6Axh0FAVU1ZzfRd4OLT/Uyozl0txrKUvZCFXFcBDwDY=" providerId="None" clId="Web-{A420CCAF-AE6C-4B84-AEA3-7EB0E58F4713}"/>
    <pc:docChg chg="addSld delSld modSld sldOrd">
      <pc:chgData name="Kishore M" userId="6Axh0FAVU1ZzfRd4OLT/Uyozl0txrKUvZCFXFcBDwDY=" providerId="None" clId="Web-{A420CCAF-AE6C-4B84-AEA3-7EB0E58F4713}" dt="2023-05-13T06:32:12.340" v="981" actId="20577"/>
      <pc:docMkLst>
        <pc:docMk/>
      </pc:docMkLst>
      <pc:sldChg chg="del">
        <pc:chgData name="Kishore M" userId="6Axh0FAVU1ZzfRd4OLT/Uyozl0txrKUvZCFXFcBDwDY=" providerId="None" clId="Web-{A420CCAF-AE6C-4B84-AEA3-7EB0E58F4713}" dt="2023-05-13T05:52:02.792" v="13"/>
        <pc:sldMkLst>
          <pc:docMk/>
          <pc:sldMk cId="734417188" sldId="258"/>
        </pc:sldMkLst>
      </pc:sldChg>
      <pc:sldChg chg="del">
        <pc:chgData name="Kishore M" userId="6Axh0FAVU1ZzfRd4OLT/Uyozl0txrKUvZCFXFcBDwDY=" providerId="None" clId="Web-{A420CCAF-AE6C-4B84-AEA3-7EB0E58F4713}" dt="2023-05-13T05:52:00.370" v="12"/>
        <pc:sldMkLst>
          <pc:docMk/>
          <pc:sldMk cId="3101366028" sldId="259"/>
        </pc:sldMkLst>
      </pc:sldChg>
      <pc:sldChg chg="del">
        <pc:chgData name="Kishore M" userId="6Axh0FAVU1ZzfRd4OLT/Uyozl0txrKUvZCFXFcBDwDY=" providerId="None" clId="Web-{A420CCAF-AE6C-4B84-AEA3-7EB0E58F4713}" dt="2023-05-13T05:51:57.292" v="11"/>
        <pc:sldMkLst>
          <pc:docMk/>
          <pc:sldMk cId="3037517320" sldId="260"/>
        </pc:sldMkLst>
      </pc:sldChg>
      <pc:sldChg chg="modSp">
        <pc:chgData name="Kishore M" userId="6Axh0FAVU1ZzfRd4OLT/Uyozl0txrKUvZCFXFcBDwDY=" providerId="None" clId="Web-{A420CCAF-AE6C-4B84-AEA3-7EB0E58F4713}" dt="2023-05-13T05:54:56.766" v="44" actId="20577"/>
        <pc:sldMkLst>
          <pc:docMk/>
          <pc:sldMk cId="1085749620" sldId="263"/>
        </pc:sldMkLst>
        <pc:spChg chg="mod">
          <ac:chgData name="Kishore M" userId="6Axh0FAVU1ZzfRd4OLT/Uyozl0txrKUvZCFXFcBDwDY=" providerId="None" clId="Web-{A420CCAF-AE6C-4B84-AEA3-7EB0E58F4713}" dt="2023-05-13T05:54:56.766" v="44" actId="20577"/>
          <ac:spMkLst>
            <pc:docMk/>
            <pc:sldMk cId="1085749620" sldId="263"/>
            <ac:spMk id="2" creationId="{00000000-0000-0000-0000-000000000000}"/>
          </ac:spMkLst>
        </pc:spChg>
      </pc:sldChg>
      <pc:sldChg chg="add del replId">
        <pc:chgData name="Kishore M" userId="6Axh0FAVU1ZzfRd4OLT/Uyozl0txrKUvZCFXFcBDwDY=" providerId="None" clId="Web-{A420CCAF-AE6C-4B84-AEA3-7EB0E58F4713}" dt="2023-05-13T05:50:54.118" v="2"/>
        <pc:sldMkLst>
          <pc:docMk/>
          <pc:sldMk cId="257026197" sldId="271"/>
        </pc:sldMkLst>
      </pc:sldChg>
      <pc:sldChg chg="del">
        <pc:chgData name="Kishore M" userId="6Axh0FAVU1ZzfRd4OLT/Uyozl0txrKUvZCFXFcBDwDY=" providerId="None" clId="Web-{A420CCAF-AE6C-4B84-AEA3-7EB0E58F4713}" dt="2023-05-13T05:50:29.711" v="0"/>
        <pc:sldMkLst>
          <pc:docMk/>
          <pc:sldMk cId="1912185968" sldId="271"/>
        </pc:sldMkLst>
      </pc:sldChg>
      <pc:sldChg chg="modSp add replId">
        <pc:chgData name="Kishore M" userId="6Axh0FAVU1ZzfRd4OLT/Uyozl0txrKUvZCFXFcBDwDY=" providerId="None" clId="Web-{A420CCAF-AE6C-4B84-AEA3-7EB0E58F4713}" dt="2023-05-13T05:51:17.775" v="10" actId="20577"/>
        <pc:sldMkLst>
          <pc:docMk/>
          <pc:sldMk cId="3263648942" sldId="271"/>
        </pc:sldMkLst>
        <pc:spChg chg="mod">
          <ac:chgData name="Kishore M" userId="6Axh0FAVU1ZzfRd4OLT/Uyozl0txrKUvZCFXFcBDwDY=" providerId="None" clId="Web-{A420CCAF-AE6C-4B84-AEA3-7EB0E58F4713}" dt="2023-05-13T05:51:17.775" v="10" actId="20577"/>
          <ac:spMkLst>
            <pc:docMk/>
            <pc:sldMk cId="3263648942" sldId="271"/>
            <ac:spMk id="3" creationId="{9BD31A8E-AFBC-51E1-3D70-E7B791AD94C4}"/>
          </ac:spMkLst>
        </pc:spChg>
      </pc:sldChg>
      <pc:sldChg chg="new del">
        <pc:chgData name="Kishore M" userId="6Axh0FAVU1ZzfRd4OLT/Uyozl0txrKUvZCFXFcBDwDY=" providerId="None" clId="Web-{A420CCAF-AE6C-4B84-AEA3-7EB0E58F4713}" dt="2023-05-13T05:54:17.812" v="36"/>
        <pc:sldMkLst>
          <pc:docMk/>
          <pc:sldMk cId="2859830269" sldId="272"/>
        </pc:sldMkLst>
      </pc:sldChg>
      <pc:sldChg chg="add del replId">
        <pc:chgData name="Kishore M" userId="6Axh0FAVU1ZzfRd4OLT/Uyozl0txrKUvZCFXFcBDwDY=" providerId="None" clId="Web-{A420CCAF-AE6C-4B84-AEA3-7EB0E58F4713}" dt="2023-05-13T06:00:42.231" v="109"/>
        <pc:sldMkLst>
          <pc:docMk/>
          <pc:sldMk cId="3232582340" sldId="273"/>
        </pc:sldMkLst>
      </pc:sldChg>
      <pc:sldChg chg="modSp add ord replId">
        <pc:chgData name="Kishore M" userId="6Axh0FAVU1ZzfRd4OLT/Uyozl0txrKUvZCFXFcBDwDY=" providerId="None" clId="Web-{A420CCAF-AE6C-4B84-AEA3-7EB0E58F4713}" dt="2023-05-13T06:20:44.990" v="614" actId="1076"/>
        <pc:sldMkLst>
          <pc:docMk/>
          <pc:sldMk cId="3822091974" sldId="274"/>
        </pc:sldMkLst>
        <pc:spChg chg="mod">
          <ac:chgData name="Kishore M" userId="6Axh0FAVU1ZzfRd4OLT/Uyozl0txrKUvZCFXFcBDwDY=" providerId="None" clId="Web-{A420CCAF-AE6C-4B84-AEA3-7EB0E58F4713}" dt="2023-05-13T06:20:38.130" v="613" actId="20577"/>
          <ac:spMkLst>
            <pc:docMk/>
            <pc:sldMk cId="3822091974" sldId="274"/>
            <ac:spMk id="2" creationId="{9E4C1F54-8F07-BDB7-5E0D-B651A6309397}"/>
          </ac:spMkLst>
        </pc:spChg>
        <pc:spChg chg="mod">
          <ac:chgData name="Kishore M" userId="6Axh0FAVU1ZzfRd4OLT/Uyozl0txrKUvZCFXFcBDwDY=" providerId="None" clId="Web-{A420CCAF-AE6C-4B84-AEA3-7EB0E58F4713}" dt="2023-05-13T06:20:44.990" v="614" actId="1076"/>
          <ac:spMkLst>
            <pc:docMk/>
            <pc:sldMk cId="3822091974" sldId="274"/>
            <ac:spMk id="3" creationId="{602F2F12-8285-E5A1-8265-AAA3D6ADAEFC}"/>
          </ac:spMkLst>
        </pc:spChg>
      </pc:sldChg>
      <pc:sldChg chg="modSp add replId">
        <pc:chgData name="Kishore M" userId="6Axh0FAVU1ZzfRd4OLT/Uyozl0txrKUvZCFXFcBDwDY=" providerId="None" clId="Web-{A420CCAF-AE6C-4B84-AEA3-7EB0E58F4713}" dt="2023-05-13T06:11:13.486" v="326" actId="20577"/>
        <pc:sldMkLst>
          <pc:docMk/>
          <pc:sldMk cId="1499916042" sldId="275"/>
        </pc:sldMkLst>
        <pc:spChg chg="mod">
          <ac:chgData name="Kishore M" userId="6Axh0FAVU1ZzfRd4OLT/Uyozl0txrKUvZCFXFcBDwDY=" providerId="None" clId="Web-{A420CCAF-AE6C-4B84-AEA3-7EB0E58F4713}" dt="2023-05-13T06:10:46.110" v="290" actId="20577"/>
          <ac:spMkLst>
            <pc:docMk/>
            <pc:sldMk cId="1499916042" sldId="275"/>
            <ac:spMk id="2" creationId="{9E4C1F54-8F07-BDB7-5E0D-B651A6309397}"/>
          </ac:spMkLst>
        </pc:spChg>
        <pc:spChg chg="mod">
          <ac:chgData name="Kishore M" userId="6Axh0FAVU1ZzfRd4OLT/Uyozl0txrKUvZCFXFcBDwDY=" providerId="None" clId="Web-{A420CCAF-AE6C-4B84-AEA3-7EB0E58F4713}" dt="2023-05-13T06:11:13.486" v="326" actId="20577"/>
          <ac:spMkLst>
            <pc:docMk/>
            <pc:sldMk cId="1499916042" sldId="275"/>
            <ac:spMk id="3" creationId="{602F2F12-8285-E5A1-8265-AAA3D6ADAEFC}"/>
          </ac:spMkLst>
        </pc:spChg>
      </pc:sldChg>
      <pc:sldChg chg="addSp delSp modSp add replId">
        <pc:chgData name="Kishore M" userId="6Axh0FAVU1ZzfRd4OLT/Uyozl0txrKUvZCFXFcBDwDY=" providerId="None" clId="Web-{A420CCAF-AE6C-4B84-AEA3-7EB0E58F4713}" dt="2023-05-13T06:22:28.837" v="625" actId="1076"/>
        <pc:sldMkLst>
          <pc:docMk/>
          <pc:sldMk cId="1028036312" sldId="276"/>
        </pc:sldMkLst>
        <pc:spChg chg="mod">
          <ac:chgData name="Kishore M" userId="6Axh0FAVU1ZzfRd4OLT/Uyozl0txrKUvZCFXFcBDwDY=" providerId="None" clId="Web-{A420CCAF-AE6C-4B84-AEA3-7EB0E58F4713}" dt="2023-05-13T06:21:47.445" v="619" actId="20577"/>
          <ac:spMkLst>
            <pc:docMk/>
            <pc:sldMk cId="1028036312" sldId="276"/>
            <ac:spMk id="2" creationId="{9E4C1F54-8F07-BDB7-5E0D-B651A6309397}"/>
          </ac:spMkLst>
        </pc:spChg>
        <pc:spChg chg="del">
          <ac:chgData name="Kishore M" userId="6Axh0FAVU1ZzfRd4OLT/Uyozl0txrKUvZCFXFcBDwDY=" providerId="None" clId="Web-{A420CCAF-AE6C-4B84-AEA3-7EB0E58F4713}" dt="2023-05-13T06:22:22.524" v="624"/>
          <ac:spMkLst>
            <pc:docMk/>
            <pc:sldMk cId="1028036312" sldId="276"/>
            <ac:spMk id="3" creationId="{602F2F12-8285-E5A1-8265-AAA3D6ADAEFC}"/>
          </ac:spMkLst>
        </pc:spChg>
        <pc:spChg chg="add mod">
          <ac:chgData name="Kishore M" userId="6Axh0FAVU1ZzfRd4OLT/Uyozl0txrKUvZCFXFcBDwDY=" providerId="None" clId="Web-{A420CCAF-AE6C-4B84-AEA3-7EB0E58F4713}" dt="2023-05-13T06:22:28.837" v="625" actId="1076"/>
          <ac:spMkLst>
            <pc:docMk/>
            <pc:sldMk cId="1028036312" sldId="276"/>
            <ac:spMk id="4" creationId="{78F93563-60C0-A044-ACC8-1CDB62839577}"/>
          </ac:spMkLst>
        </pc:spChg>
      </pc:sldChg>
      <pc:sldChg chg="modSp add replId">
        <pc:chgData name="Kishore M" userId="6Axh0FAVU1ZzfRd4OLT/Uyozl0txrKUvZCFXFcBDwDY=" providerId="None" clId="Web-{A420CCAF-AE6C-4B84-AEA3-7EB0E58F4713}" dt="2023-05-13T06:25:37.562" v="766" actId="20577"/>
        <pc:sldMkLst>
          <pc:docMk/>
          <pc:sldMk cId="1694740678" sldId="277"/>
        </pc:sldMkLst>
        <pc:spChg chg="mod">
          <ac:chgData name="Kishore M" userId="6Axh0FAVU1ZzfRd4OLT/Uyozl0txrKUvZCFXFcBDwDY=" providerId="None" clId="Web-{A420CCAF-AE6C-4B84-AEA3-7EB0E58F4713}" dt="2023-05-13T06:25:19.217" v="720" actId="20577"/>
          <ac:spMkLst>
            <pc:docMk/>
            <pc:sldMk cId="1694740678" sldId="277"/>
            <ac:spMk id="2" creationId="{9E4C1F54-8F07-BDB7-5E0D-B651A6309397}"/>
          </ac:spMkLst>
        </pc:spChg>
        <pc:spChg chg="mod">
          <ac:chgData name="Kishore M" userId="6Axh0FAVU1ZzfRd4OLT/Uyozl0txrKUvZCFXFcBDwDY=" providerId="None" clId="Web-{A420CCAF-AE6C-4B84-AEA3-7EB0E58F4713}" dt="2023-05-13T06:25:37.562" v="766" actId="20577"/>
          <ac:spMkLst>
            <pc:docMk/>
            <pc:sldMk cId="1694740678" sldId="277"/>
            <ac:spMk id="3" creationId="{602F2F12-8285-E5A1-8265-AAA3D6ADAEFC}"/>
          </ac:spMkLst>
        </pc:spChg>
      </pc:sldChg>
      <pc:sldChg chg="modSp add replId">
        <pc:chgData name="Kishore M" userId="6Axh0FAVU1ZzfRd4OLT/Uyozl0txrKUvZCFXFcBDwDY=" providerId="None" clId="Web-{A420CCAF-AE6C-4B84-AEA3-7EB0E58F4713}" dt="2023-05-13T06:30:04.336" v="914" actId="20577"/>
        <pc:sldMkLst>
          <pc:docMk/>
          <pc:sldMk cId="3935261254" sldId="278"/>
        </pc:sldMkLst>
        <pc:spChg chg="mod">
          <ac:chgData name="Kishore M" userId="6Axh0FAVU1ZzfRd4OLT/Uyozl0txrKUvZCFXFcBDwDY=" providerId="None" clId="Web-{A420CCAF-AE6C-4B84-AEA3-7EB0E58F4713}" dt="2023-05-13T06:28:48.131" v="831" actId="20577"/>
          <ac:spMkLst>
            <pc:docMk/>
            <pc:sldMk cId="3935261254" sldId="278"/>
            <ac:spMk id="2" creationId="{9E4C1F54-8F07-BDB7-5E0D-B651A6309397}"/>
          </ac:spMkLst>
        </pc:spChg>
        <pc:spChg chg="mod">
          <ac:chgData name="Kishore M" userId="6Axh0FAVU1ZzfRd4OLT/Uyozl0txrKUvZCFXFcBDwDY=" providerId="None" clId="Web-{A420CCAF-AE6C-4B84-AEA3-7EB0E58F4713}" dt="2023-05-13T06:30:04.336" v="914" actId="20577"/>
          <ac:spMkLst>
            <pc:docMk/>
            <pc:sldMk cId="3935261254" sldId="278"/>
            <ac:spMk id="3" creationId="{602F2F12-8285-E5A1-8265-AAA3D6ADAEFC}"/>
          </ac:spMkLst>
        </pc:spChg>
      </pc:sldChg>
      <pc:sldChg chg="modSp add replId">
        <pc:chgData name="Kishore M" userId="6Axh0FAVU1ZzfRd4OLT/Uyozl0txrKUvZCFXFcBDwDY=" providerId="None" clId="Web-{A420CCAF-AE6C-4B84-AEA3-7EB0E58F4713}" dt="2023-05-13T06:32:12.340" v="981" actId="20577"/>
        <pc:sldMkLst>
          <pc:docMk/>
          <pc:sldMk cId="764207762" sldId="279"/>
        </pc:sldMkLst>
        <pc:spChg chg="mod">
          <ac:chgData name="Kishore M" userId="6Axh0FAVU1ZzfRd4OLT/Uyozl0txrKUvZCFXFcBDwDY=" providerId="None" clId="Web-{A420CCAF-AE6C-4B84-AEA3-7EB0E58F4713}" dt="2023-05-13T06:31:13.839" v="964" actId="14100"/>
          <ac:spMkLst>
            <pc:docMk/>
            <pc:sldMk cId="764207762" sldId="279"/>
            <ac:spMk id="2" creationId="{9E4C1F54-8F07-BDB7-5E0D-B651A6309397}"/>
          </ac:spMkLst>
        </pc:spChg>
        <pc:spChg chg="mod">
          <ac:chgData name="Kishore M" userId="6Axh0FAVU1ZzfRd4OLT/Uyozl0txrKUvZCFXFcBDwDY=" providerId="None" clId="Web-{A420CCAF-AE6C-4B84-AEA3-7EB0E58F4713}" dt="2023-05-13T06:32:12.340" v="981" actId="20577"/>
          <ac:spMkLst>
            <pc:docMk/>
            <pc:sldMk cId="764207762" sldId="279"/>
            <ac:spMk id="3" creationId="{602F2F12-8285-E5A1-8265-AAA3D6ADAEFC}"/>
          </ac:spMkLst>
        </pc:spChg>
      </pc:sldChg>
      <pc:sldChg chg="add replId">
        <pc:chgData name="Kishore M" userId="6Axh0FAVU1ZzfRd4OLT/Uyozl0txrKUvZCFXFcBDwDY=" providerId="None" clId="Web-{A420CCAF-AE6C-4B84-AEA3-7EB0E58F4713}" dt="2023-05-13T05:53:25.154" v="22"/>
        <pc:sldMkLst>
          <pc:docMk/>
          <pc:sldMk cId="653704207" sldId="280"/>
        </pc:sldMkLst>
      </pc:sldChg>
      <pc:sldChg chg="add replId">
        <pc:chgData name="Kishore M" userId="6Axh0FAVU1ZzfRd4OLT/Uyozl0txrKUvZCFXFcBDwDY=" providerId="None" clId="Web-{A420CCAF-AE6C-4B84-AEA3-7EB0E58F4713}" dt="2023-05-13T05:53:25.248" v="23"/>
        <pc:sldMkLst>
          <pc:docMk/>
          <pc:sldMk cId="2285308463" sldId="281"/>
        </pc:sldMkLst>
      </pc:sldChg>
      <pc:sldChg chg="add replId">
        <pc:chgData name="Kishore M" userId="6Axh0FAVU1ZzfRd4OLT/Uyozl0txrKUvZCFXFcBDwDY=" providerId="None" clId="Web-{A420CCAF-AE6C-4B84-AEA3-7EB0E58F4713}" dt="2023-05-13T05:53:25.342" v="24"/>
        <pc:sldMkLst>
          <pc:docMk/>
          <pc:sldMk cId="1080258011" sldId="282"/>
        </pc:sldMkLst>
      </pc:sldChg>
      <pc:sldChg chg="add replId">
        <pc:chgData name="Kishore M" userId="6Axh0FAVU1ZzfRd4OLT/Uyozl0txrKUvZCFXFcBDwDY=" providerId="None" clId="Web-{A420CCAF-AE6C-4B84-AEA3-7EB0E58F4713}" dt="2023-05-13T05:53:25.467" v="25"/>
        <pc:sldMkLst>
          <pc:docMk/>
          <pc:sldMk cId="1912542627" sldId="283"/>
        </pc:sldMkLst>
      </pc:sldChg>
      <pc:sldChg chg="add replId">
        <pc:chgData name="Kishore M" userId="6Axh0FAVU1ZzfRd4OLT/Uyozl0txrKUvZCFXFcBDwDY=" providerId="None" clId="Web-{A420CCAF-AE6C-4B84-AEA3-7EB0E58F4713}" dt="2023-05-13T05:53:25.576" v="26"/>
        <pc:sldMkLst>
          <pc:docMk/>
          <pc:sldMk cId="2894462594" sldId="284"/>
        </pc:sldMkLst>
      </pc:sldChg>
      <pc:sldChg chg="add replId">
        <pc:chgData name="Kishore M" userId="6Axh0FAVU1ZzfRd4OLT/Uyozl0txrKUvZCFXFcBDwDY=" providerId="None" clId="Web-{A420CCAF-AE6C-4B84-AEA3-7EB0E58F4713}" dt="2023-05-13T05:53:25.670" v="27"/>
        <pc:sldMkLst>
          <pc:docMk/>
          <pc:sldMk cId="808195398" sldId="285"/>
        </pc:sldMkLst>
      </pc:sldChg>
      <pc:sldChg chg="add replId">
        <pc:chgData name="Kishore M" userId="6Axh0FAVU1ZzfRd4OLT/Uyozl0txrKUvZCFXFcBDwDY=" providerId="None" clId="Web-{A420CCAF-AE6C-4B84-AEA3-7EB0E58F4713}" dt="2023-05-13T05:53:25.763" v="28"/>
        <pc:sldMkLst>
          <pc:docMk/>
          <pc:sldMk cId="2694969022" sldId="286"/>
        </pc:sldMkLst>
      </pc:sldChg>
      <pc:sldChg chg="add replId">
        <pc:chgData name="Kishore M" userId="6Axh0FAVU1ZzfRd4OLT/Uyozl0txrKUvZCFXFcBDwDY=" providerId="None" clId="Web-{A420CCAF-AE6C-4B84-AEA3-7EB0E58F4713}" dt="2023-05-13T05:53:25.857" v="29"/>
        <pc:sldMkLst>
          <pc:docMk/>
          <pc:sldMk cId="861915893" sldId="287"/>
        </pc:sldMkLst>
      </pc:sldChg>
      <pc:sldChg chg="add replId">
        <pc:chgData name="Kishore M" userId="6Axh0FAVU1ZzfRd4OLT/Uyozl0txrKUvZCFXFcBDwDY=" providerId="None" clId="Web-{A420CCAF-AE6C-4B84-AEA3-7EB0E58F4713}" dt="2023-05-13T05:53:25.951" v="30"/>
        <pc:sldMkLst>
          <pc:docMk/>
          <pc:sldMk cId="1919500418" sldId="288"/>
        </pc:sldMkLst>
      </pc:sldChg>
      <pc:sldChg chg="add replId">
        <pc:chgData name="Kishore M" userId="6Axh0FAVU1ZzfRd4OLT/Uyozl0txrKUvZCFXFcBDwDY=" providerId="None" clId="Web-{A420CCAF-AE6C-4B84-AEA3-7EB0E58F4713}" dt="2023-05-13T05:53:26.060" v="31"/>
        <pc:sldMkLst>
          <pc:docMk/>
          <pc:sldMk cId="1741003819" sldId="289"/>
        </pc:sldMkLst>
      </pc:sldChg>
      <pc:sldChg chg="add replId">
        <pc:chgData name="Kishore M" userId="6Axh0FAVU1ZzfRd4OLT/Uyozl0txrKUvZCFXFcBDwDY=" providerId="None" clId="Web-{A420CCAF-AE6C-4B84-AEA3-7EB0E58F4713}" dt="2023-05-13T05:53:26.154" v="32"/>
        <pc:sldMkLst>
          <pc:docMk/>
          <pc:sldMk cId="73782519" sldId="290"/>
        </pc:sldMkLst>
      </pc:sldChg>
      <pc:sldChg chg="add replId">
        <pc:chgData name="Kishore M" userId="6Axh0FAVU1ZzfRd4OLT/Uyozl0txrKUvZCFXFcBDwDY=" providerId="None" clId="Web-{A420CCAF-AE6C-4B84-AEA3-7EB0E58F4713}" dt="2023-05-13T05:53:26.263" v="33"/>
        <pc:sldMkLst>
          <pc:docMk/>
          <pc:sldMk cId="2552323362" sldId="291"/>
        </pc:sldMkLst>
      </pc:sldChg>
      <pc:sldChg chg="add replId">
        <pc:chgData name="Kishore M" userId="6Axh0FAVU1ZzfRd4OLT/Uyozl0txrKUvZCFXFcBDwDY=" providerId="None" clId="Web-{A420CCAF-AE6C-4B84-AEA3-7EB0E58F4713}" dt="2023-05-13T05:53:26.357" v="34"/>
        <pc:sldMkLst>
          <pc:docMk/>
          <pc:sldMk cId="1257986153" sldId="292"/>
        </pc:sldMkLst>
      </pc:sldChg>
      <pc:sldChg chg="add">
        <pc:chgData name="Kishore M" userId="6Axh0FAVU1ZzfRd4OLT/Uyozl0txrKUvZCFXFcBDwDY=" providerId="None" clId="Web-{A420CCAF-AE6C-4B84-AEA3-7EB0E58F4713}" dt="2023-05-13T05:54:13.296" v="35"/>
        <pc:sldMkLst>
          <pc:docMk/>
          <pc:sldMk cId="2725490491" sldId="293"/>
        </pc:sldMkLst>
      </pc:sldChg>
      <pc:sldChg chg="add">
        <pc:chgData name="Kishore M" userId="6Axh0FAVU1ZzfRd4OLT/Uyozl0txrKUvZCFXFcBDwDY=" providerId="None" clId="Web-{A420CCAF-AE6C-4B84-AEA3-7EB0E58F4713}" dt="2023-05-13T05:55:40.487" v="45"/>
        <pc:sldMkLst>
          <pc:docMk/>
          <pc:sldMk cId="2093078423" sldId="294"/>
        </pc:sldMkLst>
      </pc:sldChg>
      <pc:sldChg chg="modSp add">
        <pc:chgData name="Kishore M" userId="6Axh0FAVU1ZzfRd4OLT/Uyozl0txrKUvZCFXFcBDwDY=" providerId="None" clId="Web-{A420CCAF-AE6C-4B84-AEA3-7EB0E58F4713}" dt="2023-05-13T05:59:20.572" v="100" actId="20577"/>
        <pc:sldMkLst>
          <pc:docMk/>
          <pc:sldMk cId="1128993410" sldId="295"/>
        </pc:sldMkLst>
        <pc:spChg chg="mod">
          <ac:chgData name="Kishore M" userId="6Axh0FAVU1ZzfRd4OLT/Uyozl0txrKUvZCFXFcBDwDY=" providerId="None" clId="Web-{A420CCAF-AE6C-4B84-AEA3-7EB0E58F4713}" dt="2023-05-13T05:59:07.493" v="83" actId="20577"/>
          <ac:spMkLst>
            <pc:docMk/>
            <pc:sldMk cId="1128993410" sldId="295"/>
            <ac:spMk id="2" creationId="{4B70C69F-1DB3-B080-E82A-31D6AA906878}"/>
          </ac:spMkLst>
        </pc:spChg>
        <pc:spChg chg="mod">
          <ac:chgData name="Kishore M" userId="6Axh0FAVU1ZzfRd4OLT/Uyozl0txrKUvZCFXFcBDwDY=" providerId="None" clId="Web-{A420CCAF-AE6C-4B84-AEA3-7EB0E58F4713}" dt="2023-05-13T05:59:20.572" v="100" actId="20577"/>
          <ac:spMkLst>
            <pc:docMk/>
            <pc:sldMk cId="1128993410" sldId="295"/>
            <ac:spMk id="3" creationId="{71FF032B-6303-9924-8C0D-D26C1CEEB0EA}"/>
          </ac:spMkLst>
        </pc:spChg>
      </pc:sldChg>
      <pc:sldChg chg="add ord">
        <pc:chgData name="Kishore M" userId="6Axh0FAVU1ZzfRd4OLT/Uyozl0txrKUvZCFXFcBDwDY=" providerId="None" clId="Web-{A420CCAF-AE6C-4B84-AEA3-7EB0E58F4713}" dt="2023-05-13T06:00:09.308" v="102"/>
        <pc:sldMkLst>
          <pc:docMk/>
          <pc:sldMk cId="1610538943" sldId="296"/>
        </pc:sldMkLst>
      </pc:sldChg>
      <pc:sldChg chg="add ord">
        <pc:chgData name="Kishore M" userId="6Axh0FAVU1ZzfRd4OLT/Uyozl0txrKUvZCFXFcBDwDY=" providerId="None" clId="Web-{A420CCAF-AE6C-4B84-AEA3-7EB0E58F4713}" dt="2023-05-13T06:00:36.887" v="107"/>
        <pc:sldMkLst>
          <pc:docMk/>
          <pc:sldMk cId="657613305" sldId="297"/>
        </pc:sldMkLst>
      </pc:sldChg>
      <pc:sldChg chg="add">
        <pc:chgData name="Kishore M" userId="6Axh0FAVU1ZzfRd4OLT/Uyozl0txrKUvZCFXFcBDwDY=" providerId="None" clId="Web-{A420CCAF-AE6C-4B84-AEA3-7EB0E58F4713}" dt="2023-05-13T06:00:47.309" v="111"/>
        <pc:sldMkLst>
          <pc:docMk/>
          <pc:sldMk cId="2892778693" sldId="298"/>
        </pc:sldMkLst>
      </pc:sldChg>
      <pc:sldChg chg="add del ord">
        <pc:chgData name="Kishore M" userId="6Axh0FAVU1ZzfRd4OLT/Uyozl0txrKUvZCFXFcBDwDY=" providerId="None" clId="Web-{A420CCAF-AE6C-4B84-AEA3-7EB0E58F4713}" dt="2023-05-13T06:00:44.340" v="110"/>
        <pc:sldMkLst>
          <pc:docMk/>
          <pc:sldMk cId="3212513445" sldId="298"/>
        </pc:sldMkLst>
      </pc:sldChg>
      <pc:sldChg chg="add">
        <pc:chgData name="Kishore M" userId="6Axh0FAVU1ZzfRd4OLT/Uyozl0txrKUvZCFXFcBDwDY=" providerId="None" clId="Web-{A420CCAF-AE6C-4B84-AEA3-7EB0E58F4713}" dt="2023-05-13T06:03:28.049" v="112"/>
        <pc:sldMkLst>
          <pc:docMk/>
          <pc:sldMk cId="328624021" sldId="299"/>
        </pc:sldMkLst>
      </pc:sldChg>
      <pc:sldChg chg="add">
        <pc:chgData name="Kishore M" userId="6Axh0FAVU1ZzfRd4OLT/Uyozl0txrKUvZCFXFcBDwDY=" providerId="None" clId="Web-{A420CCAF-AE6C-4B84-AEA3-7EB0E58F4713}" dt="2023-05-13T06:03:28.096" v="113"/>
        <pc:sldMkLst>
          <pc:docMk/>
          <pc:sldMk cId="3285355202" sldId="300"/>
        </pc:sldMkLst>
      </pc:sldChg>
      <pc:sldChg chg="add">
        <pc:chgData name="Kishore M" userId="6Axh0FAVU1ZzfRd4OLT/Uyozl0txrKUvZCFXFcBDwDY=" providerId="None" clId="Web-{A420CCAF-AE6C-4B84-AEA3-7EB0E58F4713}" dt="2023-05-13T06:03:28.143" v="114"/>
        <pc:sldMkLst>
          <pc:docMk/>
          <pc:sldMk cId="1076685021" sldId="301"/>
        </pc:sldMkLst>
      </pc:sldChg>
      <pc:sldChg chg="add">
        <pc:chgData name="Kishore M" userId="6Axh0FAVU1ZzfRd4OLT/Uyozl0txrKUvZCFXFcBDwDY=" providerId="None" clId="Web-{A420CCAF-AE6C-4B84-AEA3-7EB0E58F4713}" dt="2023-05-13T06:03:57.862" v="116"/>
        <pc:sldMkLst>
          <pc:docMk/>
          <pc:sldMk cId="1348856627" sldId="302"/>
        </pc:sldMkLst>
      </pc:sldChg>
      <pc:sldChg chg="modSp add">
        <pc:chgData name="Kishore M" userId="6Axh0FAVU1ZzfRd4OLT/Uyozl0txrKUvZCFXFcBDwDY=" providerId="None" clId="Web-{A420CCAF-AE6C-4B84-AEA3-7EB0E58F4713}" dt="2023-05-13T06:09:14.685" v="266" actId="20577"/>
        <pc:sldMkLst>
          <pc:docMk/>
          <pc:sldMk cId="525089346" sldId="303"/>
        </pc:sldMkLst>
        <pc:spChg chg="mod">
          <ac:chgData name="Kishore M" userId="6Axh0FAVU1ZzfRd4OLT/Uyozl0txrKUvZCFXFcBDwDY=" providerId="None" clId="Web-{A420CCAF-AE6C-4B84-AEA3-7EB0E58F4713}" dt="2023-05-13T06:07:03.525" v="199" actId="20577"/>
          <ac:spMkLst>
            <pc:docMk/>
            <pc:sldMk cId="525089346" sldId="303"/>
            <ac:spMk id="2" creationId="{AA75CF2E-FAB7-7CE3-5FDF-F45E3C8989E2}"/>
          </ac:spMkLst>
        </pc:spChg>
        <pc:spChg chg="mod">
          <ac:chgData name="Kishore M" userId="6Axh0FAVU1ZzfRd4OLT/Uyozl0txrKUvZCFXFcBDwDY=" providerId="None" clId="Web-{A420CCAF-AE6C-4B84-AEA3-7EB0E58F4713}" dt="2023-05-13T06:09:14.685" v="266" actId="20577"/>
          <ac:spMkLst>
            <pc:docMk/>
            <pc:sldMk cId="525089346" sldId="303"/>
            <ac:spMk id="3" creationId="{EBB94225-951E-DBDC-1387-D489C0D60F64}"/>
          </ac:spMkLst>
        </pc:spChg>
        <pc:picChg chg="mod">
          <ac:chgData name="Kishore M" userId="6Axh0FAVU1ZzfRd4OLT/Uyozl0txrKUvZCFXFcBDwDY=" providerId="None" clId="Web-{A420CCAF-AE6C-4B84-AEA3-7EB0E58F4713}" dt="2023-05-13T06:08:41.341" v="243" actId="1076"/>
          <ac:picMkLst>
            <pc:docMk/>
            <pc:sldMk cId="525089346" sldId="303"/>
            <ac:picMk id="6" creationId="{CC0A7A9D-D76F-5EC7-1C26-BC68AEA55E31}"/>
          </ac:picMkLst>
        </pc:picChg>
      </pc:sldChg>
      <pc:sldChg chg="add">
        <pc:chgData name="Kishore M" userId="6Axh0FAVU1ZzfRd4OLT/Uyozl0txrKUvZCFXFcBDwDY=" providerId="None" clId="Web-{A420CCAF-AE6C-4B84-AEA3-7EB0E58F4713}" dt="2023-05-13T06:22:51.931" v="626"/>
        <pc:sldMkLst>
          <pc:docMk/>
          <pc:sldMk cId="2563975712" sldId="304"/>
        </pc:sldMkLst>
      </pc:sldChg>
      <pc:sldChg chg="add">
        <pc:chgData name="Kishore M" userId="6Axh0FAVU1ZzfRd4OLT/Uyozl0txrKUvZCFXFcBDwDY=" providerId="None" clId="Web-{A420CCAF-AE6C-4B84-AEA3-7EB0E58F4713}" dt="2023-05-13T06:26:06.141" v="767"/>
        <pc:sldMkLst>
          <pc:docMk/>
          <pc:sldMk cId="1350897714" sldId="305"/>
        </pc:sldMkLst>
      </pc:sldChg>
      <pc:sldChg chg="add">
        <pc:chgData name="Kishore M" userId="6Axh0FAVU1ZzfRd4OLT/Uyozl0txrKUvZCFXFcBDwDY=" providerId="None" clId="Web-{A420CCAF-AE6C-4B84-AEA3-7EB0E58F4713}" dt="2023-05-13T06:26:06.188" v="768"/>
        <pc:sldMkLst>
          <pc:docMk/>
          <pc:sldMk cId="401770559" sldId="306"/>
        </pc:sldMkLst>
      </pc:sldChg>
      <pc:sldChg chg="add del">
        <pc:chgData name="Kishore M" userId="6Axh0FAVU1ZzfRd4OLT/Uyozl0txrKUvZCFXFcBDwDY=" providerId="None" clId="Web-{A420CCAF-AE6C-4B84-AEA3-7EB0E58F4713}" dt="2023-05-13T06:26:14.172" v="770"/>
        <pc:sldMkLst>
          <pc:docMk/>
          <pc:sldMk cId="801707763" sldId="307"/>
        </pc:sldMkLst>
      </pc:sldChg>
    </pc:docChg>
  </pc:docChgLst>
  <pc:docChgLst>
    <pc:chgData name="Kishore M" userId="6Axh0FAVU1ZzfRd4OLT/Uyozl0txrKUvZCFXFcBDwDY=" providerId="None" clId="Web-{E4EB4523-3965-40CB-8E4A-1B185DF15FD0}"/>
    <pc:docChg chg="modSld">
      <pc:chgData name="Kishore M" userId="6Axh0FAVU1ZzfRd4OLT/Uyozl0txrKUvZCFXFcBDwDY=" providerId="None" clId="Web-{E4EB4523-3965-40CB-8E4A-1B185DF15FD0}" dt="2023-06-06T05:14:45.674" v="1" actId="14100"/>
      <pc:docMkLst>
        <pc:docMk/>
      </pc:docMkLst>
      <pc:sldChg chg="modSp">
        <pc:chgData name="Kishore M" userId="6Axh0FAVU1ZzfRd4OLT/Uyozl0txrKUvZCFXFcBDwDY=" providerId="None" clId="Web-{E4EB4523-3965-40CB-8E4A-1B185DF15FD0}" dt="2023-06-06T05:14:45.674" v="1" actId="14100"/>
        <pc:sldMkLst>
          <pc:docMk/>
          <pc:sldMk cId="270989126" sldId="310"/>
        </pc:sldMkLst>
        <pc:picChg chg="mod">
          <ac:chgData name="Kishore M" userId="6Axh0FAVU1ZzfRd4OLT/Uyozl0txrKUvZCFXFcBDwDY=" providerId="None" clId="Web-{E4EB4523-3965-40CB-8E4A-1B185DF15FD0}" dt="2023-06-06T05:14:45.674" v="1" actId="14100"/>
          <ac:picMkLst>
            <pc:docMk/>
            <pc:sldMk cId="270989126" sldId="310"/>
            <ac:picMk id="6" creationId="{0DD74473-5B8D-23C8-2302-47CC439AEF94}"/>
          </ac:picMkLst>
        </pc:picChg>
      </pc:sldChg>
    </pc:docChg>
  </pc:docChgLst>
  <pc:docChgLst>
    <pc:chgData name="Kishore M" userId="6Axh0FAVU1ZzfRd4OLT/Uyozl0txrKUvZCFXFcBDwDY=" providerId="None" clId="Web-{029870D9-E720-49FE-B1F5-5F2396E99A42}"/>
    <pc:docChg chg="addSld modSld">
      <pc:chgData name="Kishore M" userId="6Axh0FAVU1ZzfRd4OLT/Uyozl0txrKUvZCFXFcBDwDY=" providerId="None" clId="Web-{029870D9-E720-49FE-B1F5-5F2396E99A42}" dt="2023-06-07T06:37:40.420" v="533" actId="20577"/>
      <pc:docMkLst>
        <pc:docMk/>
      </pc:docMkLst>
      <pc:sldChg chg="modSp">
        <pc:chgData name="Kishore M" userId="6Axh0FAVU1ZzfRd4OLT/Uyozl0txrKUvZCFXFcBDwDY=" providerId="None" clId="Web-{029870D9-E720-49FE-B1F5-5F2396E99A42}" dt="2023-06-07T06:20:36.004" v="17" actId="20577"/>
        <pc:sldMkLst>
          <pc:docMk/>
          <pc:sldMk cId="1258881456" sldId="311"/>
        </pc:sldMkLst>
        <pc:spChg chg="mod">
          <ac:chgData name="Kishore M" userId="6Axh0FAVU1ZzfRd4OLT/Uyozl0txrKUvZCFXFcBDwDY=" providerId="None" clId="Web-{029870D9-E720-49FE-B1F5-5F2396E99A42}" dt="2023-06-07T06:20:36.004" v="17" actId="20577"/>
          <ac:spMkLst>
            <pc:docMk/>
            <pc:sldMk cId="1258881456" sldId="311"/>
            <ac:spMk id="3" creationId="{C84E9279-0A2A-0DA0-7398-D907EEB41A0C}"/>
          </ac:spMkLst>
        </pc:spChg>
      </pc:sldChg>
      <pc:sldChg chg="modSp new">
        <pc:chgData name="Kishore M" userId="6Axh0FAVU1ZzfRd4OLT/Uyozl0txrKUvZCFXFcBDwDY=" providerId="None" clId="Web-{029870D9-E720-49FE-B1F5-5F2396E99A42}" dt="2023-06-07T06:29:57.689" v="429" actId="20577"/>
        <pc:sldMkLst>
          <pc:docMk/>
          <pc:sldMk cId="1719372379" sldId="312"/>
        </pc:sldMkLst>
        <pc:spChg chg="mod">
          <ac:chgData name="Kishore M" userId="6Axh0FAVU1ZzfRd4OLT/Uyozl0txrKUvZCFXFcBDwDY=" providerId="None" clId="Web-{029870D9-E720-49FE-B1F5-5F2396E99A42}" dt="2023-06-07T06:21:14.114" v="49" actId="20577"/>
          <ac:spMkLst>
            <pc:docMk/>
            <pc:sldMk cId="1719372379" sldId="312"/>
            <ac:spMk id="2" creationId="{587DAFBD-5C1B-27A8-7C78-C97CCA42CAFC}"/>
          </ac:spMkLst>
        </pc:spChg>
        <pc:spChg chg="mod">
          <ac:chgData name="Kishore M" userId="6Axh0FAVU1ZzfRd4OLT/Uyozl0txrKUvZCFXFcBDwDY=" providerId="None" clId="Web-{029870D9-E720-49FE-B1F5-5F2396E99A42}" dt="2023-06-07T06:29:57.689" v="429" actId="20577"/>
          <ac:spMkLst>
            <pc:docMk/>
            <pc:sldMk cId="1719372379" sldId="312"/>
            <ac:spMk id="3" creationId="{79D0BEF6-A011-7598-C157-758FDB48102F}"/>
          </ac:spMkLst>
        </pc:spChg>
      </pc:sldChg>
      <pc:sldChg chg="addSp delSp modSp new">
        <pc:chgData name="Kishore M" userId="6Axh0FAVU1ZzfRd4OLT/Uyozl0txrKUvZCFXFcBDwDY=" providerId="None" clId="Web-{029870D9-E720-49FE-B1F5-5F2396E99A42}" dt="2023-06-07T06:36:29.418" v="470" actId="20577"/>
        <pc:sldMkLst>
          <pc:docMk/>
          <pc:sldMk cId="3869826019" sldId="313"/>
        </pc:sldMkLst>
        <pc:spChg chg="mod">
          <ac:chgData name="Kishore M" userId="6Axh0FAVU1ZzfRd4OLT/Uyozl0txrKUvZCFXFcBDwDY=" providerId="None" clId="Web-{029870D9-E720-49FE-B1F5-5F2396E99A42}" dt="2023-06-07T06:36:29.418" v="470" actId="20577"/>
          <ac:spMkLst>
            <pc:docMk/>
            <pc:sldMk cId="3869826019" sldId="313"/>
            <ac:spMk id="2" creationId="{428C530C-A0A0-C07F-6A7D-FD77466D119A}"/>
          </ac:spMkLst>
        </pc:spChg>
        <pc:spChg chg="del">
          <ac:chgData name="Kishore M" userId="6Axh0FAVU1ZzfRd4OLT/Uyozl0txrKUvZCFXFcBDwDY=" providerId="None" clId="Web-{029870D9-E720-49FE-B1F5-5F2396E99A42}" dt="2023-06-07T06:24:50.385" v="251"/>
          <ac:spMkLst>
            <pc:docMk/>
            <pc:sldMk cId="3869826019" sldId="313"/>
            <ac:spMk id="3" creationId="{D44433E3-16ED-2C58-201B-0A36F4E5359C}"/>
          </ac:spMkLst>
        </pc:spChg>
        <pc:spChg chg="add del mod">
          <ac:chgData name="Kishore M" userId="6Axh0FAVU1ZzfRd4OLT/Uyozl0txrKUvZCFXFcBDwDY=" providerId="None" clId="Web-{029870D9-E720-49FE-B1F5-5F2396E99A42}" dt="2023-06-07T06:24:57.432" v="254"/>
          <ac:spMkLst>
            <pc:docMk/>
            <pc:sldMk cId="3869826019" sldId="313"/>
            <ac:spMk id="5" creationId="{01DDE794-EBB4-EAFC-DF03-6A7F75595B73}"/>
          </ac:spMkLst>
        </pc:spChg>
        <pc:graphicFrameChg chg="add mod ord modGraphic">
          <ac:chgData name="Kishore M" userId="6Axh0FAVU1ZzfRd4OLT/Uyozl0txrKUvZCFXFcBDwDY=" providerId="None" clId="Web-{029870D9-E720-49FE-B1F5-5F2396E99A42}" dt="2023-06-07T06:36:09.386" v="457"/>
          <ac:graphicFrameMkLst>
            <pc:docMk/>
            <pc:sldMk cId="3869826019" sldId="313"/>
            <ac:graphicFrameMk id="4" creationId="{E218612F-FEE8-1E0F-FAD3-13EF76D3B35B}"/>
          </ac:graphicFrameMkLst>
        </pc:graphicFrameChg>
      </pc:sldChg>
      <pc:sldChg chg="modSp new">
        <pc:chgData name="Kishore M" userId="6Axh0FAVU1ZzfRd4OLT/Uyozl0txrKUvZCFXFcBDwDY=" providerId="None" clId="Web-{029870D9-E720-49FE-B1F5-5F2396E99A42}" dt="2023-06-07T06:37:40.420" v="533" actId="20577"/>
        <pc:sldMkLst>
          <pc:docMk/>
          <pc:sldMk cId="3708063613" sldId="314"/>
        </pc:sldMkLst>
        <pc:spChg chg="mod">
          <ac:chgData name="Kishore M" userId="6Axh0FAVU1ZzfRd4OLT/Uyozl0txrKUvZCFXFcBDwDY=" providerId="None" clId="Web-{029870D9-E720-49FE-B1F5-5F2396E99A42}" dt="2023-06-07T06:37:40.420" v="533" actId="20577"/>
          <ac:spMkLst>
            <pc:docMk/>
            <pc:sldMk cId="3708063613" sldId="314"/>
            <ac:spMk id="2" creationId="{FC8440B4-C4B3-6067-293E-FE2BE5D5AEC0}"/>
          </ac:spMkLst>
        </pc:spChg>
      </pc:sldChg>
    </pc:docChg>
  </pc:docChgLst>
  <pc:docChgLst>
    <pc:chgData name="Kishore M" clId="Web-{A5DFC3FE-A0A3-4502-B382-52BD8603BFF4}"/>
    <pc:docChg chg="addSld delSld modSld">
      <pc:chgData name="Kishore M" userId="" providerId="" clId="Web-{A5DFC3FE-A0A3-4502-B382-52BD8603BFF4}" dt="2023-06-08T05:55:26.408" v="2117"/>
      <pc:docMkLst>
        <pc:docMk/>
      </pc:docMkLst>
      <pc:sldChg chg="addSp delSp modSp">
        <pc:chgData name="Kishore M" userId="" providerId="" clId="Web-{A5DFC3FE-A0A3-4502-B382-52BD8603BFF4}" dt="2023-06-08T05:55:26.408" v="2117"/>
        <pc:sldMkLst>
          <pc:docMk/>
          <pc:sldMk cId="3822091974" sldId="274"/>
        </pc:sldMkLst>
        <pc:spChg chg="mod">
          <ac:chgData name="Kishore M" userId="" providerId="" clId="Web-{A5DFC3FE-A0A3-4502-B382-52BD8603BFF4}" dt="2023-06-08T05:14:07.873" v="630" actId="20577"/>
          <ac:spMkLst>
            <pc:docMk/>
            <pc:sldMk cId="3822091974" sldId="274"/>
            <ac:spMk id="3" creationId="{602F2F12-8285-E5A1-8265-AAA3D6ADAEFC}"/>
          </ac:spMkLst>
        </pc:spChg>
        <pc:graphicFrameChg chg="add mod modGraphic">
          <ac:chgData name="Kishore M" userId="" providerId="" clId="Web-{A5DFC3FE-A0A3-4502-B382-52BD8603BFF4}" dt="2023-06-08T05:55:26.408" v="2117"/>
          <ac:graphicFrameMkLst>
            <pc:docMk/>
            <pc:sldMk cId="3822091974" sldId="274"/>
            <ac:graphicFrameMk id="5" creationId="{FF3E873B-AB59-4499-B27B-F1C80804ED8F}"/>
          </ac:graphicFrameMkLst>
        </pc:graphicFrameChg>
        <pc:graphicFrameChg chg="add del mod">
          <ac:chgData name="Kishore M" userId="" providerId="" clId="Web-{A5DFC3FE-A0A3-4502-B382-52BD8603BFF4}" dt="2023-06-08T05:01:35.634" v="18"/>
          <ac:graphicFrameMkLst>
            <pc:docMk/>
            <pc:sldMk cId="3822091974" sldId="274"/>
            <ac:graphicFrameMk id="7" creationId="{9E7BD54B-B47D-FE37-7229-239F7858AE5F}"/>
          </ac:graphicFrameMkLst>
        </pc:graphicFrameChg>
        <pc:graphicFrameChg chg="add del mod modGraphic">
          <ac:chgData name="Kishore M" userId="" providerId="" clId="Web-{A5DFC3FE-A0A3-4502-B382-52BD8603BFF4}" dt="2023-06-08T05:02:49.777" v="107"/>
          <ac:graphicFrameMkLst>
            <pc:docMk/>
            <pc:sldMk cId="3822091974" sldId="274"/>
            <ac:graphicFrameMk id="9" creationId="{E136B0A0-856B-AD5A-9F27-7CEC02184837}"/>
          </ac:graphicFrameMkLst>
        </pc:graphicFrameChg>
      </pc:sldChg>
      <pc:sldChg chg="addSp delSp modSp">
        <pc:chgData name="Kishore M" userId="" providerId="" clId="Web-{A5DFC3FE-A0A3-4502-B382-52BD8603BFF4}" dt="2023-06-08T05:55:23.689" v="2115"/>
        <pc:sldMkLst>
          <pc:docMk/>
          <pc:sldMk cId="1694740678" sldId="277"/>
        </pc:sldMkLst>
        <pc:spChg chg="del mod">
          <ac:chgData name="Kishore M" userId="" providerId="" clId="Web-{A5DFC3FE-A0A3-4502-B382-52BD8603BFF4}" dt="2023-06-08T05:15:21.688" v="651"/>
          <ac:spMkLst>
            <pc:docMk/>
            <pc:sldMk cId="1694740678" sldId="277"/>
            <ac:spMk id="3" creationId="{602F2F12-8285-E5A1-8265-AAA3D6ADAEFC}"/>
          </ac:spMkLst>
        </pc:spChg>
        <pc:spChg chg="add mod">
          <ac:chgData name="Kishore M" userId="" providerId="" clId="Web-{A5DFC3FE-A0A3-4502-B382-52BD8603BFF4}" dt="2023-06-08T05:18:11.645" v="775" actId="14100"/>
          <ac:spMkLst>
            <pc:docMk/>
            <pc:sldMk cId="1694740678" sldId="277"/>
            <ac:spMk id="7" creationId="{8A194579-0B0D-C879-0C97-B08EBB62B3FC}"/>
          </ac:spMkLst>
        </pc:spChg>
        <pc:graphicFrameChg chg="add del mod ord modGraphic">
          <ac:chgData name="Kishore M" userId="" providerId="" clId="Web-{A5DFC3FE-A0A3-4502-B382-52BD8603BFF4}" dt="2023-06-08T05:17:23.660" v="757"/>
          <ac:graphicFrameMkLst>
            <pc:docMk/>
            <pc:sldMk cId="1694740678" sldId="277"/>
            <ac:graphicFrameMk id="5" creationId="{1A2E3370-A08D-EBC4-1146-6216FB4AD221}"/>
          </ac:graphicFrameMkLst>
        </pc:graphicFrameChg>
        <pc:graphicFrameChg chg="add mod modGraphic">
          <ac:chgData name="Kishore M" userId="" providerId="" clId="Web-{A5DFC3FE-A0A3-4502-B382-52BD8603BFF4}" dt="2023-06-08T05:55:23.689" v="2115"/>
          <ac:graphicFrameMkLst>
            <pc:docMk/>
            <pc:sldMk cId="1694740678" sldId="277"/>
            <ac:graphicFrameMk id="9" creationId="{5AB921FA-0300-B6D7-1D00-DE9E16FA152F}"/>
          </ac:graphicFrameMkLst>
        </pc:graphicFrameChg>
      </pc:sldChg>
      <pc:sldChg chg="addSp delSp modSp">
        <pc:chgData name="Kishore M" userId="" providerId="" clId="Web-{A5DFC3FE-A0A3-4502-B382-52BD8603BFF4}" dt="2023-06-08T05:55:13.501" v="2111"/>
        <pc:sldMkLst>
          <pc:docMk/>
          <pc:sldMk cId="3708063613" sldId="314"/>
        </pc:sldMkLst>
        <pc:spChg chg="mod">
          <ac:chgData name="Kishore M" userId="" providerId="" clId="Web-{A5DFC3FE-A0A3-4502-B382-52BD8603BFF4}" dt="2023-06-08T05:30:05.539" v="969" actId="20577"/>
          <ac:spMkLst>
            <pc:docMk/>
            <pc:sldMk cId="3708063613" sldId="314"/>
            <ac:spMk id="3" creationId="{044EEE01-1EA9-AD60-20DB-EEE1DEE9E4DD}"/>
          </ac:spMkLst>
        </pc:spChg>
        <pc:graphicFrameChg chg="add mod modGraphic">
          <ac:chgData name="Kishore M" userId="" providerId="" clId="Web-{A5DFC3FE-A0A3-4502-B382-52BD8603BFF4}" dt="2023-06-08T05:55:13.501" v="2111"/>
          <ac:graphicFrameMkLst>
            <pc:docMk/>
            <pc:sldMk cId="3708063613" sldId="314"/>
            <ac:graphicFrameMk id="5" creationId="{CB993F76-5423-F484-73D8-388CBF3E2A02}"/>
          </ac:graphicFrameMkLst>
        </pc:graphicFrameChg>
        <pc:graphicFrameChg chg="add del mod">
          <ac:chgData name="Kishore M" userId="" providerId="" clId="Web-{A5DFC3FE-A0A3-4502-B382-52BD8603BFF4}" dt="2023-06-08T05:31:02.104" v="1059"/>
          <ac:graphicFrameMkLst>
            <pc:docMk/>
            <pc:sldMk cId="3708063613" sldId="314"/>
            <ac:graphicFrameMk id="7" creationId="{3FF98491-A593-FCE3-634D-E0F4C554185E}"/>
          </ac:graphicFrameMkLst>
        </pc:graphicFrameChg>
      </pc:sldChg>
      <pc:sldChg chg="addSp delSp modSp new">
        <pc:chgData name="Kishore M" userId="" providerId="" clId="Web-{A5DFC3FE-A0A3-4502-B382-52BD8603BFF4}" dt="2023-06-08T05:55:03.595" v="2106"/>
        <pc:sldMkLst>
          <pc:docMk/>
          <pc:sldMk cId="3101015016" sldId="315"/>
        </pc:sldMkLst>
        <pc:spChg chg="mod">
          <ac:chgData name="Kishore M" userId="" providerId="" clId="Web-{A5DFC3FE-A0A3-4502-B382-52BD8603BFF4}" dt="2023-06-08T05:10:30.524" v="587" actId="1076"/>
          <ac:spMkLst>
            <pc:docMk/>
            <pc:sldMk cId="3101015016" sldId="315"/>
            <ac:spMk id="2" creationId="{69BF19EF-F7B5-26E1-79EC-C2A5F77DED8B}"/>
          </ac:spMkLst>
        </pc:spChg>
        <pc:spChg chg="mod">
          <ac:chgData name="Kishore M" userId="" providerId="" clId="Web-{A5DFC3FE-A0A3-4502-B382-52BD8603BFF4}" dt="2023-06-08T05:14:46.999" v="650" actId="20577"/>
          <ac:spMkLst>
            <pc:docMk/>
            <pc:sldMk cId="3101015016" sldId="315"/>
            <ac:spMk id="3" creationId="{F7C35BE8-B76E-924C-2757-BDBEEAF74F97}"/>
          </ac:spMkLst>
        </pc:spChg>
        <pc:graphicFrameChg chg="add mod modGraphic">
          <ac:chgData name="Kishore M" userId="" providerId="" clId="Web-{A5DFC3FE-A0A3-4502-B382-52BD8603BFF4}" dt="2023-06-08T05:55:03.595" v="2106"/>
          <ac:graphicFrameMkLst>
            <pc:docMk/>
            <pc:sldMk cId="3101015016" sldId="315"/>
            <ac:graphicFrameMk id="5" creationId="{9F3764EF-BFF0-173A-2564-E8B64C04BFF5}"/>
          </ac:graphicFrameMkLst>
        </pc:graphicFrameChg>
        <pc:graphicFrameChg chg="add del mod">
          <ac:chgData name="Kishore M" userId="" providerId="" clId="Web-{A5DFC3FE-A0A3-4502-B382-52BD8603BFF4}" dt="2023-06-08T05:09:05.803" v="559"/>
          <ac:graphicFrameMkLst>
            <pc:docMk/>
            <pc:sldMk cId="3101015016" sldId="315"/>
            <ac:graphicFrameMk id="7" creationId="{3D689FB1-1070-2C78-3379-C6A61C5A5B9D}"/>
          </ac:graphicFrameMkLst>
        </pc:graphicFrameChg>
      </pc:sldChg>
      <pc:sldChg chg="addSp delSp modSp new">
        <pc:chgData name="Kishore M" userId="" providerId="" clId="Web-{A5DFC3FE-A0A3-4502-B382-52BD8603BFF4}" dt="2023-06-08T05:55:10.611" v="2109"/>
        <pc:sldMkLst>
          <pc:docMk/>
          <pc:sldMk cId="3672240719" sldId="316"/>
        </pc:sldMkLst>
        <pc:spChg chg="mod">
          <ac:chgData name="Kishore M" userId="" providerId="" clId="Web-{A5DFC3FE-A0A3-4502-B382-52BD8603BFF4}" dt="2023-06-08T05:55:06.876" v="2107" actId="20577"/>
          <ac:spMkLst>
            <pc:docMk/>
            <pc:sldMk cId="3672240719" sldId="316"/>
            <ac:spMk id="2" creationId="{C82B8C96-A918-A4E3-4B75-41E1FB494121}"/>
          </ac:spMkLst>
        </pc:spChg>
        <pc:spChg chg="add del mod">
          <ac:chgData name="Kishore M" userId="" providerId="" clId="Web-{A5DFC3FE-A0A3-4502-B382-52BD8603BFF4}" dt="2023-06-08T05:23:50.701" v="943" actId="20577"/>
          <ac:spMkLst>
            <pc:docMk/>
            <pc:sldMk cId="3672240719" sldId="316"/>
            <ac:spMk id="3" creationId="{A41FFB99-B093-FEDD-D004-0669A85E4295}"/>
          </ac:spMkLst>
        </pc:spChg>
        <pc:graphicFrameChg chg="add del mod ord modGraphic">
          <ac:chgData name="Kishore M" userId="" providerId="" clId="Web-{A5DFC3FE-A0A3-4502-B382-52BD8603BFF4}" dt="2023-06-08T05:20:15.649" v="829"/>
          <ac:graphicFrameMkLst>
            <pc:docMk/>
            <pc:sldMk cId="3672240719" sldId="316"/>
            <ac:graphicFrameMk id="5" creationId="{D1E7BF22-53AF-0F53-7554-6AF1DB37DDAE}"/>
          </ac:graphicFrameMkLst>
        </pc:graphicFrameChg>
        <pc:graphicFrameChg chg="add mod modGraphic">
          <ac:chgData name="Kishore M" userId="" providerId="" clId="Web-{A5DFC3FE-A0A3-4502-B382-52BD8603BFF4}" dt="2023-06-08T05:55:10.611" v="2109"/>
          <ac:graphicFrameMkLst>
            <pc:docMk/>
            <pc:sldMk cId="3672240719" sldId="316"/>
            <ac:graphicFrameMk id="7" creationId="{021349ED-E67D-76CB-9EF5-FF6B4E0BB075}"/>
          </ac:graphicFrameMkLst>
        </pc:graphicFrameChg>
      </pc:sldChg>
      <pc:sldChg chg="addSp delSp modSp new">
        <pc:chgData name="Kishore M" userId="" providerId="" clId="Web-{A5DFC3FE-A0A3-4502-B382-52BD8603BFF4}" dt="2023-06-08T05:55:17.533" v="2113"/>
        <pc:sldMkLst>
          <pc:docMk/>
          <pc:sldMk cId="1936067023" sldId="317"/>
        </pc:sldMkLst>
        <pc:spChg chg="mod">
          <ac:chgData name="Kishore M" userId="" providerId="" clId="Web-{A5DFC3FE-A0A3-4502-B382-52BD8603BFF4}" dt="2023-06-08T05:34:19.780" v="1148" actId="20577"/>
          <ac:spMkLst>
            <pc:docMk/>
            <pc:sldMk cId="1936067023" sldId="317"/>
            <ac:spMk id="2" creationId="{379B1F99-10B4-3AD1-EC99-B7AC5CA4B048}"/>
          </ac:spMkLst>
        </pc:spChg>
        <pc:spChg chg="add del mod">
          <ac:chgData name="Kishore M" userId="" providerId="" clId="Web-{A5DFC3FE-A0A3-4502-B382-52BD8603BFF4}" dt="2023-06-08T05:36:27.049" v="1276" actId="20577"/>
          <ac:spMkLst>
            <pc:docMk/>
            <pc:sldMk cId="1936067023" sldId="317"/>
            <ac:spMk id="3" creationId="{E940947A-74E5-FBCF-3081-F4C13D7B1DE5}"/>
          </ac:spMkLst>
        </pc:spChg>
        <pc:graphicFrameChg chg="add del mod ord modGraphic">
          <ac:chgData name="Kishore M" userId="" providerId="" clId="Web-{A5DFC3FE-A0A3-4502-B382-52BD8603BFF4}" dt="2023-06-08T05:34:08.249" v="1126"/>
          <ac:graphicFrameMkLst>
            <pc:docMk/>
            <pc:sldMk cId="1936067023" sldId="317"/>
            <ac:graphicFrameMk id="5" creationId="{4502F183-B0E6-E3BF-D0DD-C0DFA32C108D}"/>
          </ac:graphicFrameMkLst>
        </pc:graphicFrameChg>
        <pc:graphicFrameChg chg="add mod modGraphic">
          <ac:chgData name="Kishore M" userId="" providerId="" clId="Web-{A5DFC3FE-A0A3-4502-B382-52BD8603BFF4}" dt="2023-06-08T05:55:17.533" v="2113"/>
          <ac:graphicFrameMkLst>
            <pc:docMk/>
            <pc:sldMk cId="1936067023" sldId="317"/>
            <ac:graphicFrameMk id="7" creationId="{8AD8C0E5-2E43-E17D-4920-50418537EA75}"/>
          </ac:graphicFrameMkLst>
        </pc:graphicFrameChg>
      </pc:sldChg>
      <pc:sldChg chg="new del">
        <pc:chgData name="Kishore M" userId="" providerId="" clId="Web-{A5DFC3FE-A0A3-4502-B382-52BD8603BFF4}" dt="2023-06-08T05:32:21.746" v="1121"/>
        <pc:sldMkLst>
          <pc:docMk/>
          <pc:sldMk cId="3836405056" sldId="317"/>
        </pc:sldMkLst>
      </pc:sldChg>
      <pc:sldChg chg="addSp delSp modSp add replId">
        <pc:chgData name="Kishore M" userId="" providerId="" clId="Web-{A5DFC3FE-A0A3-4502-B382-52BD8603BFF4}" dt="2023-06-08T05:52:21.606" v="2104"/>
        <pc:sldMkLst>
          <pc:docMk/>
          <pc:sldMk cId="3728194677" sldId="318"/>
        </pc:sldMkLst>
        <pc:spChg chg="mod">
          <ac:chgData name="Kishore M" userId="" providerId="" clId="Web-{A5DFC3FE-A0A3-4502-B382-52BD8603BFF4}" dt="2023-06-08T05:38:33.443" v="1424" actId="20577"/>
          <ac:spMkLst>
            <pc:docMk/>
            <pc:sldMk cId="3728194677" sldId="318"/>
            <ac:spMk id="2" creationId="{379B1F99-10B4-3AD1-EC99-B7AC5CA4B048}"/>
          </ac:spMkLst>
        </pc:spChg>
        <pc:spChg chg="mod">
          <ac:chgData name="Kishore M" userId="" providerId="" clId="Web-{A5DFC3FE-A0A3-4502-B382-52BD8603BFF4}" dt="2023-06-08T05:39:15.773" v="1441" actId="20577"/>
          <ac:spMkLst>
            <pc:docMk/>
            <pc:sldMk cId="3728194677" sldId="318"/>
            <ac:spMk id="3" creationId="{E940947A-74E5-FBCF-3081-F4C13D7B1DE5}"/>
          </ac:spMkLst>
        </pc:spChg>
        <pc:graphicFrameChg chg="add mod modGraphic">
          <ac:chgData name="Kishore M" userId="" providerId="" clId="Web-{A5DFC3FE-A0A3-4502-B382-52BD8603BFF4}" dt="2023-06-08T05:52:21.606" v="2104"/>
          <ac:graphicFrameMkLst>
            <pc:docMk/>
            <pc:sldMk cId="3728194677" sldId="318"/>
            <ac:graphicFrameMk id="5" creationId="{1036415B-7DF7-F77F-0896-EFBFF90B0CF3}"/>
          </ac:graphicFrameMkLst>
        </pc:graphicFrameChg>
        <pc:graphicFrameChg chg="add del mod">
          <ac:chgData name="Kishore M" userId="" providerId="" clId="Web-{A5DFC3FE-A0A3-4502-B382-52BD8603BFF4}" dt="2023-06-08T05:37:30.551" v="1346"/>
          <ac:graphicFrameMkLst>
            <pc:docMk/>
            <pc:sldMk cId="3728194677" sldId="318"/>
            <ac:graphicFrameMk id="7" creationId="{FE4D97C6-72A6-E9D9-EC30-165BAB1E0695}"/>
          </ac:graphicFrameMkLst>
        </pc:graphicFrameChg>
        <pc:graphicFrameChg chg="add del mod">
          <ac:chgData name="Kishore M" userId="" providerId="" clId="Web-{A5DFC3FE-A0A3-4502-B382-52BD8603BFF4}" dt="2023-06-08T05:37:59.302" v="1389"/>
          <ac:graphicFrameMkLst>
            <pc:docMk/>
            <pc:sldMk cId="3728194677" sldId="318"/>
            <ac:graphicFrameMk id="9" creationId="{126AF73B-048F-D5A1-A7B6-1D85EDC170E9}"/>
          </ac:graphicFrameMkLst>
        </pc:graphicFrameChg>
      </pc:sldChg>
      <pc:sldChg chg="addSp delSp modSp add replId">
        <pc:chgData name="Kishore M" userId="" providerId="" clId="Web-{A5DFC3FE-A0A3-4502-B382-52BD8603BFF4}" dt="2023-06-08T05:52:16.700" v="2102"/>
        <pc:sldMkLst>
          <pc:docMk/>
          <pc:sldMk cId="2190889078" sldId="319"/>
        </pc:sldMkLst>
        <pc:spChg chg="mod">
          <ac:chgData name="Kishore M" userId="" providerId="" clId="Web-{A5DFC3FE-A0A3-4502-B382-52BD8603BFF4}" dt="2023-06-08T05:40:44.509" v="1488" actId="20577"/>
          <ac:spMkLst>
            <pc:docMk/>
            <pc:sldMk cId="2190889078" sldId="319"/>
            <ac:spMk id="2" creationId="{379B1F99-10B4-3AD1-EC99-B7AC5CA4B048}"/>
          </ac:spMkLst>
        </pc:spChg>
        <pc:spChg chg="del">
          <ac:chgData name="Kishore M" userId="" providerId="" clId="Web-{A5DFC3FE-A0A3-4502-B382-52BD8603BFF4}" dt="2023-06-08T05:40:51.119" v="1489"/>
          <ac:spMkLst>
            <pc:docMk/>
            <pc:sldMk cId="2190889078" sldId="319"/>
            <ac:spMk id="3" creationId="{E940947A-74E5-FBCF-3081-F4C13D7B1DE5}"/>
          </ac:spMkLst>
        </pc:spChg>
        <pc:spChg chg="add mod">
          <ac:chgData name="Kishore M" userId="" providerId="" clId="Web-{A5DFC3FE-A0A3-4502-B382-52BD8603BFF4}" dt="2023-06-08T05:42:52.013" v="1601" actId="14100"/>
          <ac:spMkLst>
            <pc:docMk/>
            <pc:sldMk cId="2190889078" sldId="319"/>
            <ac:spMk id="7" creationId="{3DDE4000-9DBD-DC88-63F4-BFDA0EA7EFC4}"/>
          </ac:spMkLst>
        </pc:spChg>
        <pc:graphicFrameChg chg="add del mod ord modGraphic">
          <ac:chgData name="Kishore M" userId="" providerId="" clId="Web-{A5DFC3FE-A0A3-4502-B382-52BD8603BFF4}" dt="2023-06-08T05:42:17.168" v="1575"/>
          <ac:graphicFrameMkLst>
            <pc:docMk/>
            <pc:sldMk cId="2190889078" sldId="319"/>
            <ac:graphicFrameMk id="5" creationId="{BAC9C9CF-AB7C-B966-1884-2EFE17AF6FB9}"/>
          </ac:graphicFrameMkLst>
        </pc:graphicFrameChg>
        <pc:graphicFrameChg chg="add mod modGraphic">
          <ac:chgData name="Kishore M" userId="" providerId="" clId="Web-{A5DFC3FE-A0A3-4502-B382-52BD8603BFF4}" dt="2023-06-08T05:52:16.700" v="2102"/>
          <ac:graphicFrameMkLst>
            <pc:docMk/>
            <pc:sldMk cId="2190889078" sldId="319"/>
            <ac:graphicFrameMk id="9" creationId="{ACC6EC1C-8A8A-D7D1-FA03-940EF707749B}"/>
          </ac:graphicFrameMkLst>
        </pc:graphicFrameChg>
      </pc:sldChg>
      <pc:sldChg chg="addSp delSp modSp new">
        <pc:chgData name="Kishore M" userId="" providerId="" clId="Web-{A5DFC3FE-A0A3-4502-B382-52BD8603BFF4}" dt="2023-06-08T05:45:02.829" v="1778"/>
        <pc:sldMkLst>
          <pc:docMk/>
          <pc:sldMk cId="2169409596" sldId="320"/>
        </pc:sldMkLst>
        <pc:spChg chg="mod">
          <ac:chgData name="Kishore M" userId="" providerId="" clId="Web-{A5DFC3FE-A0A3-4502-B382-52BD8603BFF4}" dt="2023-06-08T05:43:12.670" v="1627" actId="20577"/>
          <ac:spMkLst>
            <pc:docMk/>
            <pc:sldMk cId="2169409596" sldId="320"/>
            <ac:spMk id="2" creationId="{AAC899B2-0C54-5E6E-A54A-3F34DCB377B6}"/>
          </ac:spMkLst>
        </pc:spChg>
        <pc:spChg chg="mod">
          <ac:chgData name="Kishore M" userId="" providerId="" clId="Web-{A5DFC3FE-A0A3-4502-B382-52BD8603BFF4}" dt="2023-06-08T05:44:35.937" v="1703" actId="20577"/>
          <ac:spMkLst>
            <pc:docMk/>
            <pc:sldMk cId="2169409596" sldId="320"/>
            <ac:spMk id="3" creationId="{85152C29-90F9-EA11-DB82-6A55557A391C}"/>
          </ac:spMkLst>
        </pc:spChg>
        <pc:graphicFrameChg chg="add del mod modGraphic">
          <ac:chgData name="Kishore M" userId="" providerId="" clId="Web-{A5DFC3FE-A0A3-4502-B382-52BD8603BFF4}" dt="2023-06-08T05:45:02.829" v="1778"/>
          <ac:graphicFrameMkLst>
            <pc:docMk/>
            <pc:sldMk cId="2169409596" sldId="320"/>
            <ac:graphicFrameMk id="5" creationId="{EF104A1D-EF94-B8ED-4559-541D4240A7F4}"/>
          </ac:graphicFrameMkLst>
        </pc:graphicFrameChg>
      </pc:sldChg>
      <pc:sldChg chg="addSp delSp modSp new">
        <pc:chgData name="Kishore M" userId="" providerId="" clId="Web-{A5DFC3FE-A0A3-4502-B382-52BD8603BFF4}" dt="2023-06-08T05:47:04.363" v="1869" actId="14100"/>
        <pc:sldMkLst>
          <pc:docMk/>
          <pc:sldMk cId="3787719377" sldId="321"/>
        </pc:sldMkLst>
        <pc:spChg chg="mod">
          <ac:chgData name="Kishore M" userId="" providerId="" clId="Web-{A5DFC3FE-A0A3-4502-B382-52BD8603BFF4}" dt="2023-06-08T05:45:32.205" v="1805" actId="20577"/>
          <ac:spMkLst>
            <pc:docMk/>
            <pc:sldMk cId="3787719377" sldId="321"/>
            <ac:spMk id="2" creationId="{D75447E9-DE52-3CBF-A7DA-2A156BAAFA08}"/>
          </ac:spMkLst>
        </pc:spChg>
        <pc:spChg chg="del">
          <ac:chgData name="Kishore M" userId="" providerId="" clId="Web-{A5DFC3FE-A0A3-4502-B382-52BD8603BFF4}" dt="2023-06-08T05:45:11.845" v="1780"/>
          <ac:spMkLst>
            <pc:docMk/>
            <pc:sldMk cId="3787719377" sldId="321"/>
            <ac:spMk id="3" creationId="{D0B7F338-8D6C-003B-A6B4-AF829FA87B95}"/>
          </ac:spMkLst>
        </pc:spChg>
        <pc:spChg chg="add mod">
          <ac:chgData name="Kishore M" userId="" providerId="" clId="Web-{A5DFC3FE-A0A3-4502-B382-52BD8603BFF4}" dt="2023-06-08T05:47:04.363" v="1869" actId="14100"/>
          <ac:spMkLst>
            <pc:docMk/>
            <pc:sldMk cId="3787719377" sldId="321"/>
            <ac:spMk id="7" creationId="{7ACF32A2-7FDF-567D-8F02-C1A37DD0BE16}"/>
          </ac:spMkLst>
        </pc:spChg>
        <pc:graphicFrameChg chg="add del mod ord modGraphic">
          <ac:chgData name="Kishore M" userId="" providerId="" clId="Web-{A5DFC3FE-A0A3-4502-B382-52BD8603BFF4}" dt="2023-06-08T05:46:09.799" v="1845"/>
          <ac:graphicFrameMkLst>
            <pc:docMk/>
            <pc:sldMk cId="3787719377" sldId="321"/>
            <ac:graphicFrameMk id="5" creationId="{359F1509-EA5B-CE58-A573-6B98BFFA750E}"/>
          </ac:graphicFrameMkLst>
        </pc:graphicFrameChg>
        <pc:graphicFrameChg chg="add mod modGraphic">
          <ac:chgData name="Kishore M" userId="" providerId="" clId="Web-{A5DFC3FE-A0A3-4502-B382-52BD8603BFF4}" dt="2023-06-08T05:46:58.738" v="1868"/>
          <ac:graphicFrameMkLst>
            <pc:docMk/>
            <pc:sldMk cId="3787719377" sldId="321"/>
            <ac:graphicFrameMk id="9" creationId="{505D3114-CD72-B359-5797-2550C360CFDF}"/>
          </ac:graphicFrameMkLst>
        </pc:graphicFrameChg>
      </pc:sldChg>
      <pc:sldChg chg="modSp new">
        <pc:chgData name="Kishore M" userId="" providerId="" clId="Web-{A5DFC3FE-A0A3-4502-B382-52BD8603BFF4}" dt="2023-06-08T05:52:06.512" v="2094" actId="20577"/>
        <pc:sldMkLst>
          <pc:docMk/>
          <pc:sldMk cId="2890781680" sldId="322"/>
        </pc:sldMkLst>
        <pc:spChg chg="mod">
          <ac:chgData name="Kishore M" userId="" providerId="" clId="Web-{A5DFC3FE-A0A3-4502-B382-52BD8603BFF4}" dt="2023-06-08T05:51:47.715" v="2091" actId="20577"/>
          <ac:spMkLst>
            <pc:docMk/>
            <pc:sldMk cId="2890781680" sldId="322"/>
            <ac:spMk id="2" creationId="{1052A435-379E-A726-4A4C-1549C0422A90}"/>
          </ac:spMkLst>
        </pc:spChg>
        <pc:spChg chg="mod">
          <ac:chgData name="Kishore M" userId="" providerId="" clId="Web-{A5DFC3FE-A0A3-4502-B382-52BD8603BFF4}" dt="2023-06-08T05:52:06.512" v="2094" actId="20577"/>
          <ac:spMkLst>
            <pc:docMk/>
            <pc:sldMk cId="2890781680" sldId="322"/>
            <ac:spMk id="3" creationId="{DCEFBD3A-F87E-573F-EF2C-0562559805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June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497488EC-5775-4F6F-8D9A-2B5205142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06A84-CF00-4A51-89FE-8847EB4E0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956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1" y="244138"/>
            <a:ext cx="10950796" cy="1522427"/>
          </a:xfrm>
        </p:spPr>
        <p:txBody>
          <a:bodyPr>
            <a:normAutofit/>
          </a:bodyPr>
          <a:lstStyle/>
          <a:p>
            <a:r>
              <a:rPr lang="en-US" dirty="0"/>
              <a:t>Debiasing methods for Entity Detection in bio-medical domain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284" y="1930512"/>
            <a:ext cx="10843610" cy="3888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                                            Master's Thesis presentation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Advisor                                                                                                Presented by,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Dr.Amit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Awekar</a:t>
            </a:r>
            <a:r>
              <a:rPr lang="en-US" dirty="0">
                <a:solidFill>
                  <a:schemeClr val="tx1"/>
                </a:solidFill>
              </a:rPr>
              <a:t>                                                                                Kishore M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                                                                                                             214101062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                                                                                                             </a:t>
            </a:r>
            <a:r>
              <a:rPr lang="en-US" dirty="0" err="1">
                <a:solidFill>
                  <a:schemeClr val="tx1"/>
                </a:solidFill>
              </a:rPr>
              <a:t>M.Tech</a:t>
            </a:r>
            <a:r>
              <a:rPr lang="en-US" dirty="0">
                <a:solidFill>
                  <a:schemeClr val="tx1"/>
                </a:solidFill>
              </a:rPr>
              <a:t> 2nd year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71D368-C681-4310-A57F-5225D75A4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45902-A963-4783-A661-72FF8A755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5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497488EC-5775-4F6F-8D9A-2B5205142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06A84-CF00-4A51-89FE-8847EB4E0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956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356" y="671602"/>
            <a:ext cx="8478943" cy="29720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Existing Debiasing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357" y="3909853"/>
            <a:ext cx="6987147" cy="192727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71D368-C681-4310-A57F-5225D75A4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45902-A963-4783-A661-72FF8A755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4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AEC7-7E9E-740E-1AAD-5B6946D2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9E7F-EB81-48D0-973C-6747AB29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Different debiasing methods comes under different paradigms.</a:t>
            </a:r>
          </a:p>
          <a:p>
            <a:r>
              <a:rPr lang="en-US" dirty="0"/>
              <a:t>Some of the paradigms are listed below,</a:t>
            </a:r>
          </a:p>
          <a:p>
            <a:pPr lvl="1"/>
            <a:r>
              <a:rPr lang="en-US" dirty="0"/>
              <a:t>Two Models</a:t>
            </a:r>
          </a:p>
          <a:p>
            <a:pPr lvl="1"/>
            <a:r>
              <a:rPr lang="en-US" dirty="0"/>
              <a:t>Knowledge Distillation</a:t>
            </a:r>
          </a:p>
          <a:p>
            <a:pPr lvl="1"/>
            <a:r>
              <a:rPr lang="en-US" dirty="0"/>
              <a:t>Adding Noise</a:t>
            </a:r>
          </a:p>
          <a:p>
            <a:pPr lvl="1"/>
            <a:r>
              <a:rPr lang="en-US" dirty="0" err="1"/>
              <a:t>Regularizer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497488EC-5775-4F6F-8D9A-2B5205142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06A84-CF00-4A51-89FE-8847EB4E0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956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356" y="671602"/>
            <a:ext cx="8478943" cy="29720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Two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357" y="3909853"/>
            <a:ext cx="6987147" cy="192727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71D368-C681-4310-A57F-5225D75A4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45902-A963-4783-A661-72FF8A755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7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F952-109C-9651-560E-00E1FF0B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Debias main model with the help of bias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90C3-BF11-6BE1-19F8-47778C5A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paradigm requires the use of 2 models for debiasing.</a:t>
            </a:r>
          </a:p>
          <a:p>
            <a:r>
              <a:rPr lang="en-US" dirty="0"/>
              <a:t>One model is to capture the bias which is called Bias model.</a:t>
            </a:r>
          </a:p>
          <a:p>
            <a:r>
              <a:rPr lang="en-US" dirty="0"/>
              <a:t>Another model called Main model which is debiased with the help of Bias model.</a:t>
            </a:r>
          </a:p>
        </p:txBody>
      </p:sp>
    </p:spTree>
    <p:extLst>
      <p:ext uri="{BB962C8B-B14F-4D97-AF65-F5344CB8AC3E}">
        <p14:creationId xmlns:p14="http://schemas.microsoft.com/office/powerpoint/2010/main" val="272549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C69F-1DB3-B080-E82A-31D6AA90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Tell the importance of the sample by </a:t>
            </a:r>
            <a:r>
              <a:rPr lang="en-US" dirty="0" err="1"/>
              <a:t>ensembling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F032B-6303-9924-8C0D-D26C1CEE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Simplest ensemble of two models is Bias product.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   is probability distribution vector from Main model and     is probability distribution vector from Bias model. </a:t>
            </a:r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5015AAF-A0F7-5B86-A86F-F8F64049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34" y="2580103"/>
            <a:ext cx="4748592" cy="36697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9721A5C-F17D-23A3-2B57-52D49870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24" y="3433928"/>
            <a:ext cx="275724" cy="21615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12B533E-1424-FCE4-7ACE-B2E5183EE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667" y="3375696"/>
            <a:ext cx="215015" cy="2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B290-26BF-426F-F437-2C222D43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how much to believe bias model - Learned </a:t>
            </a:r>
            <a:r>
              <a:rPr lang="en-US" dirty="0" err="1"/>
              <a:t>Mixin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0009-4D0D-ACE6-3C35-1761C82A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Learned </a:t>
            </a:r>
            <a:r>
              <a:rPr lang="en-US" dirty="0" err="1">
                <a:latin typeface="Arial"/>
                <a:cs typeface="Arial"/>
              </a:rPr>
              <a:t>Mixin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     </a:t>
            </a:r>
          </a:p>
          <a:p>
            <a:r>
              <a:rPr lang="en-US" dirty="0">
                <a:latin typeface="Arial"/>
                <a:cs typeface="Arial"/>
              </a:rPr>
              <a:t>        says how much to believe from bias model.</a:t>
            </a:r>
          </a:p>
          <a:p>
            <a:r>
              <a:rPr lang="en-US" dirty="0">
                <a:latin typeface="Arial"/>
                <a:cs typeface="Arial"/>
              </a:rPr>
              <a:t>        =                         where w is learned vector and hi is last hidden layer output.</a:t>
            </a:r>
          </a:p>
          <a:p>
            <a:r>
              <a:rPr lang="en-US" dirty="0">
                <a:ea typeface="+mn-lt"/>
                <a:cs typeface="+mn-lt"/>
              </a:rPr>
              <a:t>To prevent model from ignoring bias probability, an entropy penalty is added (Learned </a:t>
            </a:r>
            <a:r>
              <a:rPr lang="en-US" dirty="0" err="1">
                <a:ea typeface="+mn-lt"/>
                <a:cs typeface="+mn-lt"/>
              </a:rPr>
              <a:t>Mixin</a:t>
            </a:r>
            <a:r>
              <a:rPr lang="en-US" dirty="0">
                <a:ea typeface="+mn-lt"/>
                <a:cs typeface="+mn-lt"/>
              </a:rPr>
              <a:t> + H).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332B46-769C-8331-CA9D-CF7ECCC2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47" y="2544910"/>
            <a:ext cx="5029199" cy="41589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EEAC570-56E4-60FE-CF15-2684A006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64" y="3382717"/>
            <a:ext cx="590550" cy="2857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15831E7-938D-8D21-1CFC-8BC91F40A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64" y="3876407"/>
            <a:ext cx="590550" cy="28575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5D01569-443D-D633-BCBE-91727BA68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180" y="3873071"/>
            <a:ext cx="1910992" cy="291786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9762E2C-2378-F91E-FAF6-645E6DB86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146" y="5585188"/>
            <a:ext cx="4911143" cy="3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3D6F-C818-639E-E81E-DE6DCB9A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Tell the importance of sample by a weight – Re-weighting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BC72-15D2-A0F2-A757-F8F574D3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each sample weight is calculated with the help of bias model's probability vector of that sample.</a:t>
            </a:r>
          </a:p>
          <a:p>
            <a:r>
              <a:rPr lang="en-US" dirty="0"/>
              <a:t>              is the weight calculated for a sample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/>
              <a:t>      is the probability value assigned by bias model on ground truth label.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BA1E6B-8359-9BBB-7FCC-3D3FF064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59" y="2801102"/>
            <a:ext cx="899866" cy="26778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FAB727D-90B1-9DFE-2B2B-235F60B5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24" y="3219664"/>
            <a:ext cx="398914" cy="2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4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497488EC-5775-4F6F-8D9A-2B5205142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06A84-CF00-4A51-89FE-8847EB4E0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956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356" y="671602"/>
            <a:ext cx="8478943" cy="29720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Knowledge Distillation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357" y="3909853"/>
            <a:ext cx="6987147" cy="192727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71D368-C681-4310-A57F-5225D75A4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45902-A963-4783-A661-72FF8A755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1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E97C-9FA8-C359-52FA-22E1091B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Scale the probability vector of teacher model before Distilling </a:t>
            </a:r>
            <a:br>
              <a:rPr lang="en-US" dirty="0"/>
            </a:br>
            <a:r>
              <a:rPr lang="en-US" dirty="0"/>
              <a:t>- Confidence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5008-E7D0-F16B-2AD9-3A53E661E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2280708"/>
            <a:ext cx="10543031" cy="42063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Knowledge distillation involves a Teacher model and Student model along with a Bias model to capture bias.</a:t>
            </a:r>
          </a:p>
          <a:p>
            <a:r>
              <a:rPr lang="en-US" dirty="0"/>
              <a:t>Teacher model and student model are parameterized identically.</a:t>
            </a:r>
          </a:p>
          <a:p>
            <a:r>
              <a:rPr lang="en-US" dirty="0"/>
              <a:t>The probability vector of teacher model is scaled using the probability vector of bias model and then distilled to student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pij</a:t>
            </a:r>
            <a:r>
              <a:rPr lang="en-US" dirty="0"/>
              <a:t> is the probability value of </a:t>
            </a:r>
            <a:r>
              <a:rPr lang="en-US" dirty="0" err="1"/>
              <a:t>i'th</a:t>
            </a:r>
            <a:r>
              <a:rPr lang="en-US" dirty="0"/>
              <a:t> sample of </a:t>
            </a:r>
            <a:r>
              <a:rPr lang="en-US" dirty="0" err="1"/>
              <a:t>j'th</a:t>
            </a:r>
            <a:r>
              <a:rPr lang="en-US" dirty="0"/>
              <a:t> class of teacher model and β</a:t>
            </a:r>
            <a:r>
              <a:rPr lang="en-US" dirty="0" err="1"/>
              <a:t>i</a:t>
            </a:r>
            <a:r>
              <a:rPr lang="en-US" dirty="0"/>
              <a:t> is the bias probability value of ground truth class.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E38FD0-7DAF-7330-261F-BD8D50C7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09" y="4663017"/>
            <a:ext cx="3328115" cy="8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8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497488EC-5775-4F6F-8D9A-2B5205142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06A84-CF00-4A51-89FE-8847EB4E0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956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356" y="671602"/>
            <a:ext cx="8478943" cy="2972084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Regularizer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357" y="3909853"/>
            <a:ext cx="6987147" cy="192727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71D368-C681-4310-A57F-5225D75A4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45902-A963-4783-A661-72FF8A755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8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52C4-7900-63E7-6EDC-F95BF10A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53C6-B703-BA3B-7EF6-C7FBB083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Entity Detection models for Bio medical domain are biased</a:t>
            </a:r>
          </a:p>
          <a:p>
            <a:r>
              <a:rPr lang="en-US" dirty="0"/>
              <a:t>Existing debiasing methods have limited success</a:t>
            </a:r>
          </a:p>
          <a:p>
            <a:r>
              <a:rPr lang="en-US" dirty="0"/>
              <a:t>We propose two improvements to strengthen the debiasing</a:t>
            </a:r>
          </a:p>
          <a:p>
            <a:pPr lvl="1"/>
            <a:r>
              <a:rPr lang="en-US" dirty="0"/>
              <a:t>Trust the biased model when it has high confidence</a:t>
            </a:r>
          </a:p>
          <a:p>
            <a:pPr lvl="1"/>
            <a:r>
              <a:rPr lang="en-US" dirty="0"/>
              <a:t>Use relaxed evaluation criteria while determining entity boundaries</a:t>
            </a:r>
          </a:p>
          <a:p>
            <a:r>
              <a:rPr lang="en-US" dirty="0"/>
              <a:t>We performed experiments using three datasets, two biased models, and one unbiased model with significant improvement in debiasing</a:t>
            </a:r>
          </a:p>
          <a:p>
            <a:r>
              <a:rPr lang="en-US" dirty="0"/>
              <a:t>Our methods still fails to achieve complete debiasing</a:t>
            </a:r>
          </a:p>
        </p:txBody>
      </p:sp>
    </p:spTree>
    <p:extLst>
      <p:ext uri="{BB962C8B-B14F-4D97-AF65-F5344CB8AC3E}">
        <p14:creationId xmlns:p14="http://schemas.microsoft.com/office/powerpoint/2010/main" val="69040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0F78-6B1D-C4AA-BB4D-1B6DE1BC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41" y="587375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Entangle samples of same target class and Disentangle samples of same bias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5420-5AFE-FEE1-0226-F2BAA2F4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58" y="2270125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Here the bias should be known in prior.</a:t>
            </a:r>
          </a:p>
          <a:p>
            <a:r>
              <a:rPr lang="en-US" dirty="0"/>
              <a:t>All samples which have same bias features are grouped together and a similarity matrix is built for disentangling.</a:t>
            </a:r>
          </a:p>
          <a:p>
            <a:r>
              <a:rPr lang="en-US" dirty="0"/>
              <a:t>All samples which have same target class are grouped and another similarity matrix is built for entangling.</a:t>
            </a:r>
          </a:p>
          <a:p>
            <a:r>
              <a:rPr lang="en-US" dirty="0"/>
              <a:t>The former matrix is learned to decorrelate and later is trained to correlate as much as possible.</a:t>
            </a:r>
          </a:p>
          <a:p>
            <a:r>
              <a:rPr lang="en-US" dirty="0"/>
              <a:t>This is done by help of </a:t>
            </a:r>
            <a:r>
              <a:rPr lang="en-US" dirty="0" err="1"/>
              <a:t>regularizer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85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497488EC-5775-4F6F-8D9A-2B5205142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06A84-CF00-4A51-89FE-8847EB4E0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956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356" y="671602"/>
            <a:ext cx="8478943" cy="29720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Noise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357" y="3909853"/>
            <a:ext cx="6987147" cy="192727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71D368-C681-4310-A57F-5225D75A4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45902-A963-4783-A661-72FF8A755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5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E556-BC32-E321-D438-E9DACDCF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noise to entity mentions - Learnable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2603-01C4-A801-519D-51D990BC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learnable noise matrix is created of size |C| * |C-1| of different switching possibilities of each class.</a:t>
            </a:r>
          </a:p>
          <a:p>
            <a:r>
              <a:rPr lang="en-US" dirty="0"/>
              <a:t>During training the noise is added to entity mentions representation from the noisy vector.</a:t>
            </a:r>
          </a:p>
          <a:p>
            <a:r>
              <a:rPr lang="en-US" dirty="0"/>
              <a:t>Two logits are produced for each token with respect to noisy tag and original tag. </a:t>
            </a:r>
          </a:p>
          <a:p>
            <a:r>
              <a:rPr lang="en-US" dirty="0"/>
              <a:t>The model collects evidence from the context to predict on original tag.</a:t>
            </a:r>
          </a:p>
          <a:p>
            <a:r>
              <a:rPr lang="en-US" dirty="0"/>
              <a:t>Overall objective becomes minimizing two losses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32862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CF2E-FAB7-7CE3-5FDF-F45E3C89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Existing debiasing methods are designed for different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4225-951E-DBDC-1387-D489C0D60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utilized their methods in entity detection task.</a:t>
            </a:r>
            <a:endParaRPr lang="en-US" dirty="0"/>
          </a:p>
          <a:p>
            <a:r>
              <a:rPr lang="en-US" b="1" dirty="0"/>
              <a:t>Bias model-1:</a:t>
            </a:r>
            <a:r>
              <a:rPr lang="en-US" dirty="0"/>
              <a:t> We use class prior as our bias model.</a:t>
            </a:r>
          </a:p>
          <a:p>
            <a:r>
              <a:rPr lang="en-US" dirty="0"/>
              <a:t>Class prior for each token is calculated by, </a:t>
            </a:r>
          </a:p>
          <a:p>
            <a:endParaRPr lang="en-US" dirty="0"/>
          </a:p>
          <a:p>
            <a:r>
              <a:rPr lang="en-US" b="1" dirty="0"/>
              <a:t>Bias model-2:  </a:t>
            </a:r>
            <a:r>
              <a:rPr lang="en-US" dirty="0"/>
              <a:t>A small neural model with 2 layers of </a:t>
            </a:r>
            <a:r>
              <a:rPr lang="en-US" dirty="0" err="1"/>
              <a:t>bilstm</a:t>
            </a:r>
            <a:r>
              <a:rPr lang="en-US" dirty="0"/>
              <a:t> and a classification layer is used as another bias model.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C0A7A9D-D76F-5EC7-1C26-BC68AEA5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763" y="3286931"/>
            <a:ext cx="4754271" cy="4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8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1F54-8F07-BDB7-5E0D-B651A630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2F12-8285-E5A1-8265-AAA3D6ADA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Bio BERT with CRF layer on top is used as main model.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EF061CA-E877-B748-C641-AEF65608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80" y="2615707"/>
            <a:ext cx="7583509" cy="334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16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1F54-8F07-BDB7-5E0D-B651A630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scores of syn and con are improved - model generalizes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2F12-8285-E5A1-8265-AAA3D6AD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96" y="1872088"/>
            <a:ext cx="10543031" cy="47672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Dataset : BC5CDR                                                      Bias Model : Class Prior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3E873B-AB59-4499-B27B-F1C80804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23201"/>
              </p:ext>
            </p:extLst>
          </p:nvPr>
        </p:nvGraphicFramePr>
        <p:xfrm>
          <a:off x="1174750" y="1926166"/>
          <a:ext cx="9483331" cy="3700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394">
                  <a:extLst>
                    <a:ext uri="{9D8B030D-6E8A-4147-A177-3AD203B41FA5}">
                      <a16:colId xmlns:a16="http://schemas.microsoft.com/office/drawing/2014/main" val="2896559648"/>
                    </a:ext>
                  </a:extLst>
                </a:gridCol>
                <a:gridCol w="1720176">
                  <a:extLst>
                    <a:ext uri="{9D8B030D-6E8A-4147-A177-3AD203B41FA5}">
                      <a16:colId xmlns:a16="http://schemas.microsoft.com/office/drawing/2014/main" val="4053474797"/>
                    </a:ext>
                  </a:extLst>
                </a:gridCol>
                <a:gridCol w="1219153">
                  <a:extLst>
                    <a:ext uri="{9D8B030D-6E8A-4147-A177-3AD203B41FA5}">
                      <a16:colId xmlns:a16="http://schemas.microsoft.com/office/drawing/2014/main" val="2977207148"/>
                    </a:ext>
                  </a:extLst>
                </a:gridCol>
                <a:gridCol w="1335380">
                  <a:extLst>
                    <a:ext uri="{9D8B030D-6E8A-4147-A177-3AD203B41FA5}">
                      <a16:colId xmlns:a16="http://schemas.microsoft.com/office/drawing/2014/main" val="751071973"/>
                    </a:ext>
                  </a:extLst>
                </a:gridCol>
                <a:gridCol w="1022084">
                  <a:extLst>
                    <a:ext uri="{9D8B030D-6E8A-4147-A177-3AD203B41FA5}">
                      <a16:colId xmlns:a16="http://schemas.microsoft.com/office/drawing/2014/main" val="1257492948"/>
                    </a:ext>
                  </a:extLst>
                </a:gridCol>
                <a:gridCol w="1046133">
                  <a:extLst>
                    <a:ext uri="{9D8B030D-6E8A-4147-A177-3AD203B41FA5}">
                      <a16:colId xmlns:a16="http://schemas.microsoft.com/office/drawing/2014/main" val="1049795530"/>
                    </a:ext>
                  </a:extLst>
                </a:gridCol>
                <a:gridCol w="986011">
                  <a:extLst>
                    <a:ext uri="{9D8B030D-6E8A-4147-A177-3AD203B41FA5}">
                      <a16:colId xmlns:a16="http://schemas.microsoft.com/office/drawing/2014/main" val="3823317832"/>
                    </a:ext>
                  </a:extLst>
                </a:gridCol>
              </a:tblGrid>
              <a:tr h="616647">
                <a:tc>
                  <a:txBody>
                    <a:bodyPr/>
                    <a:lstStyle/>
                    <a:p>
                      <a:pPr fontAlgn="t"/>
                      <a:endParaRPr lang="en-U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1" u="none" strike="noStrike" dirty="0">
                          <a:effectLst/>
                        </a:rPr>
                        <a:t>Methods </a:t>
                      </a: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400" b="1" i="0">
                        <a:effectLst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1" u="none" strike="noStrike" dirty="0">
                          <a:effectLst/>
                        </a:rPr>
                        <a:t>Overall </a:t>
                      </a: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400" b="1" i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1" u="none" strike="noStrike" dirty="0">
                          <a:effectLst/>
                        </a:rPr>
                        <a:t>Mem </a:t>
                      </a: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400" b="1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1" u="none" strike="noStrike" dirty="0">
                          <a:effectLst/>
                        </a:rPr>
                        <a:t>Syn </a:t>
                      </a: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400" b="1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1" u="none" strike="noStrike" dirty="0">
                          <a:effectLst/>
                        </a:rPr>
                        <a:t>Con </a:t>
                      </a: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400" b="1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56202"/>
                  </a:ext>
                </a:extLst>
              </a:tr>
              <a:tr h="616647">
                <a:tc>
                  <a:txBody>
                    <a:bodyPr/>
                    <a:lstStyle/>
                    <a:p>
                      <a:pPr algn="ctr" fontAlgn="t"/>
                      <a:endParaRPr lang="en-US" sz="18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u="none" strike="noStrike" dirty="0">
                          <a:effectLst/>
                        </a:rPr>
                        <a:t>Precision </a:t>
                      </a: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u="none" strike="noStrike" dirty="0">
                          <a:effectLst/>
                        </a:rPr>
                        <a:t>Recall </a:t>
                      </a: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u="none" strike="noStrike" dirty="0">
                          <a:effectLst/>
                        </a:rPr>
                        <a:t>F1-Score </a:t>
                      </a: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u="none" strike="noStrike" dirty="0">
                          <a:effectLst/>
                        </a:rPr>
                        <a:t>Recall </a:t>
                      </a: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u="none" strike="noStrike" dirty="0">
                          <a:effectLst/>
                        </a:rPr>
                        <a:t>Recall </a:t>
                      </a: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0" u="none" strike="noStrike" dirty="0">
                          <a:effectLst/>
                        </a:rPr>
                        <a:t>Recall </a:t>
                      </a: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58413"/>
                  </a:ext>
                </a:extLst>
              </a:tr>
              <a:tr h="5232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Vanilla</a:t>
                      </a:r>
                      <a:endParaRPr lang="en-US" sz="1800" err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86.3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86.3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95.1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79.0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81.1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194844"/>
                  </a:ext>
                </a:extLst>
              </a:tr>
              <a:tr h="616647"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POE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81.5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86.1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83.7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89.8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79.4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82.4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20119"/>
                  </a:ext>
                </a:extLst>
              </a:tr>
              <a:tr h="616647"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Reweight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76.1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89.3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82.1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91.8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84.3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87.1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37382"/>
                  </a:ext>
                </a:extLst>
              </a:tr>
              <a:tr h="616647"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Learned </a:t>
                      </a:r>
                      <a:r>
                        <a:rPr lang="en-US" sz="1800" u="none" strike="noStrike" err="1">
                          <a:effectLst/>
                        </a:rPr>
                        <a:t>MixinH</a:t>
                      </a: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75.3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84.1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79.4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85.8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80.4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83.0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253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091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19EF-F7B5-26E1-79EC-C2A5F77D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555625"/>
            <a:ext cx="10543032" cy="955147"/>
          </a:xfrm>
        </p:spPr>
        <p:txBody>
          <a:bodyPr>
            <a:normAutofit fontScale="90000"/>
          </a:bodyPr>
          <a:lstStyle/>
          <a:p>
            <a:r>
              <a:rPr lang="en-US" sz="4700" dirty="0">
                <a:ea typeface="+mj-lt"/>
                <a:cs typeface="+mj-lt"/>
              </a:rPr>
              <a:t>Recall scores of syn and con are improved - model generalizes better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5BE8-B76E-924C-2757-BDBEEAF7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920875"/>
            <a:ext cx="11230947" cy="47567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Dataset : NCBI-disease                                                    Bias Model : Class Prior</a:t>
            </a:r>
          </a:p>
          <a:p>
            <a:endParaRPr lang="en-US" sz="2200" dirty="0">
              <a:latin typeface="Arial"/>
              <a:cs typeface="Arial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3764EF-BFF0-173A-2564-E8B64C04B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59738"/>
              </p:ext>
            </p:extLst>
          </p:nvPr>
        </p:nvGraphicFramePr>
        <p:xfrm>
          <a:off x="1026584" y="1651000"/>
          <a:ext cx="9982497" cy="4096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770">
                  <a:extLst>
                    <a:ext uri="{9D8B030D-6E8A-4147-A177-3AD203B41FA5}">
                      <a16:colId xmlns:a16="http://schemas.microsoft.com/office/drawing/2014/main" val="10427566"/>
                    </a:ext>
                  </a:extLst>
                </a:gridCol>
                <a:gridCol w="1361978">
                  <a:extLst>
                    <a:ext uri="{9D8B030D-6E8A-4147-A177-3AD203B41FA5}">
                      <a16:colId xmlns:a16="http://schemas.microsoft.com/office/drawing/2014/main" val="4242838830"/>
                    </a:ext>
                  </a:extLst>
                </a:gridCol>
                <a:gridCol w="1361978">
                  <a:extLst>
                    <a:ext uri="{9D8B030D-6E8A-4147-A177-3AD203B41FA5}">
                      <a16:colId xmlns:a16="http://schemas.microsoft.com/office/drawing/2014/main" val="2743108987"/>
                    </a:ext>
                  </a:extLst>
                </a:gridCol>
                <a:gridCol w="1426070">
                  <a:extLst>
                    <a:ext uri="{9D8B030D-6E8A-4147-A177-3AD203B41FA5}">
                      <a16:colId xmlns:a16="http://schemas.microsoft.com/office/drawing/2014/main" val="1698095649"/>
                    </a:ext>
                  </a:extLst>
                </a:gridCol>
                <a:gridCol w="1442094">
                  <a:extLst>
                    <a:ext uri="{9D8B030D-6E8A-4147-A177-3AD203B41FA5}">
                      <a16:colId xmlns:a16="http://schemas.microsoft.com/office/drawing/2014/main" val="3670199219"/>
                    </a:ext>
                  </a:extLst>
                </a:gridCol>
                <a:gridCol w="1249815">
                  <a:extLst>
                    <a:ext uri="{9D8B030D-6E8A-4147-A177-3AD203B41FA5}">
                      <a16:colId xmlns:a16="http://schemas.microsoft.com/office/drawing/2014/main" val="1477863339"/>
                    </a:ext>
                  </a:extLst>
                </a:gridCol>
                <a:gridCol w="1233792">
                  <a:extLst>
                    <a:ext uri="{9D8B030D-6E8A-4147-A177-3AD203B41FA5}">
                      <a16:colId xmlns:a16="http://schemas.microsoft.com/office/drawing/2014/main" val="1477227879"/>
                    </a:ext>
                  </a:extLst>
                </a:gridCol>
              </a:tblGrid>
              <a:tr h="621965"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Methods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Overall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Mem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Syn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Con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770583"/>
                  </a:ext>
                </a:extLst>
              </a:tr>
              <a:tr h="621965"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Precision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F1-Score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003148"/>
                  </a:ext>
                </a:extLst>
              </a:tr>
              <a:tr h="6219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Vanilla</a:t>
                      </a:r>
                      <a:endParaRPr lang="en-US" sz="1800" dirty="0" err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86.3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90.8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88.5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96.3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78.6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83.5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739623"/>
                  </a:ext>
                </a:extLst>
              </a:tr>
              <a:tr h="621965"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POE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81.5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88.3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84.8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91.3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81.7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85.2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034949"/>
                  </a:ext>
                </a:extLst>
              </a:tr>
              <a:tr h="621965"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Reweight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77.0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88.4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82.3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91.8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80.6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85.2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711931"/>
                  </a:ext>
                </a:extLst>
              </a:tr>
              <a:tr h="621965"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Learned </a:t>
                      </a:r>
                      <a:r>
                        <a:rPr lang="en-US" sz="1800" u="none" strike="noStrike" dirty="0" err="1">
                          <a:effectLst/>
                        </a:rPr>
                        <a:t>MixinH</a:t>
                      </a: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77.1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85.8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81.2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87.4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78.0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88.9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015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1F54-8F07-BDB7-5E0D-B651A630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there performance drop in memorization after debiasing?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F93563-60C0-A044-ACC8-1CDB62839577}"/>
              </a:ext>
            </a:extLst>
          </p:cNvPr>
          <p:cNvSpPr>
            <a:spLocks noGrp="1"/>
          </p:cNvSpPr>
          <p:nvPr/>
        </p:nvSpPr>
        <p:spPr>
          <a:xfrm>
            <a:off x="420625" y="1918552"/>
            <a:ext cx="10543031" cy="4206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Those entities which were missed out after debiasing have bias in training tag distribution.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 err="1"/>
              <a:t>Alziemer</a:t>
            </a:r>
            <a:r>
              <a:rPr lang="en-US" dirty="0"/>
              <a:t> : B-6, I-0, O-0</a:t>
            </a:r>
          </a:p>
          <a:p>
            <a:pPr lvl="1"/>
            <a:r>
              <a:rPr lang="en-US" dirty="0"/>
              <a:t>Thrombotic : B-19, I-0, O-0 </a:t>
            </a:r>
          </a:p>
          <a:p>
            <a:r>
              <a:rPr lang="en-US" dirty="0"/>
              <a:t>Our bias model always predicts B for such entities with very high confidence (close to 1).</a:t>
            </a:r>
          </a:p>
          <a:p>
            <a:r>
              <a:rPr lang="en-US" dirty="0"/>
              <a:t>Applying debiasing method to these instances results in very low loss and apparently model doesn't learn much from them.</a:t>
            </a:r>
          </a:p>
        </p:txBody>
      </p:sp>
    </p:spTree>
    <p:extLst>
      <p:ext uri="{BB962C8B-B14F-4D97-AF65-F5344CB8AC3E}">
        <p14:creationId xmlns:p14="http://schemas.microsoft.com/office/powerpoint/2010/main" val="1028036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C8ED-6811-7437-B850-BF3B8A0A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 if it is biased instance, let's learn something from it.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E397B-1420-3C3F-FA0B-E063028A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With debiasing we say the model not to learn anything from these entities.</a:t>
            </a:r>
          </a:p>
          <a:p>
            <a:r>
              <a:rPr lang="en-US" dirty="0">
                <a:latin typeface="Arial"/>
                <a:cs typeface="Arial"/>
              </a:rPr>
              <a:t>Solution: Let's not apply debiasing on instances where our bias model is overconfident on ground truth tag. </a:t>
            </a:r>
          </a:p>
          <a:p>
            <a:r>
              <a:rPr lang="en-US" dirty="0"/>
              <a:t>With this we learn something from biased instances and improve performance on debiasing methods in memorization category.</a:t>
            </a:r>
          </a:p>
          <a:p>
            <a:r>
              <a:rPr lang="en-US" dirty="0"/>
              <a:t>We define overconfident in different numbers (95%, 90%, 85%) and got best results when on 90%</a:t>
            </a:r>
          </a:p>
        </p:txBody>
      </p:sp>
    </p:spTree>
    <p:extLst>
      <p:ext uri="{BB962C8B-B14F-4D97-AF65-F5344CB8AC3E}">
        <p14:creationId xmlns:p14="http://schemas.microsoft.com/office/powerpoint/2010/main" val="2563975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1F54-8F07-BDB7-5E0D-B651A630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0686"/>
            <a:ext cx="10543032" cy="1836660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of proposed approach brings recall score of memory category close to recall score of vanilla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194579-0B0D-C879-0C97-B08EBB62B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9683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600" dirty="0"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Dataset : BC5CDR                                                      Bias Model : Class Prior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B921FA-0300-B6D7-1D00-DE9E16FA1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31525"/>
              </p:ext>
            </p:extLst>
          </p:nvPr>
        </p:nvGraphicFramePr>
        <p:xfrm>
          <a:off x="652461" y="1988502"/>
          <a:ext cx="10506075" cy="396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1865473058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3292609715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1140541096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1782344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470686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80580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238721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Methods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Overall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Mem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Syn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Con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022739"/>
                  </a:ext>
                </a:extLst>
              </a:tr>
              <a:tr h="648229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Precision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F1-Score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45295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Vanilla​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</a:rPr>
                        <a:t>83.5​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86.3​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86.3​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</a:rPr>
                        <a:t>95.1​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79.0​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81.1​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240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POE(90%)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82.6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89.4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85.9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93.9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81.1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84.2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037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Reweight (90%)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83.1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89.9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b="1" u="none" strike="noStrike" dirty="0">
                          <a:effectLst/>
                        </a:rPr>
                        <a:t>86.4</a:t>
                      </a:r>
                      <a:r>
                        <a:rPr lang="en-US" sz="1800" b="1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94.4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81.6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84.8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36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Learned </a:t>
                      </a:r>
                      <a:r>
                        <a:rPr lang="en-US" sz="1800" u="none" strike="noStrike" dirty="0" err="1">
                          <a:effectLst/>
                        </a:rPr>
                        <a:t>MixinH</a:t>
                      </a:r>
                      <a:endParaRPr lang="en-US" b="0" i="0" dirty="0" err="1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u="none" strike="noStrike" dirty="0">
                          <a:effectLst/>
                        </a:rPr>
                        <a:t>(90%)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82.0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b="1" u="none" strike="noStrike" dirty="0">
                          <a:effectLst/>
                        </a:rPr>
                        <a:t>90.2</a:t>
                      </a:r>
                      <a:r>
                        <a:rPr lang="en-US" sz="1800" b="1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85.9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94.4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1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b="1" u="none" strike="noStrike" dirty="0">
                          <a:effectLst/>
                        </a:rPr>
                        <a:t>82.1</a:t>
                      </a:r>
                      <a:r>
                        <a:rPr lang="en-US" sz="1800" b="1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1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b="1" u="none" strike="noStrike" dirty="0">
                          <a:effectLst/>
                        </a:rPr>
                        <a:t>86.0</a:t>
                      </a:r>
                      <a:r>
                        <a:rPr lang="en-US" sz="1800" b="1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23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7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ABAF-5529-299A-00D9-48C8BDB3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entity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0EFA-AC97-DC0C-6C7A-84A0C276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Entity is a word or sequence of words that conveys same thing.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/>
              <a:t>Corona virus is spreading widely.</a:t>
            </a:r>
          </a:p>
          <a:p>
            <a:pPr lvl="1"/>
            <a:r>
              <a:rPr lang="en-US" dirty="0"/>
              <a:t>Here "Corona virus" refers to an entity.</a:t>
            </a:r>
          </a:p>
          <a:p>
            <a:r>
              <a:rPr lang="en-US" dirty="0"/>
              <a:t>Detecting such entities and labelling them is entity detection.</a:t>
            </a:r>
          </a:p>
          <a:p>
            <a:r>
              <a:rPr lang="en-US" dirty="0"/>
              <a:t>We do this entity detection on Bio-medical domain.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05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8C96-A918-A4E3-4B75-41E1FB49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of memory in proposed methods are close to recall of Vanilla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FB99-B093-FEDD-D004-0669A85E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89429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Dataset : NCBI-disease                                                   Bias Model : Class Prior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1349ED-E67D-76CB-9EF5-FF6B4E0BB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6706"/>
              </p:ext>
            </p:extLst>
          </p:nvPr>
        </p:nvGraphicFramePr>
        <p:xfrm>
          <a:off x="1026583" y="1767416"/>
          <a:ext cx="967825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005">
                  <a:extLst>
                    <a:ext uri="{9D8B030D-6E8A-4147-A177-3AD203B41FA5}">
                      <a16:colId xmlns:a16="http://schemas.microsoft.com/office/drawing/2014/main" val="123241387"/>
                    </a:ext>
                  </a:extLst>
                </a:gridCol>
                <a:gridCol w="1196188">
                  <a:extLst>
                    <a:ext uri="{9D8B030D-6E8A-4147-A177-3AD203B41FA5}">
                      <a16:colId xmlns:a16="http://schemas.microsoft.com/office/drawing/2014/main" val="4106143217"/>
                    </a:ext>
                  </a:extLst>
                </a:gridCol>
                <a:gridCol w="1351537">
                  <a:extLst>
                    <a:ext uri="{9D8B030D-6E8A-4147-A177-3AD203B41FA5}">
                      <a16:colId xmlns:a16="http://schemas.microsoft.com/office/drawing/2014/main" val="2325874335"/>
                    </a:ext>
                  </a:extLst>
                </a:gridCol>
                <a:gridCol w="1522421">
                  <a:extLst>
                    <a:ext uri="{9D8B030D-6E8A-4147-A177-3AD203B41FA5}">
                      <a16:colId xmlns:a16="http://schemas.microsoft.com/office/drawing/2014/main" val="302915322"/>
                    </a:ext>
                  </a:extLst>
                </a:gridCol>
                <a:gridCol w="1227258">
                  <a:extLst>
                    <a:ext uri="{9D8B030D-6E8A-4147-A177-3AD203B41FA5}">
                      <a16:colId xmlns:a16="http://schemas.microsoft.com/office/drawing/2014/main" val="1919247983"/>
                    </a:ext>
                  </a:extLst>
                </a:gridCol>
                <a:gridCol w="1289397">
                  <a:extLst>
                    <a:ext uri="{9D8B030D-6E8A-4147-A177-3AD203B41FA5}">
                      <a16:colId xmlns:a16="http://schemas.microsoft.com/office/drawing/2014/main" val="4004162311"/>
                    </a:ext>
                  </a:extLst>
                </a:gridCol>
                <a:gridCol w="1087444">
                  <a:extLst>
                    <a:ext uri="{9D8B030D-6E8A-4147-A177-3AD203B41FA5}">
                      <a16:colId xmlns:a16="http://schemas.microsoft.com/office/drawing/2014/main" val="2722469771"/>
                    </a:ext>
                  </a:extLst>
                </a:gridCol>
              </a:tblGrid>
              <a:tr h="578651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Methods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Overall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Mem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Syn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Con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6704"/>
                  </a:ext>
                </a:extLst>
              </a:tr>
              <a:tr h="578651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Precision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F1-Score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54775"/>
                  </a:ext>
                </a:extLst>
              </a:tr>
              <a:tr h="2822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Vanilla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86.3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90.8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88.5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96.3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78.6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dirty="0">
                          <a:effectLst/>
                        </a:rPr>
                        <a:t>83.5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89496"/>
                  </a:ext>
                </a:extLst>
              </a:tr>
              <a:tr h="578651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POE(90%)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85.1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87.7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86.4 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91.6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80.6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81.5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89092"/>
                  </a:ext>
                </a:extLst>
              </a:tr>
              <a:tr h="578651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Reweight (90%)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85.2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88.9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87.0 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94.3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80.0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80.9 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95861"/>
                  </a:ext>
                </a:extLst>
              </a:tr>
              <a:tr h="578651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Learned </a:t>
                      </a:r>
                      <a:r>
                        <a:rPr lang="en-US" sz="1800" u="none" strike="noStrike" err="1">
                          <a:effectLst/>
                        </a:rPr>
                        <a:t>MixinH</a:t>
                      </a:r>
                      <a:r>
                        <a:rPr lang="en-US" sz="1800" u="none" strike="noStrike" dirty="0">
                          <a:effectLst/>
                        </a:rPr>
                        <a:t>(90%)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85.6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89.8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87.7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94.0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83.2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83.6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8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240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111C-A6B1-CF2C-0573-D7A14A59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not be too harsh on entity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9279-0A2A-0DA0-7398-D907EEB4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reported performance till now are exact match evaluation.</a:t>
            </a:r>
          </a:p>
          <a:p>
            <a:r>
              <a:rPr lang="en-US" dirty="0"/>
              <a:t>When the boundary of </a:t>
            </a:r>
            <a:r>
              <a:rPr lang="en-US" dirty="0">
                <a:ea typeface="+mn-lt"/>
                <a:cs typeface="+mn-lt"/>
              </a:rPr>
              <a:t>predicted</a:t>
            </a:r>
            <a:r>
              <a:rPr lang="en-US" dirty="0"/>
              <a:t> entity matches exactly with </a:t>
            </a:r>
            <a:r>
              <a:rPr lang="en-US" dirty="0">
                <a:ea typeface="+mn-lt"/>
                <a:cs typeface="+mn-lt"/>
              </a:rPr>
              <a:t>ground truth</a:t>
            </a:r>
            <a:r>
              <a:rPr lang="en-US" dirty="0"/>
              <a:t> entity, we consider it as true positive.</a:t>
            </a:r>
          </a:p>
          <a:p>
            <a:r>
              <a:rPr lang="en-US" dirty="0"/>
              <a:t>Instead of entity wise matching, we propose token wise matching with minor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81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AFBD-5C1B-27A8-7C78-C97CCA42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gets confused due to noise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BEF6-A011-7598-C157-758FDB48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was decrease in precision and f1 score.</a:t>
            </a:r>
          </a:p>
          <a:p>
            <a:r>
              <a:rPr lang="en-US" dirty="0"/>
              <a:t>Increase in False positives resulted in decrease of precision and f1 score.</a:t>
            </a:r>
          </a:p>
          <a:p>
            <a:r>
              <a:rPr lang="en-US" dirty="0"/>
              <a:t>Most of the false positives are adjectives.</a:t>
            </a:r>
          </a:p>
          <a:p>
            <a:r>
              <a:rPr lang="en-US" dirty="0"/>
              <a:t>In all 3 datasets adjectives are marked as a part of entity in some samples and not a part of entity in other samples.</a:t>
            </a:r>
          </a:p>
          <a:p>
            <a:r>
              <a:rPr lang="en-US" dirty="0"/>
              <a:t>To handle this, we consider all adjectives as not a part of entity and ignore them during evaluation.</a:t>
            </a:r>
          </a:p>
        </p:txBody>
      </p:sp>
    </p:spTree>
    <p:extLst>
      <p:ext uri="{BB962C8B-B14F-4D97-AF65-F5344CB8AC3E}">
        <p14:creationId xmlns:p14="http://schemas.microsoft.com/office/powerpoint/2010/main" val="1719372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530C-A0A0-C07F-6A7D-FD77466D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Noisy samples in the datasets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18612F-FEE8-1E0F-FAD3-13EF76D3B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215514"/>
              </p:ext>
            </p:extLst>
          </p:nvPr>
        </p:nvGraphicFramePr>
        <p:xfrm>
          <a:off x="1248833" y="2095500"/>
          <a:ext cx="937838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194">
                  <a:extLst>
                    <a:ext uri="{9D8B030D-6E8A-4147-A177-3AD203B41FA5}">
                      <a16:colId xmlns:a16="http://schemas.microsoft.com/office/drawing/2014/main" val="1539707956"/>
                    </a:ext>
                  </a:extLst>
                </a:gridCol>
                <a:gridCol w="4689194">
                  <a:extLst>
                    <a:ext uri="{9D8B030D-6E8A-4147-A177-3AD203B41FA5}">
                      <a16:colId xmlns:a16="http://schemas.microsoft.com/office/drawing/2014/main" val="2586199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Georgia Pro"/>
                        </a:rPr>
                        <a:t>Ground truth entity 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Georgia Pro"/>
                        </a:rPr>
                        <a:t>Predicted entity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5072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eorgia Pro"/>
                        </a:rPr>
                        <a:t>Drug - induced liver injury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 liver injury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956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eorgia Pro"/>
                        </a:rPr>
                        <a:t>bleeding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 intestinal bleeding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4704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eorgia Pro"/>
                        </a:rPr>
                        <a:t>dysmenorrhea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primary dysmenorrhea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39154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eorgia Pro"/>
                        </a:rPr>
                        <a:t>severe malaria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 malaria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85285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isolated foveal hypoplasia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foveal hypoplasia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12532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eorgia Pro"/>
                        </a:rPr>
                        <a:t>unilateral retinoblastoma </a:t>
                      </a:r>
                      <a:endParaRPr lang="en-US" sz="1800" b="0" i="0" u="none" strike="noStrike" noProof="0">
                        <a:latin typeface="Georgia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isolated unilateral retinoblastoma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53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826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40B4-C4B3-6067-293E-FE2BE5D5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Relaxed matching evaluation better </a:t>
            </a:r>
            <a:r>
              <a:rPr lang="en-US" dirty="0" err="1"/>
              <a:t>picturises</a:t>
            </a:r>
            <a:r>
              <a:rPr lang="en-US" dirty="0"/>
              <a:t> the models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EE01-1EA9-AD60-20DB-EEE1DEE9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92604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600" dirty="0">
                <a:ea typeface="+mn-lt"/>
                <a:cs typeface="+mn-lt"/>
              </a:rPr>
              <a:t>Dataset : BC5CDR                                                Bias Model : Class Prior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93F76-5423-F484-73D8-388CBF3E2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57852"/>
              </p:ext>
            </p:extLst>
          </p:nvPr>
        </p:nvGraphicFramePr>
        <p:xfrm>
          <a:off x="1079500" y="1820334"/>
          <a:ext cx="9797147" cy="371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446">
                  <a:extLst>
                    <a:ext uri="{9D8B030D-6E8A-4147-A177-3AD203B41FA5}">
                      <a16:colId xmlns:a16="http://schemas.microsoft.com/office/drawing/2014/main" val="2896055540"/>
                    </a:ext>
                  </a:extLst>
                </a:gridCol>
                <a:gridCol w="1258061">
                  <a:extLst>
                    <a:ext uri="{9D8B030D-6E8A-4147-A177-3AD203B41FA5}">
                      <a16:colId xmlns:a16="http://schemas.microsoft.com/office/drawing/2014/main" val="2896304161"/>
                    </a:ext>
                  </a:extLst>
                </a:gridCol>
                <a:gridCol w="1226609">
                  <a:extLst>
                    <a:ext uri="{9D8B030D-6E8A-4147-A177-3AD203B41FA5}">
                      <a16:colId xmlns:a16="http://schemas.microsoft.com/office/drawing/2014/main" val="3356286959"/>
                    </a:ext>
                  </a:extLst>
                </a:gridCol>
                <a:gridCol w="1336689">
                  <a:extLst>
                    <a:ext uri="{9D8B030D-6E8A-4147-A177-3AD203B41FA5}">
                      <a16:colId xmlns:a16="http://schemas.microsoft.com/office/drawing/2014/main" val="147048779"/>
                    </a:ext>
                  </a:extLst>
                </a:gridCol>
                <a:gridCol w="1336689">
                  <a:extLst>
                    <a:ext uri="{9D8B030D-6E8A-4147-A177-3AD203B41FA5}">
                      <a16:colId xmlns:a16="http://schemas.microsoft.com/office/drawing/2014/main" val="3656252874"/>
                    </a:ext>
                  </a:extLst>
                </a:gridCol>
                <a:gridCol w="1368141">
                  <a:extLst>
                    <a:ext uri="{9D8B030D-6E8A-4147-A177-3AD203B41FA5}">
                      <a16:colId xmlns:a16="http://schemas.microsoft.com/office/drawing/2014/main" val="1929478106"/>
                    </a:ext>
                  </a:extLst>
                </a:gridCol>
                <a:gridCol w="1289512">
                  <a:extLst>
                    <a:ext uri="{9D8B030D-6E8A-4147-A177-3AD203B41FA5}">
                      <a16:colId xmlns:a16="http://schemas.microsoft.com/office/drawing/2014/main" val="32599834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Methods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Overall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Mem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Syn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Con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295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Precision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F1-Score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60706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Vanilla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88.2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92.5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90.3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98.4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84.8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87.6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825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POE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84.9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92.1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88.4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96.0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86.7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89.9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62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Reweight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80.8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95.1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87.4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98.4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90.7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92.5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427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Learned </a:t>
                      </a:r>
                      <a:r>
                        <a:rPr lang="en-US" sz="1800" u="none" strike="noStrike" dirty="0" err="1">
                          <a:effectLst/>
                        </a:rPr>
                        <a:t>MixinH</a:t>
                      </a: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78.7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93.5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85.5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95.7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90.3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93.0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235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63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F99-10B4-3AD1-EC99-B7AC5CA4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Relaxed match performance of 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947A-74E5-FBCF-3081-F4C13D7B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78846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600" dirty="0">
              <a:latin typeface="Arial"/>
              <a:cs typeface="Arial"/>
            </a:endParaRPr>
          </a:p>
          <a:p>
            <a:endParaRPr lang="en-US" sz="2600" dirty="0">
              <a:latin typeface="Arial"/>
              <a:cs typeface="Arial"/>
            </a:endParaRPr>
          </a:p>
          <a:p>
            <a:r>
              <a:rPr lang="en-US" sz="2600" dirty="0">
                <a:latin typeface="Arial"/>
                <a:cs typeface="Arial"/>
              </a:rPr>
              <a:t>Dataset : BC5CDR                                                Bias Model : Class Prior</a:t>
            </a:r>
            <a:endParaRPr lang="en-US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D8C0E5-2E43-E17D-4920-50418537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87401"/>
              </p:ext>
            </p:extLst>
          </p:nvPr>
        </p:nvGraphicFramePr>
        <p:xfrm>
          <a:off x="1079500" y="1905000"/>
          <a:ext cx="9430544" cy="393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883">
                  <a:extLst>
                    <a:ext uri="{9D8B030D-6E8A-4147-A177-3AD203B41FA5}">
                      <a16:colId xmlns:a16="http://schemas.microsoft.com/office/drawing/2014/main" val="3957417045"/>
                    </a:ext>
                  </a:extLst>
                </a:gridCol>
                <a:gridCol w="1258417">
                  <a:extLst>
                    <a:ext uri="{9D8B030D-6E8A-4147-A177-3AD203B41FA5}">
                      <a16:colId xmlns:a16="http://schemas.microsoft.com/office/drawing/2014/main" val="184567383"/>
                    </a:ext>
                  </a:extLst>
                </a:gridCol>
                <a:gridCol w="1319063">
                  <a:extLst>
                    <a:ext uri="{9D8B030D-6E8A-4147-A177-3AD203B41FA5}">
                      <a16:colId xmlns:a16="http://schemas.microsoft.com/office/drawing/2014/main" val="1916745902"/>
                    </a:ext>
                  </a:extLst>
                </a:gridCol>
                <a:gridCol w="1212932">
                  <a:extLst>
                    <a:ext uri="{9D8B030D-6E8A-4147-A177-3AD203B41FA5}">
                      <a16:colId xmlns:a16="http://schemas.microsoft.com/office/drawing/2014/main" val="2641493789"/>
                    </a:ext>
                  </a:extLst>
                </a:gridCol>
                <a:gridCol w="1364548">
                  <a:extLst>
                    <a:ext uri="{9D8B030D-6E8A-4147-A177-3AD203B41FA5}">
                      <a16:colId xmlns:a16="http://schemas.microsoft.com/office/drawing/2014/main" val="1378283608"/>
                    </a:ext>
                  </a:extLst>
                </a:gridCol>
                <a:gridCol w="1182608">
                  <a:extLst>
                    <a:ext uri="{9D8B030D-6E8A-4147-A177-3AD203B41FA5}">
                      <a16:colId xmlns:a16="http://schemas.microsoft.com/office/drawing/2014/main" val="3801532583"/>
                    </a:ext>
                  </a:extLst>
                </a:gridCol>
                <a:gridCol w="1228093">
                  <a:extLst>
                    <a:ext uri="{9D8B030D-6E8A-4147-A177-3AD203B41FA5}">
                      <a16:colId xmlns:a16="http://schemas.microsoft.com/office/drawing/2014/main" val="38144302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Methods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Overall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Mem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Syn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Con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138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Precision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F1-Score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930023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</a:rPr>
                        <a:t>Vanilla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88.2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92.5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90.3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dirty="0">
                          <a:effectLst/>
                        </a:rPr>
                        <a:t>98.4</a:t>
                      </a:r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84.8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87.6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325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POE(90%)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85.8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94.2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89.8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98.6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88.2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91.2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186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Reweight (90%)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87.1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93.6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90.2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98.4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87.1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90.2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361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Learned </a:t>
                      </a:r>
                      <a:r>
                        <a:rPr lang="en-US" sz="1800" u="none" strike="noStrike" dirty="0" err="1">
                          <a:effectLst/>
                        </a:rPr>
                        <a:t>MixinH</a:t>
                      </a:r>
                      <a:r>
                        <a:rPr lang="en-US" sz="1800" u="none" strike="noStrike" dirty="0">
                          <a:effectLst/>
                        </a:rPr>
                        <a:t>(90%)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85.2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94.3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89.5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98.5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88.4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b="1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92.0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64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067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F99-10B4-3AD1-EC99-B7AC5CA4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Relaxed match performance of Existing Debiasing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947A-74E5-FBCF-3081-F4C13D7B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8731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Dataset : NCBI-disease                                                   Bias Model : Class Prior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36415B-7DF7-F77F-0896-EFBFF90B0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04795"/>
              </p:ext>
            </p:extLst>
          </p:nvPr>
        </p:nvGraphicFramePr>
        <p:xfrm>
          <a:off x="836083" y="1957916"/>
          <a:ext cx="9982482" cy="396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766">
                  <a:extLst>
                    <a:ext uri="{9D8B030D-6E8A-4147-A177-3AD203B41FA5}">
                      <a16:colId xmlns:a16="http://schemas.microsoft.com/office/drawing/2014/main" val="2913984940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3834499214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1390485117"/>
                    </a:ext>
                  </a:extLst>
                </a:gridCol>
                <a:gridCol w="1426069">
                  <a:extLst>
                    <a:ext uri="{9D8B030D-6E8A-4147-A177-3AD203B41FA5}">
                      <a16:colId xmlns:a16="http://schemas.microsoft.com/office/drawing/2014/main" val="2308857669"/>
                    </a:ext>
                  </a:extLst>
                </a:gridCol>
                <a:gridCol w="1442092">
                  <a:extLst>
                    <a:ext uri="{9D8B030D-6E8A-4147-A177-3AD203B41FA5}">
                      <a16:colId xmlns:a16="http://schemas.microsoft.com/office/drawing/2014/main" val="615928082"/>
                    </a:ext>
                  </a:extLst>
                </a:gridCol>
                <a:gridCol w="1249813">
                  <a:extLst>
                    <a:ext uri="{9D8B030D-6E8A-4147-A177-3AD203B41FA5}">
                      <a16:colId xmlns:a16="http://schemas.microsoft.com/office/drawing/2014/main" val="1855777128"/>
                    </a:ext>
                  </a:extLst>
                </a:gridCol>
                <a:gridCol w="1233790">
                  <a:extLst>
                    <a:ext uri="{9D8B030D-6E8A-4147-A177-3AD203B41FA5}">
                      <a16:colId xmlns:a16="http://schemas.microsoft.com/office/drawing/2014/main" val="868055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Methods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Overall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Mem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Syn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Con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Precision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F1-Score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82228"/>
                  </a:ext>
                </a:extLst>
              </a:tr>
              <a:tr h="4894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Georgia Pro"/>
                        </a:rPr>
                        <a:t>Vanilla </a:t>
                      </a:r>
                      <a:endParaRPr lang="en-US" sz="1800" dirty="0" err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94.2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95.3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94.8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effectLst/>
                        </a:rPr>
                        <a:t>98.5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91.8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91.7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273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POE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91.5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95.5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93.5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97.2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92.8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94.7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843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Reweight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88.4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97.1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92.6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97.0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96.6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93.0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434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Learned </a:t>
                      </a:r>
                      <a:r>
                        <a:rPr lang="en-US" sz="1800" u="none" strike="noStrike" dirty="0" err="1">
                          <a:effectLst/>
                        </a:rPr>
                        <a:t>MixinH</a:t>
                      </a: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88.3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95.9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91.9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96.3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u="none" strike="noStrike" dirty="0">
                          <a:effectLst/>
                        </a:rPr>
                        <a:t>95.1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800" b="1" u="none" strike="noStrike" dirty="0">
                          <a:effectLst/>
                        </a:rPr>
                        <a:t>96.1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59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194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F99-10B4-3AD1-EC99-B7AC5CA4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Relaxed Match performance of Proposed Debiasing method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DE4000-9DBD-DC88-63F4-BFDA0EA7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1019281" cy="47143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 Dataset : NCBI-disease                                                             Bias Model : Class Prior</a:t>
            </a:r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C6EC1C-8A8A-D7D1-FA03-940EF7077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55041"/>
              </p:ext>
            </p:extLst>
          </p:nvPr>
        </p:nvGraphicFramePr>
        <p:xfrm>
          <a:off x="721783" y="1785832"/>
          <a:ext cx="10515600" cy="402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val="162071264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87367157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129432234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16597703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912142854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366941238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2279934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Methods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Overall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Mem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Syn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Con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55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Precision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F1-Score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Recall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1698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Vanilla​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94.2​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95.3​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94.8​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98.5​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91.8​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91.7​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845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POE(90%)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94.0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94.9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94.4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97.2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93.1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91.0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6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Reweight (90%)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94.1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95.1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94.6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98.7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91.4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90.8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11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Learned </a:t>
                      </a:r>
                      <a:r>
                        <a:rPr lang="en-US" sz="1800" u="none" strike="noStrike" dirty="0" err="1">
                          <a:effectLst/>
                        </a:rPr>
                        <a:t>MixinH</a:t>
                      </a:r>
                      <a:r>
                        <a:rPr lang="en-US" sz="1800" u="none" strike="noStrike" dirty="0">
                          <a:effectLst/>
                        </a:rPr>
                        <a:t>(90%) 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93.9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95.5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94.9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98.4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94.1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dirty="0">
                          <a:effectLst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1800" u="none" strike="noStrike" dirty="0">
                          <a:effectLst/>
                        </a:rPr>
                        <a:t>91.9</a:t>
                      </a:r>
                      <a:r>
                        <a:rPr lang="en-US" sz="1800" dirty="0">
                          <a:effectLst/>
                        </a:rPr>
                        <a:t>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8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89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99B2-0C54-5E6E-A54A-3F34DCB3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Debiasing fails in </a:t>
            </a:r>
            <a:r>
              <a:rPr lang="en-US" dirty="0" err="1"/>
              <a:t>MedMentions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2C29-90F9-EA11-DB82-6A55557A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Applying debiasing methods to </a:t>
            </a:r>
            <a:r>
              <a:rPr lang="en-US" dirty="0" err="1"/>
              <a:t>Medmentions</a:t>
            </a:r>
            <a:r>
              <a:rPr lang="en-US" dirty="0"/>
              <a:t> dataset results in poor performance.</a:t>
            </a:r>
          </a:p>
          <a:p>
            <a:r>
              <a:rPr lang="en-US" dirty="0"/>
              <a:t>The reason is existing model performs well for </a:t>
            </a:r>
            <a:r>
              <a:rPr lang="en-US" dirty="0" err="1"/>
              <a:t>Medmentions</a:t>
            </a:r>
            <a:r>
              <a:rPr lang="en-US" dirty="0"/>
              <a:t>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09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47E9-DE52-3CBF-A7DA-2A156BAA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trained on </a:t>
            </a:r>
            <a:r>
              <a:rPr lang="en-US" dirty="0" err="1"/>
              <a:t>MedMentions</a:t>
            </a:r>
            <a:r>
              <a:rPr lang="en-US" dirty="0"/>
              <a:t> doesn't suffer from bias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CF32A2-7FDF-567D-8F02-C1A37DD0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1061614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Relaxed match score of models.</a:t>
            </a:r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5D3114-CD72-B359-5797-2550C360C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46479"/>
              </p:ext>
            </p:extLst>
          </p:nvPr>
        </p:nvGraphicFramePr>
        <p:xfrm>
          <a:off x="611187" y="2520950"/>
          <a:ext cx="1052512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325">
                  <a:extLst>
                    <a:ext uri="{9D8B030D-6E8A-4147-A177-3AD203B41FA5}">
                      <a16:colId xmlns:a16="http://schemas.microsoft.com/office/drawing/2014/main" val="187063425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3018528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903574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4231204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328490265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599261067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01682434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Models ​​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Overall ​​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Mem ​​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Syn ​​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Con ​​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601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Precision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Recall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F1-Score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Recall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Recall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Recall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982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LSTM Model (B)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82.9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90.0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86.3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90.3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89.8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89.3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828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Class Prior (B)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74.1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79.9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76.9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80.3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79.4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79.3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77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Bio-BERT+CRF (M) 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​​</a:t>
                      </a:r>
                      <a:endParaRPr lang="en-US" b="1">
                        <a:effectLst/>
                      </a:endParaRPr>
                    </a:p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84.8 ​​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​​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92.2 ​​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​​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88.3 ​​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​​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92.0 ​​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​​</a:t>
                      </a:r>
                      <a:endParaRPr lang="en-US" b="1">
                        <a:effectLst/>
                      </a:endParaRPr>
                    </a:p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92.4 ​​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​​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92.6 ​​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75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71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ABAF-5529-299A-00D9-48C8BDB3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are labelled using BIO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0EFA-AC97-DC0C-6C7A-84A0C276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label each tokens in the sentence with one of B,I,O tags.</a:t>
            </a:r>
          </a:p>
          <a:p>
            <a:pPr lvl="1"/>
            <a:r>
              <a:rPr lang="en-US" dirty="0"/>
              <a:t>B - Beginning of an entity</a:t>
            </a:r>
          </a:p>
          <a:p>
            <a:pPr lvl="1"/>
            <a:r>
              <a:rPr lang="en-US" dirty="0"/>
              <a:t>I - Inside of an entity</a:t>
            </a:r>
          </a:p>
          <a:p>
            <a:pPr lvl="1"/>
            <a:r>
              <a:rPr lang="en-US" dirty="0"/>
              <a:t>O - Outside of an entity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b="1" dirty="0">
                <a:latin typeface="Arial"/>
                <a:cs typeface="Arial"/>
              </a:rPr>
              <a:t>Corona virus is spreading widely  .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D82E4-3CC8-C8D1-B8CF-16575962F1F8}"/>
              </a:ext>
            </a:extLst>
          </p:cNvPr>
          <p:cNvSpPr/>
          <p:nvPr/>
        </p:nvSpPr>
        <p:spPr>
          <a:xfrm>
            <a:off x="1370541" y="4582583"/>
            <a:ext cx="529166" cy="412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349734-26B4-0ABE-E5EF-A6CAC082DDF5}"/>
              </a:ext>
            </a:extLst>
          </p:cNvPr>
          <p:cNvSpPr/>
          <p:nvPr/>
        </p:nvSpPr>
        <p:spPr>
          <a:xfrm>
            <a:off x="2143124" y="4582582"/>
            <a:ext cx="529166" cy="412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4B940C-5DCF-BBA1-9807-3B04A422FD2A}"/>
              </a:ext>
            </a:extLst>
          </p:cNvPr>
          <p:cNvSpPr/>
          <p:nvPr/>
        </p:nvSpPr>
        <p:spPr>
          <a:xfrm>
            <a:off x="2820457" y="4582582"/>
            <a:ext cx="529166" cy="412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F80875-D20E-0162-91ED-A7CE6AC5E731}"/>
              </a:ext>
            </a:extLst>
          </p:cNvPr>
          <p:cNvSpPr/>
          <p:nvPr/>
        </p:nvSpPr>
        <p:spPr>
          <a:xfrm>
            <a:off x="3688292" y="4582582"/>
            <a:ext cx="529166" cy="412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E3A3AD-D258-FE42-D95B-D4EA7071081C}"/>
              </a:ext>
            </a:extLst>
          </p:cNvPr>
          <p:cNvSpPr/>
          <p:nvPr/>
        </p:nvSpPr>
        <p:spPr>
          <a:xfrm>
            <a:off x="4683124" y="4582583"/>
            <a:ext cx="529166" cy="412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492BF4-89BD-1A94-4C1E-CDCB85A9B940}"/>
              </a:ext>
            </a:extLst>
          </p:cNvPr>
          <p:cNvSpPr/>
          <p:nvPr/>
        </p:nvSpPr>
        <p:spPr>
          <a:xfrm>
            <a:off x="5529791" y="4582581"/>
            <a:ext cx="529166" cy="412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61635B3-D5FA-A56B-1C4A-C3C70A70694E}"/>
              </a:ext>
            </a:extLst>
          </p:cNvPr>
          <p:cNvSpPr/>
          <p:nvPr/>
        </p:nvSpPr>
        <p:spPr>
          <a:xfrm>
            <a:off x="1587499" y="4283603"/>
            <a:ext cx="95250" cy="296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A9B031C-2533-D986-5CEF-5B1725D7F4A1}"/>
              </a:ext>
            </a:extLst>
          </p:cNvPr>
          <p:cNvSpPr/>
          <p:nvPr/>
        </p:nvSpPr>
        <p:spPr>
          <a:xfrm>
            <a:off x="2412999" y="4283603"/>
            <a:ext cx="95250" cy="296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03DE276-C04F-A167-C2C1-BF479BE750CD}"/>
              </a:ext>
            </a:extLst>
          </p:cNvPr>
          <p:cNvSpPr/>
          <p:nvPr/>
        </p:nvSpPr>
        <p:spPr>
          <a:xfrm>
            <a:off x="3079749" y="4283603"/>
            <a:ext cx="95250" cy="296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B1237FF-6079-DE0B-EEBC-7849A990B87E}"/>
              </a:ext>
            </a:extLst>
          </p:cNvPr>
          <p:cNvSpPr/>
          <p:nvPr/>
        </p:nvSpPr>
        <p:spPr>
          <a:xfrm>
            <a:off x="3905249" y="4283602"/>
            <a:ext cx="95250" cy="296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9CB2B1E-BB9D-042E-63E2-60C973AFE006}"/>
              </a:ext>
            </a:extLst>
          </p:cNvPr>
          <p:cNvSpPr/>
          <p:nvPr/>
        </p:nvSpPr>
        <p:spPr>
          <a:xfrm>
            <a:off x="5746749" y="4283603"/>
            <a:ext cx="95250" cy="296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BAF23FF-ED7C-63CF-4566-95812EC84251}"/>
              </a:ext>
            </a:extLst>
          </p:cNvPr>
          <p:cNvSpPr/>
          <p:nvPr/>
        </p:nvSpPr>
        <p:spPr>
          <a:xfrm>
            <a:off x="4900082" y="4283603"/>
            <a:ext cx="95250" cy="296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3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A435-379E-A726-4A4C-1549C042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Bilstm</a:t>
            </a:r>
            <a:r>
              <a:rPr lang="en-US" dirty="0"/>
              <a:t> as Bias model gives similar performance for Existing debiasing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BD3A-F87E-573F-EF2C-05625598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2037292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performance of  proposed method on </a:t>
            </a:r>
            <a:r>
              <a:rPr lang="en-US" dirty="0" err="1"/>
              <a:t>bilstm</a:t>
            </a:r>
            <a:r>
              <a:rPr lang="en-US" dirty="0"/>
              <a:t> as bias model is almost same as vanilla model.</a:t>
            </a:r>
          </a:p>
          <a:p>
            <a:r>
              <a:rPr lang="en-US" dirty="0"/>
              <a:t>This </a:t>
            </a:r>
            <a:r>
              <a:rPr lang="en-US" dirty="0" err="1"/>
              <a:t>bilstm</a:t>
            </a:r>
            <a:r>
              <a:rPr lang="en-US" dirty="0"/>
              <a:t> bias model learns more than what it is expected to learn.</a:t>
            </a:r>
          </a:p>
          <a:p>
            <a:r>
              <a:rPr lang="en-US" dirty="0"/>
              <a:t>It predicts tags with high confidence (&gt;= 0.9) for majority of instances.</a:t>
            </a:r>
          </a:p>
          <a:p>
            <a:r>
              <a:rPr lang="en-US" dirty="0"/>
              <a:t>So applying our proposed work is as same as not applying debiasing.</a:t>
            </a:r>
          </a:p>
        </p:txBody>
      </p:sp>
    </p:spTree>
    <p:extLst>
      <p:ext uri="{BB962C8B-B14F-4D97-AF65-F5344CB8AC3E}">
        <p14:creationId xmlns:p14="http://schemas.microsoft.com/office/powerpoint/2010/main" val="2890781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497488EC-5775-4F6F-8D9A-2B5205142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06A84-CF00-4A51-89FE-8847EB4E0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956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356" y="671602"/>
            <a:ext cx="8478943" cy="29720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                      Thank you</a:t>
            </a:r>
            <a:br>
              <a:rPr lang="en-US" dirty="0"/>
            </a:br>
            <a:r>
              <a:rPr lang="en-US" dirty="0"/>
              <a:t>                  Questions please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71D368-C681-4310-A57F-5225D75A4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45902-A963-4783-A661-72FF8A755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9D40-F7A8-9B11-19FF-47BB384C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 for Entity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31A8E-AFBC-51E1-3D70-E7B791AD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Given a sentence (x1,x2,....</a:t>
            </a:r>
            <a:r>
              <a:rPr lang="en-US" dirty="0" err="1"/>
              <a:t>xn</a:t>
            </a:r>
            <a:r>
              <a:rPr lang="en-US" dirty="0"/>
              <a:t>) with n tokens.</a:t>
            </a:r>
          </a:p>
          <a:p>
            <a:r>
              <a:rPr lang="en-US" dirty="0"/>
              <a:t>Our aim is to predict the tag y belonging to (B,I,O) for each token.</a:t>
            </a:r>
          </a:p>
        </p:txBody>
      </p:sp>
    </p:spTree>
    <p:extLst>
      <p:ext uri="{BB962C8B-B14F-4D97-AF65-F5344CB8AC3E}">
        <p14:creationId xmlns:p14="http://schemas.microsoft.com/office/powerpoint/2010/main" val="326364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D835-9188-D80E-789D-A6B7E957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Biomedical datasets 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FA4A-8520-82EE-D9AD-814857E9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the </a:t>
            </a:r>
            <a:r>
              <a:rPr lang="en-US" err="1"/>
              <a:t>exisiting</a:t>
            </a:r>
            <a:r>
              <a:rPr lang="en-US" dirty="0"/>
              <a:t> an proposed methods are experimented on 3 biomedical </a:t>
            </a:r>
            <a:r>
              <a:rPr lang="en-US"/>
              <a:t>datasets. </a:t>
            </a:r>
            <a:endParaRPr lang="en-US" dirty="0"/>
          </a:p>
          <a:p>
            <a:r>
              <a:rPr lang="en-US"/>
              <a:t>They are,</a:t>
            </a:r>
          </a:p>
          <a:p>
            <a:pPr lvl="1"/>
            <a:r>
              <a:rPr lang="en-US"/>
              <a:t>BC5CDR</a:t>
            </a:r>
          </a:p>
          <a:p>
            <a:pPr lvl="1"/>
            <a:r>
              <a:rPr lang="en-US" dirty="0"/>
              <a:t>NCBI-disease</a:t>
            </a:r>
          </a:p>
          <a:p>
            <a:pPr lvl="1"/>
            <a:r>
              <a:rPr lang="en-US" err="1"/>
              <a:t>Medmentions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2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ABAF-5529-299A-00D9-48C8BDB3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datasets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CA9A37-BD84-D1A4-26BB-079DE4680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418973"/>
              </p:ext>
            </p:extLst>
          </p:nvPr>
        </p:nvGraphicFramePr>
        <p:xfrm>
          <a:off x="676140" y="1695718"/>
          <a:ext cx="1073072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976">
                  <a:extLst>
                    <a:ext uri="{9D8B030D-6E8A-4147-A177-3AD203B41FA5}">
                      <a16:colId xmlns:a16="http://schemas.microsoft.com/office/drawing/2014/main" val="3764968598"/>
                    </a:ext>
                  </a:extLst>
                </a:gridCol>
                <a:gridCol w="1660045">
                  <a:extLst>
                    <a:ext uri="{9D8B030D-6E8A-4147-A177-3AD203B41FA5}">
                      <a16:colId xmlns:a16="http://schemas.microsoft.com/office/drawing/2014/main" val="2613322167"/>
                    </a:ext>
                  </a:extLst>
                </a:gridCol>
                <a:gridCol w="1790677">
                  <a:extLst>
                    <a:ext uri="{9D8B030D-6E8A-4147-A177-3AD203B41FA5}">
                      <a16:colId xmlns:a16="http://schemas.microsoft.com/office/drawing/2014/main" val="2393334844"/>
                    </a:ext>
                  </a:extLst>
                </a:gridCol>
                <a:gridCol w="1790677">
                  <a:extLst>
                    <a:ext uri="{9D8B030D-6E8A-4147-A177-3AD203B41FA5}">
                      <a16:colId xmlns:a16="http://schemas.microsoft.com/office/drawing/2014/main" val="2294843788"/>
                    </a:ext>
                  </a:extLst>
                </a:gridCol>
                <a:gridCol w="1790677">
                  <a:extLst>
                    <a:ext uri="{9D8B030D-6E8A-4147-A177-3AD203B41FA5}">
                      <a16:colId xmlns:a16="http://schemas.microsoft.com/office/drawing/2014/main" val="518573748"/>
                    </a:ext>
                  </a:extLst>
                </a:gridCol>
                <a:gridCol w="1790677">
                  <a:extLst>
                    <a:ext uri="{9D8B030D-6E8A-4147-A177-3AD203B41FA5}">
                      <a16:colId xmlns:a16="http://schemas.microsoft.com/office/drawing/2014/main" val="35268978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Georgia Pro"/>
                        </a:rPr>
                        <a:t>Dataset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Georgia Pro"/>
                        </a:rPr>
                        <a:t>Category 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Sentences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Georgia Pro"/>
                        </a:rPr>
                        <a:t>B tags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Georgia Pro"/>
                        </a:rPr>
                        <a:t>I tags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Georgia Pro"/>
                        </a:rPr>
                        <a:t> O tags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6199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BC5CDR</a:t>
                      </a:r>
                    </a:p>
                    <a:p>
                      <a:pPr lvl="0" algn="ctr">
                        <a:buNone/>
                      </a:pP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Georgia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eorgia Pro"/>
                        </a:rPr>
                        <a:t>4841 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8793 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eorgia Pro"/>
                        </a:rPr>
                        <a:t>3502 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eorgia Pro"/>
                        </a:rPr>
                        <a:t>101260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92747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 dirty="0">
                        <a:latin typeface="Georgia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Georgia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Georgia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Georgia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74013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eorgia Pro"/>
                        </a:rPr>
                        <a:t>5146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eorgia Pro"/>
                        </a:rPr>
                        <a:t>8550 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eorgia Pro"/>
                        </a:rPr>
                        <a:t>3269 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eorgia Pro"/>
                        </a:rPr>
                        <a:t>107352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231056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NCBI-disease</a:t>
                      </a:r>
                    </a:p>
                    <a:p>
                      <a:pPr lvl="0" algn="ctr">
                        <a:buNone/>
                      </a:pP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Georgia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eorgia Pro"/>
                        </a:rPr>
                        <a:t>5421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5111 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6048 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12732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67168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74868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eorgia Pro"/>
                        </a:rPr>
                        <a:t>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948 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1052 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22149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37059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MedMentions</a:t>
                      </a:r>
                    </a:p>
                    <a:p>
                      <a:pPr lvl="0" algn="ctr">
                        <a:buNone/>
                      </a:pP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Georgia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eorgia Pro"/>
                        </a:rPr>
                        <a:t>29232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196039 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102501 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434115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93824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90724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eorgia Pro"/>
                        </a:rPr>
                        <a:t>9763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65549 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33274 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146095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018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41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77EB-48B4-1E0C-E776-09339F86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>
                <a:ea typeface="+mj-lt"/>
                <a:cs typeface="+mj-lt"/>
              </a:rPr>
              <a:t>Models do not generalize well</a:t>
            </a:r>
          </a:p>
          <a:p>
            <a:r>
              <a:rPr lang="en-US" dirty="0"/>
              <a:t>-Bias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E5E9-0246-BA4F-D282-A66F38EE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Existing state of the art models are not able to generalize well on new entities.</a:t>
            </a:r>
          </a:p>
          <a:p>
            <a:r>
              <a:rPr lang="en-US" dirty="0"/>
              <a:t>The overall performance of the model is more influenced by previously seen entities.</a:t>
            </a:r>
          </a:p>
        </p:txBody>
      </p:sp>
    </p:spTree>
    <p:extLst>
      <p:ext uri="{BB962C8B-B14F-4D97-AF65-F5344CB8AC3E}">
        <p14:creationId xmlns:p14="http://schemas.microsoft.com/office/powerpoint/2010/main" val="307352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391B-4B7E-4355-1DFA-583F43F9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Entities are partitioned into 3 categories based on their presence/absence in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F47C-1A48-0CC9-44E4-1468C583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2439458"/>
            <a:ext cx="10543031" cy="3179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Memorization :</a:t>
            </a:r>
            <a:r>
              <a:rPr lang="en-US" dirty="0"/>
              <a:t> Both entity and its Concept Unique Id (CUI) are present in training data.</a:t>
            </a:r>
          </a:p>
          <a:p>
            <a:r>
              <a:rPr lang="en-US" b="1" dirty="0"/>
              <a:t>Synonym Generalization :</a:t>
            </a:r>
            <a:r>
              <a:rPr lang="en-US" dirty="0"/>
              <a:t> Only CUI is seen during training and entity of different surface form is unseen.</a:t>
            </a:r>
          </a:p>
          <a:p>
            <a:r>
              <a:rPr lang="en-US" b="1" dirty="0"/>
              <a:t>Concept Generalization :</a:t>
            </a:r>
            <a:r>
              <a:rPr lang="en-US" dirty="0"/>
              <a:t> Both entity and its CUI are unseen. These entities are called novel entities.</a:t>
            </a:r>
          </a:p>
        </p:txBody>
      </p:sp>
    </p:spTree>
    <p:extLst>
      <p:ext uri="{BB962C8B-B14F-4D97-AF65-F5344CB8AC3E}">
        <p14:creationId xmlns:p14="http://schemas.microsoft.com/office/powerpoint/2010/main" val="141727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 Them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3CB75FA-C69E-418E-BDBF-D0809DE22144}">
  <we:reference id="WA200002290" version="1.0.0.3" store="en-US" storeType="omex"/>
  <we:alternateReferences/>
  <we:properties>
    <we:property name="nextMathId" value="&quot;2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1967</Words>
  <Application>Microsoft Office PowerPoint</Application>
  <PresentationFormat>Widescreen</PresentationFormat>
  <Paragraphs>152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OffsetVTI</vt:lpstr>
      <vt:lpstr>Debiasing methods for Entity Detection in bio-medical domain</vt:lpstr>
      <vt:lpstr>What did we achieve?</vt:lpstr>
      <vt:lpstr>What is entity detection?</vt:lpstr>
      <vt:lpstr>Tokens are labelled using BIO tags</vt:lpstr>
      <vt:lpstr>Problem Statement for Entity Detection</vt:lpstr>
      <vt:lpstr>Three Biomedical datasets are used</vt:lpstr>
      <vt:lpstr>Properties of datasets</vt:lpstr>
      <vt:lpstr>Models do not generalize well -Bias problem</vt:lpstr>
      <vt:lpstr>Entities are partitioned into 3 categories based on their presence/absence in training data</vt:lpstr>
      <vt:lpstr>Existing Debiasing methods</vt:lpstr>
      <vt:lpstr>Debiasing Paradigms</vt:lpstr>
      <vt:lpstr>Two Models</vt:lpstr>
      <vt:lpstr>Debias main model with the help of bias model</vt:lpstr>
      <vt:lpstr>Tell the importance of the sample by ensembling</vt:lpstr>
      <vt:lpstr>Control how much to believe bias model - Learned Mixin</vt:lpstr>
      <vt:lpstr>Tell the importance of sample by a weight – Re-weighting</vt:lpstr>
      <vt:lpstr>Knowledge Distillation</vt:lpstr>
      <vt:lpstr>Scale the probability vector of teacher model before Distilling  - Confidence Regularization</vt:lpstr>
      <vt:lpstr>Regularizer</vt:lpstr>
      <vt:lpstr>Entangle samples of same target class and Disentangle samples of same bias class</vt:lpstr>
      <vt:lpstr>Noise</vt:lpstr>
      <vt:lpstr>Add noise to entity mentions - Learnable Noise</vt:lpstr>
      <vt:lpstr>Existing debiasing methods are designed for different tasks</vt:lpstr>
      <vt:lpstr>Architecture of main model</vt:lpstr>
      <vt:lpstr>Recall scores of syn and con are improved - model generalizes better</vt:lpstr>
      <vt:lpstr>Recall scores of syn and con are improved - model generalizes better </vt:lpstr>
      <vt:lpstr>Why is there performance drop in memorization after debiasing?</vt:lpstr>
      <vt:lpstr>Even if it is biased instance, let's learn something from it.</vt:lpstr>
      <vt:lpstr>Performance of proposed approach brings recall score of memory category close to recall score of vanilla model</vt:lpstr>
      <vt:lpstr>Recall of memory in proposed methods are close to recall of Vanilla</vt:lpstr>
      <vt:lpstr>Let's not be too harsh on entity boundary</vt:lpstr>
      <vt:lpstr>Model gets confused due to noise in the dataset</vt:lpstr>
      <vt:lpstr>Noisy samples in the datasets</vt:lpstr>
      <vt:lpstr> Relaxed matching evaluation better picturises the models performance</vt:lpstr>
      <vt:lpstr>Relaxed match performance of proposed method</vt:lpstr>
      <vt:lpstr>Relaxed match performance of Existing Debiasing method</vt:lpstr>
      <vt:lpstr>Relaxed Match performance of Proposed Debiasing method</vt:lpstr>
      <vt:lpstr>Debiasing fails in MedMentions Dataset</vt:lpstr>
      <vt:lpstr>Model trained on MedMentions doesn't suffer from bias</vt:lpstr>
      <vt:lpstr>Bilstm as Bias model gives similar performance for Existing debiasing methods</vt:lpstr>
      <vt:lpstr>                      Thank you                   Questions please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Amit Chintamani Awekar</cp:lastModifiedBy>
  <cp:revision>1173</cp:revision>
  <dcterms:created xsi:type="dcterms:W3CDTF">2023-05-13T04:33:48Z</dcterms:created>
  <dcterms:modified xsi:type="dcterms:W3CDTF">2023-06-08T05:55:35Z</dcterms:modified>
</cp:coreProperties>
</file>